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144000" type="letter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990776-2D59-402E-A67A-1ABE5136CF93}" v="5" dt="2022-12-13T19:41:12.0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1"/>
  </p:normalViewPr>
  <p:slideViewPr>
    <p:cSldViewPr>
      <p:cViewPr varScale="1">
        <p:scale>
          <a:sx n="81" d="100"/>
          <a:sy n="81" d="100"/>
        </p:scale>
        <p:origin x="3104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K" userId="3adaaaa91c9e19fb" providerId="Windows Live" clId="Web-{FA990776-2D59-402E-A67A-1ABE5136CF93}"/>
    <pc:docChg chg="modSld">
      <pc:chgData name="Ryan K" userId="3adaaaa91c9e19fb" providerId="Windows Live" clId="Web-{FA990776-2D59-402E-A67A-1ABE5136CF93}" dt="2022-12-13T19:41:12.003" v="4" actId="20577"/>
      <pc:docMkLst>
        <pc:docMk/>
      </pc:docMkLst>
      <pc:sldChg chg="modSp">
        <pc:chgData name="Ryan K" userId="3adaaaa91c9e19fb" providerId="Windows Live" clId="Web-{FA990776-2D59-402E-A67A-1ABE5136CF93}" dt="2022-12-13T19:41:12.003" v="4" actId="20577"/>
        <pc:sldMkLst>
          <pc:docMk/>
          <pc:sldMk cId="0" sldId="258"/>
        </pc:sldMkLst>
        <pc:spChg chg="mod">
          <ac:chgData name="Ryan K" userId="3adaaaa91c9e19fb" providerId="Windows Live" clId="Web-{FA990776-2D59-402E-A67A-1ABE5136CF93}" dt="2022-12-13T19:41:12.003" v="4" actId="20577"/>
          <ac:spMkLst>
            <pc:docMk/>
            <pc:sldMk cId="0" sldId="258"/>
            <ac:spMk id="3074" creationId="{44C6698F-A17D-5177-9CF4-8CD8020158E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42BA482-C3BF-8306-0DD4-9D46FA34A7D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F802FDC-C91A-790D-A1B0-EE4B20CE525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567CB97-0EA8-4687-8250-FEA333D17BD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08225" y="720725"/>
            <a:ext cx="2701925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183541FE-02FD-161D-652A-D7A1C73E605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CD88DF85-E5EA-5957-199D-67D9FD117E8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A3D01731-FC15-A882-B273-6C069EC302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4FD97EC0-685E-4461-9044-D6B7E94395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7">
            <a:extLst>
              <a:ext uri="{FF2B5EF4-FFF2-40B4-BE49-F238E27FC236}">
                <a16:creationId xmlns:a16="http://schemas.microsoft.com/office/drawing/2014/main" id="{E33C90C4-8B24-EFB1-90A7-6157AEBA65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9423314-3CFE-463E-AFA1-DDC65ED1F14A}" type="slidenum">
              <a:rPr lang="en-US" altLang="en-US" sz="1300"/>
              <a:pPr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0500F37D-5339-3376-BABE-30D9197F34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F8FB0A3-CCD7-2D0D-E940-6863E5491F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828800"/>
            <a:ext cx="5829300" cy="2849563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rgbClr val="F8D078"/>
                </a:solidFill>
                <a:latin typeface="Allstar" pitchFamily="2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1320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482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0"/>
            <a:ext cx="1543050" cy="8305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0"/>
            <a:ext cx="4476750" cy="8305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881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356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7380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914400"/>
            <a:ext cx="3009900" cy="739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914400"/>
            <a:ext cx="3009900" cy="739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1969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7677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26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174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135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919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C00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BFB5720-C154-BB32-6957-B8D28C4B14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0"/>
            <a:ext cx="61722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BD8A037-AB43-BE14-9AA4-976DF64AD1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914400"/>
            <a:ext cx="6172200" cy="739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grpSp>
        <p:nvGrpSpPr>
          <p:cNvPr id="1028" name="Group 12">
            <a:extLst>
              <a:ext uri="{FF2B5EF4-FFF2-40B4-BE49-F238E27FC236}">
                <a16:creationId xmlns:a16="http://schemas.microsoft.com/office/drawing/2014/main" id="{32055B33-216D-12D2-8597-34B25BC21A7E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8407400"/>
            <a:ext cx="6858000" cy="736600"/>
            <a:chOff x="0" y="5296"/>
            <a:chExt cx="4320" cy="464"/>
          </a:xfrm>
        </p:grpSpPr>
        <p:pic>
          <p:nvPicPr>
            <p:cNvPr id="1030" name="Picture 10" descr="Logo Banner Sliver">
              <a:extLst>
                <a:ext uri="{FF2B5EF4-FFF2-40B4-BE49-F238E27FC236}">
                  <a16:creationId xmlns:a16="http://schemas.microsoft.com/office/drawing/2014/main" id="{6B325CDA-34DA-3CF7-970C-6D603A0A0AF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04" y="5296"/>
              <a:ext cx="2216" cy="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1" name="Picture 11" descr="Logo Banner">
              <a:extLst>
                <a:ext uri="{FF2B5EF4-FFF2-40B4-BE49-F238E27FC236}">
                  <a16:creationId xmlns:a16="http://schemas.microsoft.com/office/drawing/2014/main" id="{80E0E6DF-F650-818E-6641-240A8602EAE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96"/>
              <a:ext cx="213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7" name="Text Box 13">
            <a:extLst>
              <a:ext uri="{FF2B5EF4-FFF2-40B4-BE49-F238E27FC236}">
                <a16:creationId xmlns:a16="http://schemas.microsoft.com/office/drawing/2014/main" id="{92962C95-BA25-B244-BE36-E4694FEF70D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352800" y="8534400"/>
            <a:ext cx="3505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defRPr/>
            </a:pPr>
            <a:r>
              <a:rPr lang="en-US" altLang="en-US" sz="1400">
                <a:solidFill>
                  <a:srgbClr val="FCECC8"/>
                </a:solidFill>
                <a:latin typeface="Copperplate Gothic Light" panose="02000504000000020004" pitchFamily="2" charset="77"/>
              </a:rPr>
              <a:t>2012 AAA 2</a:t>
            </a:r>
            <a:r>
              <a:rPr lang="en-US" altLang="en-US" sz="1400" baseline="30000">
                <a:solidFill>
                  <a:srgbClr val="FCECC8"/>
                </a:solidFill>
                <a:latin typeface="Copperplate Gothic Light" panose="02000504000000020004" pitchFamily="2" charset="77"/>
              </a:rPr>
              <a:t>nd</a:t>
            </a:r>
            <a:r>
              <a:rPr lang="en-US" altLang="en-US" sz="1400">
                <a:solidFill>
                  <a:srgbClr val="FCECC8"/>
                </a:solidFill>
                <a:latin typeface="Copperplate Gothic Light" panose="02000504000000020004" pitchFamily="2" charset="77"/>
              </a:rPr>
              <a:t> grade Boys</a:t>
            </a:r>
            <a:r>
              <a:rPr lang="ja-JP" altLang="en-US" sz="1400">
                <a:solidFill>
                  <a:srgbClr val="FCECC8"/>
                </a:solidFill>
                <a:latin typeface="Copperplate Gothic Light" panose="02000504000000020004" pitchFamily="2" charset="77"/>
              </a:rPr>
              <a:t>’</a:t>
            </a:r>
            <a:r>
              <a:rPr lang="en-US" altLang="ja-JP" sz="1400">
                <a:solidFill>
                  <a:srgbClr val="FCECC8"/>
                </a:solidFill>
                <a:latin typeface="Copperplate Gothic Light" panose="02000504000000020004" pitchFamily="2" charset="77"/>
              </a:rPr>
              <a:t> Basketball Program</a:t>
            </a:r>
            <a:endParaRPr lang="en-US" altLang="en-US" sz="1400">
              <a:solidFill>
                <a:srgbClr val="FCECC8"/>
              </a:solidFill>
              <a:latin typeface="Copperplate Gothic Light" panose="02000504000000020004" pitchFamily="2" charset="7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ollegiate-Normal" pitchFamily="2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ollegiate-Normal" pitchFamily="2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ollegiate-Normal" pitchFamily="2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ollegiate-Normal" pitchFamily="2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ollegiate-Normal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ollegiate-Normal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ollegiate-Normal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ollegiate-Normal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bg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>
            <a:extLst>
              <a:ext uri="{FF2B5EF4-FFF2-40B4-BE49-F238E27FC236}">
                <a16:creationId xmlns:a16="http://schemas.microsoft.com/office/drawing/2014/main" id="{D32A2540-555F-DCFD-D932-C5DE86A60F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2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nd</a:t>
            </a:r>
            <a:r>
              <a:rPr lang="en-US" altLang="en-US" sz="2400">
                <a:ea typeface="ＭＳ Ｐゴシック" panose="020B0600070205080204" pitchFamily="34" charset="-128"/>
              </a:rPr>
              <a:t> Grade Boys Basketball Program</a:t>
            </a:r>
          </a:p>
        </p:txBody>
      </p:sp>
      <p:sp>
        <p:nvSpPr>
          <p:cNvPr id="3074" name="Rectangle 3">
            <a:extLst>
              <a:ext uri="{FF2B5EF4-FFF2-40B4-BE49-F238E27FC236}">
                <a16:creationId xmlns:a16="http://schemas.microsoft.com/office/drawing/2014/main" id="{44C6698F-A17D-5177-9CF4-8CD8020158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609600"/>
            <a:ext cx="6172200" cy="7696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Philosophy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Same practice plans as K/1 (Follow those lesson Plans)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Low-key introduction to Basketball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Focus on fun and basic skills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Establish a long-term love for team sports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Stress teamwork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Celebrate small successes (individually and as a team)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Challenge above average players on drills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16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Practice Session (30 Minutes)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Keep every player busy at all times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Run multiple drills or multiple squads at same time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Utilize parents to maintain control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Keep drills simple, and fun!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Set drill goals (easily achievable), or make them into a game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16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/>
              </a:rPr>
              <a:t>Scrimmage (30 Minutes)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/>
              </a:rPr>
              <a:t>1 coach from each team on the </a:t>
            </a:r>
            <a:r>
              <a:rPr lang="en-US" altLang="en-US" sz="1600" dirty="0">
                <a:ea typeface="ＭＳ Ｐゴシック"/>
              </a:rPr>
              <a:t>floor </a:t>
            </a:r>
            <a:endParaRPr lang="en-US" altLang="en-US" sz="1600" dirty="0">
              <a:ea typeface="ＭＳ Ｐゴシック"/>
              <a:cs typeface="Arial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Keep a coach or parent on the bench to maintain control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Consider starting out the season with each team running 5 offensive plays and then switching possession.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Build up to normal game situation near season end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Correct mistakes gently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Point out what they should have done instead of what they did wrong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Increase correction as season progresses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Never allow score to be kept on the scoreboard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Rotate players through 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Make sure everyone gets a chance to touch the ball and take a shot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llegiate-Norm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210</Words>
  <Application>Microsoft Office PowerPoint</Application>
  <PresentationFormat>Letter Paper (8.5x11 in)</PresentationFormat>
  <Paragraphs>29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2nd Grade Boys Basketball Program</vt:lpstr>
    </vt:vector>
  </TitlesOfParts>
  <Company>Boston Scientific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AAA BOYS BASKETBALL RULES OVERVIEW  2006</dc:title>
  <dc:creator>Steve Gompertz</dc:creator>
  <cp:lastModifiedBy>Masloski, Daniel</cp:lastModifiedBy>
  <cp:revision>69</cp:revision>
  <cp:lastPrinted>2020-12-26T23:33:12Z</cp:lastPrinted>
  <dcterms:created xsi:type="dcterms:W3CDTF">2005-12-21T18:37:52Z</dcterms:created>
  <dcterms:modified xsi:type="dcterms:W3CDTF">2022-12-13T19:41:14Z</dcterms:modified>
</cp:coreProperties>
</file>