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256" r:id="rId4"/>
    <p:sldId id="321" r:id="rId5"/>
    <p:sldId id="259" r:id="rId6"/>
    <p:sldId id="290" r:id="rId7"/>
    <p:sldId id="320" r:id="rId8"/>
    <p:sldId id="318" r:id="rId9"/>
    <p:sldId id="307" r:id="rId10"/>
    <p:sldId id="322" r:id="rId11"/>
    <p:sldId id="324" r:id="rId12"/>
    <p:sldId id="325" r:id="rId13"/>
    <p:sldId id="319" r:id="rId14"/>
    <p:sldId id="326" r:id="rId15"/>
    <p:sldId id="311" r:id="rId16"/>
    <p:sldId id="298" r:id="rId17"/>
    <p:sldId id="287" r:id="rId18"/>
    <p:sldId id="288" r:id="rId19"/>
    <p:sldId id="312" r:id="rId20"/>
    <p:sldId id="263" r:id="rId21"/>
    <p:sldId id="292" r:id="rId22"/>
    <p:sldId id="273" r:id="rId23"/>
    <p:sldId id="308" r:id="rId24"/>
    <p:sldId id="317" r:id="rId25"/>
    <p:sldId id="313" r:id="rId26"/>
    <p:sldId id="314" r:id="rId27"/>
    <p:sldId id="315" r:id="rId28"/>
    <p:sldId id="306" r:id="rId29"/>
    <p:sldId id="310" r:id="rId30"/>
    <p:sldId id="291" r:id="rId31"/>
    <p:sldId id="294" r:id="rId32"/>
    <p:sldId id="295" r:id="rId33"/>
    <p:sldId id="303" r:id="rId34"/>
    <p:sldId id="293" r:id="rId35"/>
    <p:sldId id="304" r:id="rId36"/>
    <p:sldId id="305" r:id="rId37"/>
    <p:sldId id="296" r:id="rId38"/>
    <p:sldId id="302" r:id="rId39"/>
    <p:sldId id="299" r:id="rId40"/>
    <p:sldId id="300" r:id="rId41"/>
    <p:sldId id="28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29F25D-C2B9-4690-8317-BF3CCECB5BE0}">
          <p14:sldIdLst>
            <p14:sldId id="256"/>
            <p14:sldId id="321"/>
            <p14:sldId id="259"/>
            <p14:sldId id="290"/>
            <p14:sldId id="320"/>
            <p14:sldId id="318"/>
            <p14:sldId id="307"/>
            <p14:sldId id="322"/>
            <p14:sldId id="324"/>
            <p14:sldId id="325"/>
            <p14:sldId id="319"/>
            <p14:sldId id="326"/>
            <p14:sldId id="311"/>
            <p14:sldId id="298"/>
            <p14:sldId id="287"/>
            <p14:sldId id="288"/>
            <p14:sldId id="312"/>
            <p14:sldId id="263"/>
            <p14:sldId id="292"/>
            <p14:sldId id="273"/>
            <p14:sldId id="308"/>
            <p14:sldId id="317"/>
            <p14:sldId id="313"/>
            <p14:sldId id="314"/>
            <p14:sldId id="315"/>
            <p14:sldId id="306"/>
            <p14:sldId id="310"/>
            <p14:sldId id="291"/>
            <p14:sldId id="294"/>
            <p14:sldId id="295"/>
            <p14:sldId id="303"/>
            <p14:sldId id="293"/>
            <p14:sldId id="304"/>
            <p14:sldId id="305"/>
            <p14:sldId id="296"/>
            <p14:sldId id="302"/>
            <p14:sldId id="299"/>
            <p14:sldId id="300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01AF2-8E2A-26E3-469A-55000C6EFDE5}" v="674" dt="2024-03-04T18:03:35.556"/>
    <p1510:client id="{5F658135-64BD-D9F6-1A9C-E0532584D4A6}" v="190" dt="2024-03-04T22:04:56.432"/>
    <p1510:client id="{63D03536-9A6B-46F2-972A-4A80868951FC}" v="12" dt="2024-03-04T22:40:16.851"/>
    <p1510:client id="{B4ABDC60-EEAE-1031-B175-841B1EB17035}" v="871" dt="2024-03-04T17:50:52.1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94721518ce6410a20a5e24ab341b5b5c7f1462696ebedf7bd4bf8e23c22420f0::" providerId="AD" clId="Web-{5F658135-64BD-D9F6-1A9C-E0532584D4A6}"/>
    <pc:docChg chg="modSld">
      <pc:chgData name="Guest User" userId="S::urn:spo:anon#94721518ce6410a20a5e24ab341b5b5c7f1462696ebedf7bd4bf8e23c22420f0::" providerId="AD" clId="Web-{5F658135-64BD-D9F6-1A9C-E0532584D4A6}" dt="2024-03-04T22:04:54.416" v="187" actId="20577"/>
      <pc:docMkLst>
        <pc:docMk/>
      </pc:docMkLst>
      <pc:sldChg chg="modSp">
        <pc:chgData name="Guest User" userId="S::urn:spo:anon#94721518ce6410a20a5e24ab341b5b5c7f1462696ebedf7bd4bf8e23c22420f0::" providerId="AD" clId="Web-{5F658135-64BD-D9F6-1A9C-E0532584D4A6}" dt="2024-03-04T22:03:31.632" v="179" actId="20577"/>
        <pc:sldMkLst>
          <pc:docMk/>
          <pc:sldMk cId="1859408173" sldId="319"/>
        </pc:sldMkLst>
        <pc:spChg chg="mod">
          <ac:chgData name="Guest User" userId="S::urn:spo:anon#94721518ce6410a20a5e24ab341b5b5c7f1462696ebedf7bd4bf8e23c22420f0::" providerId="AD" clId="Web-{5F658135-64BD-D9F6-1A9C-E0532584D4A6}" dt="2024-03-04T21:53:32.160" v="88" actId="20577"/>
          <ac:spMkLst>
            <pc:docMk/>
            <pc:sldMk cId="1859408173" sldId="319"/>
            <ac:spMk id="5" creationId="{00A7C15B-F9FF-29A7-C6F1-D899CA0B141B}"/>
          </ac:spMkLst>
        </pc:spChg>
        <pc:spChg chg="mod">
          <ac:chgData name="Guest User" userId="S::urn:spo:anon#94721518ce6410a20a5e24ab341b5b5c7f1462696ebedf7bd4bf8e23c22420f0::" providerId="AD" clId="Web-{5F658135-64BD-D9F6-1A9C-E0532584D4A6}" dt="2024-03-04T22:03:31.632" v="179" actId="20577"/>
          <ac:spMkLst>
            <pc:docMk/>
            <pc:sldMk cId="1859408173" sldId="319"/>
            <ac:spMk id="7" creationId="{6D87F316-21FD-100A-EB94-400F66C7AE61}"/>
          </ac:spMkLst>
        </pc:spChg>
      </pc:sldChg>
      <pc:sldChg chg="modSp">
        <pc:chgData name="Guest User" userId="S::urn:spo:anon#94721518ce6410a20a5e24ab341b5b5c7f1462696ebedf7bd4bf8e23c22420f0::" providerId="AD" clId="Web-{5F658135-64BD-D9F6-1A9C-E0532584D4A6}" dt="2024-03-04T22:04:54.416" v="187" actId="20577"/>
        <pc:sldMkLst>
          <pc:docMk/>
          <pc:sldMk cId="422000067" sldId="322"/>
        </pc:sldMkLst>
        <pc:spChg chg="mod">
          <ac:chgData name="Guest User" userId="S::urn:spo:anon#94721518ce6410a20a5e24ab341b5b5c7f1462696ebedf7bd4bf8e23c22420f0::" providerId="AD" clId="Web-{5F658135-64BD-D9F6-1A9C-E0532584D4A6}" dt="2024-03-04T22:04:54.416" v="187" actId="20577"/>
          <ac:spMkLst>
            <pc:docMk/>
            <pc:sldMk cId="422000067" sldId="322"/>
            <ac:spMk id="7" creationId="{EEC94839-DB0E-86B7-7691-AC2F5D2473FC}"/>
          </ac:spMkLst>
        </pc:spChg>
      </pc:sldChg>
    </pc:docChg>
  </pc:docChgLst>
  <pc:docChgLst>
    <pc:chgData name="Guest User" userId="S::urn:spo:anon#94721518ce6410a20a5e24ab341b5b5c7f1462696ebedf7bd4bf8e23c22420f0::" providerId="AD" clId="Web-{49801AF2-8E2A-26E3-469A-55000C6EFDE5}"/>
    <pc:docChg chg="addSld delSld modSld modSection">
      <pc:chgData name="Guest User" userId="S::urn:spo:anon#94721518ce6410a20a5e24ab341b5b5c7f1462696ebedf7bd4bf8e23c22420f0::" providerId="AD" clId="Web-{49801AF2-8E2A-26E3-469A-55000C6EFDE5}" dt="2024-03-04T18:03:35.556" v="660" actId="20577"/>
      <pc:docMkLst>
        <pc:docMk/>
      </pc:docMkLst>
      <pc:sldChg chg="addSp modSp del">
        <pc:chgData name="Guest User" userId="S::urn:spo:anon#94721518ce6410a20a5e24ab341b5b5c7f1462696ebedf7bd4bf8e23c22420f0::" providerId="AD" clId="Web-{49801AF2-8E2A-26E3-469A-55000C6EFDE5}" dt="2024-03-04T17:59:13.337" v="314"/>
        <pc:sldMkLst>
          <pc:docMk/>
          <pc:sldMk cId="1131034547" sldId="323"/>
        </pc:sldMkLst>
        <pc:spChg chg="mod">
          <ac:chgData name="Guest User" userId="S::urn:spo:anon#94721518ce6410a20a5e24ab341b5b5c7f1462696ebedf7bd4bf8e23c22420f0::" providerId="AD" clId="Web-{49801AF2-8E2A-26E3-469A-55000C6EFDE5}" dt="2024-03-04T17:54:15.930" v="42" actId="1076"/>
          <ac:spMkLst>
            <pc:docMk/>
            <pc:sldMk cId="1131034547" sldId="323"/>
            <ac:spMk id="4" creationId="{86C0CF76-7591-E637-E863-8C709BEE8F27}"/>
          </ac:spMkLst>
        </pc:spChg>
        <pc:spChg chg="mod">
          <ac:chgData name="Guest User" userId="S::urn:spo:anon#94721518ce6410a20a5e24ab341b5b5c7f1462696ebedf7bd4bf8e23c22420f0::" providerId="AD" clId="Web-{49801AF2-8E2A-26E3-469A-55000C6EFDE5}" dt="2024-03-04T17:55:21.871" v="83" actId="20577"/>
          <ac:spMkLst>
            <pc:docMk/>
            <pc:sldMk cId="1131034547" sldId="323"/>
            <ac:spMk id="6" creationId="{BAD1AEAE-174F-3E19-729A-DED4871D8480}"/>
          </ac:spMkLst>
        </pc:spChg>
        <pc:picChg chg="add mod">
          <ac:chgData name="Guest User" userId="S::urn:spo:anon#94721518ce6410a20a5e24ab341b5b5c7f1462696ebedf7bd4bf8e23c22420f0::" providerId="AD" clId="Web-{49801AF2-8E2A-26E3-469A-55000C6EFDE5}" dt="2024-03-04T17:54:43.212" v="52" actId="1076"/>
          <ac:picMkLst>
            <pc:docMk/>
            <pc:sldMk cId="1131034547" sldId="323"/>
            <ac:picMk id="2" creationId="{DD52B52A-9731-8ABD-906D-957D26B1466F}"/>
          </ac:picMkLst>
        </pc:picChg>
      </pc:sldChg>
      <pc:sldChg chg="addSp delSp modSp add replId">
        <pc:chgData name="Guest User" userId="S::urn:spo:anon#94721518ce6410a20a5e24ab341b5b5c7f1462696ebedf7bd4bf8e23c22420f0::" providerId="AD" clId="Web-{49801AF2-8E2A-26E3-469A-55000C6EFDE5}" dt="2024-03-04T18:03:35.556" v="660" actId="20577"/>
        <pc:sldMkLst>
          <pc:docMk/>
          <pc:sldMk cId="2175172502" sldId="324"/>
        </pc:sldMkLst>
        <pc:spChg chg="mod">
          <ac:chgData name="Guest User" userId="S::urn:spo:anon#94721518ce6410a20a5e24ab341b5b5c7f1462696ebedf7bd4bf8e23c22420f0::" providerId="AD" clId="Web-{49801AF2-8E2A-26E3-469A-55000C6EFDE5}" dt="2024-03-04T17:55:46.419" v="97" actId="1076"/>
          <ac:spMkLst>
            <pc:docMk/>
            <pc:sldMk cId="2175172502" sldId="324"/>
            <ac:spMk id="4" creationId="{86C0CF76-7591-E637-E863-8C709BEE8F27}"/>
          </ac:spMkLst>
        </pc:spChg>
        <pc:spChg chg="add del mod">
          <ac:chgData name="Guest User" userId="S::urn:spo:anon#94721518ce6410a20a5e24ab341b5b5c7f1462696ebedf7bd4bf8e23c22420f0::" providerId="AD" clId="Web-{49801AF2-8E2A-26E3-469A-55000C6EFDE5}" dt="2024-03-04T17:57:30.597" v="196"/>
          <ac:spMkLst>
            <pc:docMk/>
            <pc:sldMk cId="2175172502" sldId="324"/>
            <ac:spMk id="5" creationId="{D53D8A6E-34AB-2211-3B26-86C411BAC704}"/>
          </ac:spMkLst>
        </pc:spChg>
        <pc:spChg chg="mod">
          <ac:chgData name="Guest User" userId="S::urn:spo:anon#94721518ce6410a20a5e24ab341b5b5c7f1462696ebedf7bd4bf8e23c22420f0::" providerId="AD" clId="Web-{49801AF2-8E2A-26E3-469A-55000C6EFDE5}" dt="2024-03-04T17:55:43.075" v="96" actId="20577"/>
          <ac:spMkLst>
            <pc:docMk/>
            <pc:sldMk cId="2175172502" sldId="324"/>
            <ac:spMk id="6" creationId="{BAD1AEAE-174F-3E19-729A-DED4871D8480}"/>
          </ac:spMkLst>
        </pc:spChg>
        <pc:spChg chg="add del">
          <ac:chgData name="Guest User" userId="S::urn:spo:anon#94721518ce6410a20a5e24ab341b5b5c7f1462696ebedf7bd4bf8e23c22420f0::" providerId="AD" clId="Web-{49801AF2-8E2A-26E3-469A-55000C6EFDE5}" dt="2024-03-04T17:57:33.707" v="198"/>
          <ac:spMkLst>
            <pc:docMk/>
            <pc:sldMk cId="2175172502" sldId="324"/>
            <ac:spMk id="8" creationId="{F02455B7-BD56-7C42-64E2-E8C95C50721A}"/>
          </ac:spMkLst>
        </pc:spChg>
        <pc:spChg chg="add mod">
          <ac:chgData name="Guest User" userId="S::urn:spo:anon#94721518ce6410a20a5e24ab341b5b5c7f1462696ebedf7bd4bf8e23c22420f0::" providerId="AD" clId="Web-{49801AF2-8E2A-26E3-469A-55000C6EFDE5}" dt="2024-03-04T18:03:35.556" v="660" actId="20577"/>
          <ac:spMkLst>
            <pc:docMk/>
            <pc:sldMk cId="2175172502" sldId="324"/>
            <ac:spMk id="11" creationId="{F2E1CD1C-621F-239C-2D85-ADB4CEE6FC70}"/>
          </ac:spMkLst>
        </pc:spChg>
        <pc:picChg chg="del">
          <ac:chgData name="Guest User" userId="S::urn:spo:anon#94721518ce6410a20a5e24ab341b5b5c7f1462696ebedf7bd4bf8e23c22420f0::" providerId="AD" clId="Web-{49801AF2-8E2A-26E3-469A-55000C6EFDE5}" dt="2024-03-04T17:55:48.654" v="98"/>
          <ac:picMkLst>
            <pc:docMk/>
            <pc:sldMk cId="2175172502" sldId="324"/>
            <ac:picMk id="2" creationId="{DD52B52A-9731-8ABD-906D-957D26B1466F}"/>
          </ac:picMkLst>
        </pc:picChg>
        <pc:picChg chg="add mod">
          <ac:chgData name="Guest User" userId="S::urn:spo:anon#94721518ce6410a20a5e24ab341b5b5c7f1462696ebedf7bd4bf8e23c22420f0::" providerId="AD" clId="Web-{49801AF2-8E2A-26E3-469A-55000C6EFDE5}" dt="2024-03-04T17:58:33.445" v="275" actId="1076"/>
          <ac:picMkLst>
            <pc:docMk/>
            <pc:sldMk cId="2175172502" sldId="324"/>
            <ac:picMk id="9" creationId="{66182FA1-7407-A6C7-CE8C-3054D0C4BB3A}"/>
          </ac:picMkLst>
        </pc:picChg>
      </pc:sldChg>
      <pc:sldChg chg="addSp delSp modSp add replId">
        <pc:chgData name="Guest User" userId="S::urn:spo:anon#94721518ce6410a20a5e24ab341b5b5c7f1462696ebedf7bd4bf8e23c22420f0::" providerId="AD" clId="Web-{49801AF2-8E2A-26E3-469A-55000C6EFDE5}" dt="2024-03-04T17:56:12.843" v="133"/>
        <pc:sldMkLst>
          <pc:docMk/>
          <pc:sldMk cId="3327285705" sldId="325"/>
        </pc:sldMkLst>
        <pc:spChg chg="mod">
          <ac:chgData name="Guest User" userId="S::urn:spo:anon#94721518ce6410a20a5e24ab341b5b5c7f1462696ebedf7bd4bf8e23c22420f0::" providerId="AD" clId="Web-{49801AF2-8E2A-26E3-469A-55000C6EFDE5}" dt="2024-03-04T17:56:11.780" v="132" actId="20577"/>
          <ac:spMkLst>
            <pc:docMk/>
            <pc:sldMk cId="3327285705" sldId="325"/>
            <ac:spMk id="6" creationId="{BAD1AEAE-174F-3E19-729A-DED4871D8480}"/>
          </ac:spMkLst>
        </pc:spChg>
        <pc:picChg chg="add del">
          <ac:chgData name="Guest User" userId="S::urn:spo:anon#94721518ce6410a20a5e24ab341b5b5c7f1462696ebedf7bd4bf8e23c22420f0::" providerId="AD" clId="Web-{49801AF2-8E2A-26E3-469A-55000C6EFDE5}" dt="2024-03-04T17:56:12.843" v="133"/>
          <ac:picMkLst>
            <pc:docMk/>
            <pc:sldMk cId="3327285705" sldId="325"/>
            <ac:picMk id="2" creationId="{DD52B52A-9731-8ABD-906D-957D26B1466F}"/>
          </ac:picMkLst>
        </pc:picChg>
      </pc:sldChg>
      <pc:sldChg chg="modSp add replId">
        <pc:chgData name="Guest User" userId="S::urn:spo:anon#94721518ce6410a20a5e24ab341b5b5c7f1462696ebedf7bd4bf8e23c22420f0::" providerId="AD" clId="Web-{49801AF2-8E2A-26E3-469A-55000C6EFDE5}" dt="2024-03-04T18:02:15.817" v="659" actId="1076"/>
        <pc:sldMkLst>
          <pc:docMk/>
          <pc:sldMk cId="1990005177" sldId="326"/>
        </pc:sldMkLst>
        <pc:spChg chg="mod">
          <ac:chgData name="Guest User" userId="S::urn:spo:anon#94721518ce6410a20a5e24ab341b5b5c7f1462696ebedf7bd4bf8e23c22420f0::" providerId="AD" clId="Web-{49801AF2-8E2A-26E3-469A-55000C6EFDE5}" dt="2024-03-04T18:02:15.817" v="659" actId="1076"/>
          <ac:spMkLst>
            <pc:docMk/>
            <pc:sldMk cId="1990005177" sldId="326"/>
            <ac:spMk id="2" creationId="{EB6F7BD2-0522-B522-0B4E-34C9B2DCA3F9}"/>
          </ac:spMkLst>
        </pc:spChg>
        <pc:spChg chg="mod">
          <ac:chgData name="Guest User" userId="S::urn:spo:anon#94721518ce6410a20a5e24ab341b5b5c7f1462696ebedf7bd4bf8e23c22420f0::" providerId="AD" clId="Web-{49801AF2-8E2A-26E3-469A-55000C6EFDE5}" dt="2024-03-04T17:59:42.292" v="328" actId="20577"/>
          <ac:spMkLst>
            <pc:docMk/>
            <pc:sldMk cId="1990005177" sldId="326"/>
            <ac:spMk id="6" creationId="{ABAA77A6-7FD0-A58B-45A1-8BDB3F624ACC}"/>
          </ac:spMkLst>
        </pc:spChg>
      </pc:sldChg>
      <pc:sldChg chg="addSp delSp modSp add del replId">
        <pc:chgData name="Guest User" userId="S::urn:spo:anon#94721518ce6410a20a5e24ab341b5b5c7f1462696ebedf7bd4bf8e23c22420f0::" providerId="AD" clId="Web-{49801AF2-8E2A-26E3-469A-55000C6EFDE5}" dt="2024-03-04T17:59:10.040" v="313"/>
        <pc:sldMkLst>
          <pc:docMk/>
          <pc:sldMk cId="3401510497" sldId="326"/>
        </pc:sldMkLst>
        <pc:spChg chg="add mod">
          <ac:chgData name="Guest User" userId="S::urn:spo:anon#94721518ce6410a20a5e24ab341b5b5c7f1462696ebedf7bd4bf8e23c22420f0::" providerId="AD" clId="Web-{49801AF2-8E2A-26E3-469A-55000C6EFDE5}" dt="2024-03-04T17:59:06.431" v="312" actId="20577"/>
          <ac:spMkLst>
            <pc:docMk/>
            <pc:sldMk cId="3401510497" sldId="326"/>
            <ac:spMk id="3" creationId="{7395BCEF-030E-A72C-D508-EB1E99570DA6}"/>
          </ac:spMkLst>
        </pc:spChg>
        <pc:spChg chg="mod">
          <ac:chgData name="Guest User" userId="S::urn:spo:anon#94721518ce6410a20a5e24ab341b5b5c7f1462696ebedf7bd4bf8e23c22420f0::" providerId="AD" clId="Web-{49801AF2-8E2A-26E3-469A-55000C6EFDE5}" dt="2024-03-04T17:58:54.915" v="305" actId="20577"/>
          <ac:spMkLst>
            <pc:docMk/>
            <pc:sldMk cId="3401510497" sldId="326"/>
            <ac:spMk id="4" creationId="{86C0CF76-7591-E637-E863-8C709BEE8F27}"/>
          </ac:spMkLst>
        </pc:spChg>
        <pc:spChg chg="del mod">
          <ac:chgData name="Guest User" userId="S::urn:spo:anon#94721518ce6410a20a5e24ab341b5b5c7f1462696ebedf7bd4bf8e23c22420f0::" providerId="AD" clId="Web-{49801AF2-8E2A-26E3-469A-55000C6EFDE5}" dt="2024-03-04T17:58:50.774" v="302"/>
          <ac:spMkLst>
            <pc:docMk/>
            <pc:sldMk cId="3401510497" sldId="326"/>
            <ac:spMk id="11" creationId="{F2E1CD1C-621F-239C-2D85-ADB4CEE6FC70}"/>
          </ac:spMkLst>
        </pc:spChg>
        <pc:picChg chg="del">
          <ac:chgData name="Guest User" userId="S::urn:spo:anon#94721518ce6410a20a5e24ab341b5b5c7f1462696ebedf7bd4bf8e23c22420f0::" providerId="AD" clId="Web-{49801AF2-8E2A-26E3-469A-55000C6EFDE5}" dt="2024-03-04T17:58:42.414" v="277"/>
          <ac:picMkLst>
            <pc:docMk/>
            <pc:sldMk cId="3401510497" sldId="326"/>
            <ac:picMk id="9" creationId="{66182FA1-7407-A6C7-CE8C-3054D0C4BB3A}"/>
          </ac:picMkLst>
        </pc:picChg>
      </pc:sldChg>
    </pc:docChg>
  </pc:docChgLst>
  <pc:docChgLst>
    <pc:chgData name="Guest User" userId="S::urn:spo:anon#94721518ce6410a20a5e24ab341b5b5c7f1462696ebedf7bd4bf8e23c22420f0::" providerId="AD" clId="Web-{B4ABDC60-EEAE-1031-B175-841B1EB17035}"/>
    <pc:docChg chg="addSld modSld modSection">
      <pc:chgData name="Guest User" userId="S::urn:spo:anon#94721518ce6410a20a5e24ab341b5b5c7f1462696ebedf7bd4bf8e23c22420f0::" providerId="AD" clId="Web-{B4ABDC60-EEAE-1031-B175-841B1EB17035}" dt="2024-03-04T17:50:52.100" v="878" actId="20577"/>
      <pc:docMkLst>
        <pc:docMk/>
      </pc:docMkLst>
      <pc:sldChg chg="modSp">
        <pc:chgData name="Guest User" userId="S::urn:spo:anon#94721518ce6410a20a5e24ab341b5b5c7f1462696ebedf7bd4bf8e23c22420f0::" providerId="AD" clId="Web-{B4ABDC60-EEAE-1031-B175-841B1EB17035}" dt="2024-03-04T17:42:53.323" v="18" actId="14100"/>
        <pc:sldMkLst>
          <pc:docMk/>
          <pc:sldMk cId="2756298865" sldId="311"/>
        </pc:sldMkLst>
        <pc:spChg chg="mod">
          <ac:chgData name="Guest User" userId="S::urn:spo:anon#94721518ce6410a20a5e24ab341b5b5c7f1462696ebedf7bd4bf8e23c22420f0::" providerId="AD" clId="Web-{B4ABDC60-EEAE-1031-B175-841B1EB17035}" dt="2024-03-04T17:42:53.323" v="18" actId="14100"/>
          <ac:spMkLst>
            <pc:docMk/>
            <pc:sldMk cId="2756298865" sldId="311"/>
            <ac:spMk id="2" creationId="{960D3E30-D47D-1416-DF24-53E5C7B8BB56}"/>
          </ac:spMkLst>
        </pc:spChg>
      </pc:sldChg>
      <pc:sldChg chg="addSp delSp modSp add replId">
        <pc:chgData name="Guest User" userId="S::urn:spo:anon#94721518ce6410a20a5e24ab341b5b5c7f1462696ebedf7bd4bf8e23c22420f0::" providerId="AD" clId="Web-{B4ABDC60-EEAE-1031-B175-841B1EB17035}" dt="2024-03-04T17:50:52.100" v="878" actId="20577"/>
        <pc:sldMkLst>
          <pc:docMk/>
          <pc:sldMk cId="1131034547" sldId="323"/>
        </pc:sldMkLst>
        <pc:spChg chg="del">
          <ac:chgData name="Guest User" userId="S::urn:spo:anon#94721518ce6410a20a5e24ab341b5b5c7f1462696ebedf7bd4bf8e23c22420f0::" providerId="AD" clId="Web-{B4ABDC60-EEAE-1031-B175-841B1EB17035}" dt="2024-03-04T17:44:14.044" v="37"/>
          <ac:spMkLst>
            <pc:docMk/>
            <pc:sldMk cId="1131034547" sldId="323"/>
            <ac:spMk id="2" creationId="{58E82FEA-17E1-2E31-DF93-8CDACC386651}"/>
          </ac:spMkLst>
        </pc:spChg>
        <pc:spChg chg="del">
          <ac:chgData name="Guest User" userId="S::urn:spo:anon#94721518ce6410a20a5e24ab341b5b5c7f1462696ebedf7bd4bf8e23c22420f0::" providerId="AD" clId="Web-{B4ABDC60-EEAE-1031-B175-841B1EB17035}" dt="2024-03-04T17:44:20.559" v="40"/>
          <ac:spMkLst>
            <pc:docMk/>
            <pc:sldMk cId="1131034547" sldId="323"/>
            <ac:spMk id="3" creationId="{67125483-A2A5-62A0-AE17-02914C443A59}"/>
          </ac:spMkLst>
        </pc:spChg>
        <pc:spChg chg="mod">
          <ac:chgData name="Guest User" userId="S::urn:spo:anon#94721518ce6410a20a5e24ab341b5b5c7f1462696ebedf7bd4bf8e23c22420f0::" providerId="AD" clId="Web-{B4ABDC60-EEAE-1031-B175-841B1EB17035}" dt="2024-03-04T17:48:49.487" v="621" actId="20577"/>
          <ac:spMkLst>
            <pc:docMk/>
            <pc:sldMk cId="1131034547" sldId="323"/>
            <ac:spMk id="4" creationId="{86C0CF76-7591-E637-E863-8C709BEE8F27}"/>
          </ac:spMkLst>
        </pc:spChg>
        <pc:spChg chg="add mod">
          <ac:chgData name="Guest User" userId="S::urn:spo:anon#94721518ce6410a20a5e24ab341b5b5c7f1462696ebedf7bd4bf8e23c22420f0::" providerId="AD" clId="Web-{B4ABDC60-EEAE-1031-B175-841B1EB17035}" dt="2024-03-04T17:50:52.100" v="878" actId="20577"/>
          <ac:spMkLst>
            <pc:docMk/>
            <pc:sldMk cId="1131034547" sldId="323"/>
            <ac:spMk id="6" creationId="{BAD1AEAE-174F-3E19-729A-DED4871D8480}"/>
          </ac:spMkLst>
        </pc:spChg>
        <pc:spChg chg="del">
          <ac:chgData name="Guest User" userId="S::urn:spo:anon#94721518ce6410a20a5e24ab341b5b5c7f1462696ebedf7bd4bf8e23c22420f0::" providerId="AD" clId="Web-{B4ABDC60-EEAE-1031-B175-841B1EB17035}" dt="2024-03-04T17:44:17.840" v="39"/>
          <ac:spMkLst>
            <pc:docMk/>
            <pc:sldMk cId="1131034547" sldId="323"/>
            <ac:spMk id="7" creationId="{EEC94839-DB0E-86B7-7691-AC2F5D2473FC}"/>
          </ac:spMkLst>
        </pc:spChg>
        <pc:spChg chg="add del mod">
          <ac:chgData name="Guest User" userId="S::urn:spo:anon#94721518ce6410a20a5e24ab341b5b5c7f1462696ebedf7bd4bf8e23c22420f0::" providerId="AD" clId="Web-{B4ABDC60-EEAE-1031-B175-841B1EB17035}" dt="2024-03-04T17:44:30.700" v="51"/>
          <ac:spMkLst>
            <pc:docMk/>
            <pc:sldMk cId="1131034547" sldId="323"/>
            <ac:spMk id="9" creationId="{5EBD4AEC-E871-1647-54A5-4D6B46D44839}"/>
          </ac:spMkLst>
        </pc:spChg>
      </pc:sldChg>
    </pc:docChg>
  </pc:docChgLst>
  <pc:docChgLst>
    <pc:chgData name="Jeff Paschal" userId="4b1bca72-ffbe-4e38-8dbb-71dc5a673344" providerId="ADAL" clId="{63D03536-9A6B-46F2-972A-4A80868951FC}"/>
    <pc:docChg chg="undo redo custSel addSld delSld modSld sldOrd modSection">
      <pc:chgData name="Jeff Paschal" userId="4b1bca72-ffbe-4e38-8dbb-71dc5a673344" providerId="ADAL" clId="{63D03536-9A6B-46F2-972A-4A80868951FC}" dt="2024-03-04T22:40:36.650" v="1193" actId="478"/>
      <pc:docMkLst>
        <pc:docMk/>
      </pc:docMkLst>
      <pc:sldChg chg="modSp mod">
        <pc:chgData name="Jeff Paschal" userId="4b1bca72-ffbe-4e38-8dbb-71dc5a673344" providerId="ADAL" clId="{63D03536-9A6B-46F2-972A-4A80868951FC}" dt="2024-03-04T02:18:11.465" v="21" actId="20577"/>
        <pc:sldMkLst>
          <pc:docMk/>
          <pc:sldMk cId="1534137648" sldId="256"/>
        </pc:sldMkLst>
        <pc:spChg chg="mod">
          <ac:chgData name="Jeff Paschal" userId="4b1bca72-ffbe-4e38-8dbb-71dc5a673344" providerId="ADAL" clId="{63D03536-9A6B-46F2-972A-4A80868951FC}" dt="2024-03-04T02:18:11.465" v="21" actId="20577"/>
          <ac:spMkLst>
            <pc:docMk/>
            <pc:sldMk cId="1534137648" sldId="256"/>
            <ac:spMk id="2" creationId="{10ADC1B3-EDBC-6FD7-E229-08A69FDFE4F2}"/>
          </ac:spMkLst>
        </pc:spChg>
      </pc:sldChg>
      <pc:sldChg chg="modSp mod ord modShow">
        <pc:chgData name="Jeff Paschal" userId="4b1bca72-ffbe-4e38-8dbb-71dc5a673344" providerId="ADAL" clId="{63D03536-9A6B-46F2-972A-4A80868951FC}" dt="2024-03-04T22:39:46.713" v="1160" actId="14100"/>
        <pc:sldMkLst>
          <pc:docMk/>
          <pc:sldMk cId="510391420" sldId="259"/>
        </pc:sldMkLst>
        <pc:spChg chg="mod">
          <ac:chgData name="Jeff Paschal" userId="4b1bca72-ffbe-4e38-8dbb-71dc5a673344" providerId="ADAL" clId="{63D03536-9A6B-46F2-972A-4A80868951FC}" dt="2024-03-04T17:08:17.722" v="1048" actId="113"/>
          <ac:spMkLst>
            <pc:docMk/>
            <pc:sldMk cId="510391420" sldId="259"/>
            <ac:spMk id="2" creationId="{099AFDAB-D698-2142-D32E-2B4E8E7D2D2B}"/>
          </ac:spMkLst>
        </pc:spChg>
        <pc:spChg chg="mod">
          <ac:chgData name="Jeff Paschal" userId="4b1bca72-ffbe-4e38-8dbb-71dc5a673344" providerId="ADAL" clId="{63D03536-9A6B-46F2-972A-4A80868951FC}" dt="2024-03-04T22:39:46.713" v="1160" actId="14100"/>
          <ac:spMkLst>
            <pc:docMk/>
            <pc:sldMk cId="510391420" sldId="259"/>
            <ac:spMk id="3" creationId="{762F1CDD-EA2E-1FC5-B24F-83992FD3EA58}"/>
          </ac:spMkLst>
        </pc:spChg>
      </pc:sldChg>
      <pc:sldChg chg="addSp delSp modSp mod ord modShow">
        <pc:chgData name="Jeff Paschal" userId="4b1bca72-ffbe-4e38-8dbb-71dc5a673344" providerId="ADAL" clId="{63D03536-9A6B-46F2-972A-4A80868951FC}" dt="2024-03-04T16:42:20.829" v="341" actId="729"/>
        <pc:sldMkLst>
          <pc:docMk/>
          <pc:sldMk cId="1221151014" sldId="273"/>
        </pc:sldMkLst>
        <pc:spChg chg="del">
          <ac:chgData name="Jeff Paschal" userId="4b1bca72-ffbe-4e38-8dbb-71dc5a673344" providerId="ADAL" clId="{63D03536-9A6B-46F2-972A-4A80868951FC}" dt="2024-03-04T16:40:31.178" v="322" actId="478"/>
          <ac:spMkLst>
            <pc:docMk/>
            <pc:sldMk cId="1221151014" sldId="273"/>
            <ac:spMk id="3" creationId="{762F1CDD-EA2E-1FC5-B24F-83992FD3EA58}"/>
          </ac:spMkLst>
        </pc:spChg>
        <pc:spChg chg="add del mod">
          <ac:chgData name="Jeff Paschal" userId="4b1bca72-ffbe-4e38-8dbb-71dc5a673344" providerId="ADAL" clId="{63D03536-9A6B-46F2-972A-4A80868951FC}" dt="2024-03-04T16:40:35.259" v="323" actId="478"/>
          <ac:spMkLst>
            <pc:docMk/>
            <pc:sldMk cId="1221151014" sldId="273"/>
            <ac:spMk id="8" creationId="{F693B4B6-16E3-70D0-7F73-A6742A4553D9}"/>
          </ac:spMkLst>
        </pc:spChg>
        <pc:picChg chg="mod">
          <ac:chgData name="Jeff Paschal" userId="4b1bca72-ffbe-4e38-8dbb-71dc5a673344" providerId="ADAL" clId="{63D03536-9A6B-46F2-972A-4A80868951FC}" dt="2024-03-04T16:40:49.079" v="326" actId="1076"/>
          <ac:picMkLst>
            <pc:docMk/>
            <pc:sldMk cId="1221151014" sldId="273"/>
            <ac:picMk id="5" creationId="{CE3779AF-9D33-E740-70D1-E966D652F191}"/>
          </ac:picMkLst>
        </pc:picChg>
        <pc:picChg chg="mod">
          <ac:chgData name="Jeff Paschal" userId="4b1bca72-ffbe-4e38-8dbb-71dc5a673344" providerId="ADAL" clId="{63D03536-9A6B-46F2-972A-4A80868951FC}" dt="2024-03-04T16:40:54.132" v="327" actId="1076"/>
          <ac:picMkLst>
            <pc:docMk/>
            <pc:sldMk cId="1221151014" sldId="273"/>
            <ac:picMk id="7" creationId="{E60F37CA-C6B8-02F6-0141-9199E8F4DE4F}"/>
          </ac:picMkLst>
        </pc:picChg>
        <pc:picChg chg="del">
          <ac:chgData name="Jeff Paschal" userId="4b1bca72-ffbe-4e38-8dbb-71dc5a673344" providerId="ADAL" clId="{63D03536-9A6B-46F2-972A-4A80868951FC}" dt="2024-03-04T16:40:27.536" v="321" actId="478"/>
          <ac:picMkLst>
            <pc:docMk/>
            <pc:sldMk cId="1221151014" sldId="273"/>
            <ac:picMk id="11" creationId="{AE6EB656-AE6E-7486-7C62-80D3BE2135DC}"/>
          </ac:picMkLst>
        </pc:picChg>
      </pc:sldChg>
      <pc:sldChg chg="modSp mod ord modShow">
        <pc:chgData name="Jeff Paschal" userId="4b1bca72-ffbe-4e38-8dbb-71dc5a673344" providerId="ADAL" clId="{63D03536-9A6B-46F2-972A-4A80868951FC}" dt="2024-03-04T17:08:44.957" v="1056" actId="1076"/>
        <pc:sldMkLst>
          <pc:docMk/>
          <pc:sldMk cId="1525732727" sldId="288"/>
        </pc:sldMkLst>
        <pc:spChg chg="mod">
          <ac:chgData name="Jeff Paschal" userId="4b1bca72-ffbe-4e38-8dbb-71dc5a673344" providerId="ADAL" clId="{63D03536-9A6B-46F2-972A-4A80868951FC}" dt="2024-03-04T17:08:44.957" v="1056" actId="1076"/>
          <ac:spMkLst>
            <pc:docMk/>
            <pc:sldMk cId="1525732727" sldId="288"/>
            <ac:spMk id="2" creationId="{10ADC1B3-EDBC-6FD7-E229-08A69FDFE4F2}"/>
          </ac:spMkLst>
        </pc:spChg>
      </pc:sldChg>
      <pc:sldChg chg="modSp mod ord modShow">
        <pc:chgData name="Jeff Paschal" userId="4b1bca72-ffbe-4e38-8dbb-71dc5a673344" providerId="ADAL" clId="{63D03536-9A6B-46F2-972A-4A80868951FC}" dt="2024-03-04T17:08:13.973" v="1047" actId="113"/>
        <pc:sldMkLst>
          <pc:docMk/>
          <pc:sldMk cId="2060898183" sldId="290"/>
        </pc:sldMkLst>
        <pc:spChg chg="mod">
          <ac:chgData name="Jeff Paschal" userId="4b1bca72-ffbe-4e38-8dbb-71dc5a673344" providerId="ADAL" clId="{63D03536-9A6B-46F2-972A-4A80868951FC}" dt="2024-03-04T17:08:13.973" v="1047" actId="113"/>
          <ac:spMkLst>
            <pc:docMk/>
            <pc:sldMk cId="2060898183" sldId="290"/>
            <ac:spMk id="2" creationId="{099AFDAB-D698-2142-D32E-2B4E8E7D2D2B}"/>
          </ac:spMkLst>
        </pc:spChg>
        <pc:spChg chg="mod">
          <ac:chgData name="Jeff Paschal" userId="4b1bca72-ffbe-4e38-8dbb-71dc5a673344" providerId="ADAL" clId="{63D03536-9A6B-46F2-972A-4A80868951FC}" dt="2024-03-04T02:20:57.954" v="126" actId="20577"/>
          <ac:spMkLst>
            <pc:docMk/>
            <pc:sldMk cId="2060898183" sldId="290"/>
            <ac:spMk id="3" creationId="{762F1CDD-EA2E-1FC5-B24F-83992FD3EA58}"/>
          </ac:spMkLst>
        </pc:spChg>
      </pc:sldChg>
      <pc:sldChg chg="del">
        <pc:chgData name="Jeff Paschal" userId="4b1bca72-ffbe-4e38-8dbb-71dc5a673344" providerId="ADAL" clId="{63D03536-9A6B-46F2-972A-4A80868951FC}" dt="2024-03-04T16:37:46.809" v="239" actId="2696"/>
        <pc:sldMkLst>
          <pc:docMk/>
          <pc:sldMk cId="4092745432" sldId="297"/>
        </pc:sldMkLst>
      </pc:sldChg>
      <pc:sldChg chg="modSp mod ord modShow">
        <pc:chgData name="Jeff Paschal" userId="4b1bca72-ffbe-4e38-8dbb-71dc5a673344" providerId="ADAL" clId="{63D03536-9A6B-46F2-972A-4A80868951FC}" dt="2024-03-04T17:08:25.953" v="1049" actId="113"/>
        <pc:sldMkLst>
          <pc:docMk/>
          <pc:sldMk cId="3670873918" sldId="298"/>
        </pc:sldMkLst>
        <pc:spChg chg="mod">
          <ac:chgData name="Jeff Paschal" userId="4b1bca72-ffbe-4e38-8dbb-71dc5a673344" providerId="ADAL" clId="{63D03536-9A6B-46F2-972A-4A80868951FC}" dt="2024-03-04T17:08:25.953" v="1049" actId="113"/>
          <ac:spMkLst>
            <pc:docMk/>
            <pc:sldMk cId="3670873918" sldId="298"/>
            <ac:spMk id="2" creationId="{099AFDAB-D698-2142-D32E-2B4E8E7D2D2B}"/>
          </ac:spMkLst>
        </pc:spChg>
      </pc:sldChg>
      <pc:sldChg chg="modSp mod ord">
        <pc:chgData name="Jeff Paschal" userId="4b1bca72-ffbe-4e38-8dbb-71dc5a673344" providerId="ADAL" clId="{63D03536-9A6B-46F2-972A-4A80868951FC}" dt="2024-03-04T22:38:01.165" v="1083"/>
        <pc:sldMkLst>
          <pc:docMk/>
          <pc:sldMk cId="530587888" sldId="307"/>
        </pc:sldMkLst>
        <pc:spChg chg="mod">
          <ac:chgData name="Jeff Paschal" userId="4b1bca72-ffbe-4e38-8dbb-71dc5a673344" providerId="ADAL" clId="{63D03536-9A6B-46F2-972A-4A80868951FC}" dt="2024-03-04T16:50:42.732" v="439" actId="1076"/>
          <ac:spMkLst>
            <pc:docMk/>
            <pc:sldMk cId="530587888" sldId="307"/>
            <ac:spMk id="2" creationId="{EB6F7BD2-0522-B522-0B4E-34C9B2DCA3F9}"/>
          </ac:spMkLst>
        </pc:spChg>
        <pc:spChg chg="mod">
          <ac:chgData name="Jeff Paschal" userId="4b1bca72-ffbe-4e38-8dbb-71dc5a673344" providerId="ADAL" clId="{63D03536-9A6B-46F2-972A-4A80868951FC}" dt="2024-03-04T17:07:58.142" v="1044" actId="113"/>
          <ac:spMkLst>
            <pc:docMk/>
            <pc:sldMk cId="530587888" sldId="307"/>
            <ac:spMk id="6" creationId="{ABAA77A6-7FD0-A58B-45A1-8BDB3F624ACC}"/>
          </ac:spMkLst>
        </pc:spChg>
      </pc:sldChg>
      <pc:sldChg chg="modSp mod">
        <pc:chgData name="Jeff Paschal" userId="4b1bca72-ffbe-4e38-8dbb-71dc5a673344" providerId="ADAL" clId="{63D03536-9A6B-46F2-972A-4A80868951FC}" dt="2024-03-04T16:40:03.843" v="318" actId="6549"/>
        <pc:sldMkLst>
          <pc:docMk/>
          <pc:sldMk cId="2756298865" sldId="311"/>
        </pc:sldMkLst>
        <pc:spChg chg="mod">
          <ac:chgData name="Jeff Paschal" userId="4b1bca72-ffbe-4e38-8dbb-71dc5a673344" providerId="ADAL" clId="{63D03536-9A6B-46F2-972A-4A80868951FC}" dt="2024-03-04T16:40:03.843" v="318" actId="6549"/>
          <ac:spMkLst>
            <pc:docMk/>
            <pc:sldMk cId="2756298865" sldId="311"/>
            <ac:spMk id="2" creationId="{960D3E30-D47D-1416-DF24-53E5C7B8BB56}"/>
          </ac:spMkLst>
        </pc:spChg>
      </pc:sldChg>
      <pc:sldChg chg="addSp delSp modSp del mod">
        <pc:chgData name="Jeff Paschal" userId="4b1bca72-ffbe-4e38-8dbb-71dc5a673344" providerId="ADAL" clId="{63D03536-9A6B-46F2-972A-4A80868951FC}" dt="2024-03-04T17:03:05.089" v="974" actId="2696"/>
        <pc:sldMkLst>
          <pc:docMk/>
          <pc:sldMk cId="1198536861" sldId="316"/>
        </pc:sldMkLst>
        <pc:spChg chg="add mod">
          <ac:chgData name="Jeff Paschal" userId="4b1bca72-ffbe-4e38-8dbb-71dc5a673344" providerId="ADAL" clId="{63D03536-9A6B-46F2-972A-4A80868951FC}" dt="2024-03-04T16:58:28.797" v="473" actId="21"/>
          <ac:spMkLst>
            <pc:docMk/>
            <pc:sldMk cId="1198536861" sldId="316"/>
            <ac:spMk id="3" creationId="{E0BCF70A-C7F1-4318-06BB-24645F29C4BE}"/>
          </ac:spMkLst>
        </pc:spChg>
        <pc:graphicFrameChg chg="del mod modGraphic">
          <ac:chgData name="Jeff Paschal" userId="4b1bca72-ffbe-4e38-8dbb-71dc5a673344" providerId="ADAL" clId="{63D03536-9A6B-46F2-972A-4A80868951FC}" dt="2024-03-04T16:58:28.797" v="473" actId="21"/>
          <ac:graphicFrameMkLst>
            <pc:docMk/>
            <pc:sldMk cId="1198536861" sldId="316"/>
            <ac:graphicFrameMk id="6" creationId="{80903AE0-9EB2-D03D-0F8A-8BEEC18401C8}"/>
          </ac:graphicFrameMkLst>
        </pc:graphicFrameChg>
      </pc:sldChg>
      <pc:sldChg chg="modSp mod">
        <pc:chgData name="Jeff Paschal" userId="4b1bca72-ffbe-4e38-8dbb-71dc5a673344" providerId="ADAL" clId="{63D03536-9A6B-46F2-972A-4A80868951FC}" dt="2024-03-04T17:08:02.232" v="1045" actId="113"/>
        <pc:sldMkLst>
          <pc:docMk/>
          <pc:sldMk cId="161877840" sldId="318"/>
        </pc:sldMkLst>
        <pc:spChg chg="mod">
          <ac:chgData name="Jeff Paschal" userId="4b1bca72-ffbe-4e38-8dbb-71dc5a673344" providerId="ADAL" clId="{63D03536-9A6B-46F2-972A-4A80868951FC}" dt="2024-03-04T16:49:31.923" v="389" actId="20577"/>
          <ac:spMkLst>
            <pc:docMk/>
            <pc:sldMk cId="161877840" sldId="318"/>
            <ac:spMk id="2" creationId="{0F67CD79-43A4-A78C-BF81-6C1572970646}"/>
          </ac:spMkLst>
        </pc:spChg>
        <pc:spChg chg="mod">
          <ac:chgData name="Jeff Paschal" userId="4b1bca72-ffbe-4e38-8dbb-71dc5a673344" providerId="ADAL" clId="{63D03536-9A6B-46F2-972A-4A80868951FC}" dt="2024-03-04T17:08:02.232" v="1045" actId="113"/>
          <ac:spMkLst>
            <pc:docMk/>
            <pc:sldMk cId="161877840" sldId="318"/>
            <ac:spMk id="6" creationId="{14E730B6-F5DD-4BAF-8E22-D95A5933560E}"/>
          </ac:spMkLst>
        </pc:spChg>
      </pc:sldChg>
      <pc:sldChg chg="modSp mod">
        <pc:chgData name="Jeff Paschal" userId="4b1bca72-ffbe-4e38-8dbb-71dc5a673344" providerId="ADAL" clId="{63D03536-9A6B-46F2-972A-4A80868951FC}" dt="2024-03-04T17:08:07.210" v="1046" actId="113"/>
        <pc:sldMkLst>
          <pc:docMk/>
          <pc:sldMk cId="2132119527" sldId="320"/>
        </pc:sldMkLst>
        <pc:spChg chg="mod">
          <ac:chgData name="Jeff Paschal" userId="4b1bca72-ffbe-4e38-8dbb-71dc5a673344" providerId="ADAL" clId="{63D03536-9A6B-46F2-972A-4A80868951FC}" dt="2024-03-04T17:08:07.210" v="1046" actId="113"/>
          <ac:spMkLst>
            <pc:docMk/>
            <pc:sldMk cId="2132119527" sldId="320"/>
            <ac:spMk id="2" creationId="{B6D0CF0C-FC7E-8B88-D4A3-886EF6BF7C84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4" creationId="{426428DF-5321-823B-63A6-85F2B460B6E8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5" creationId="{410B2596-E406-CA93-2A04-34D3FF65078E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6" creationId="{426428DF-5321-823B-63A6-85F2B460B6E8}"/>
          </ac:spMkLst>
        </pc:spChg>
        <pc:spChg chg="mod">
          <ac:chgData name="Jeff Paschal" userId="4b1bca72-ffbe-4e38-8dbb-71dc5a673344" providerId="ADAL" clId="{63D03536-9A6B-46F2-972A-4A80868951FC}" dt="2024-03-04T16:46:06.596" v="372" actId="207"/>
          <ac:spMkLst>
            <pc:docMk/>
            <pc:sldMk cId="2132119527" sldId="320"/>
            <ac:spMk id="7" creationId="{76947026-96E4-1089-B608-44B03144B2D9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8" creationId="{426428DF-5321-823B-63A6-85F2B460B6E8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9" creationId="{F8FE7BB7-249B-DC5A-ACE5-13B757B08CE8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0" creationId="{426428DF-5321-823B-63A6-85F2B460B6E8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1" creationId="{17615B48-266F-82C6-C072-48318C1C81DD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2" creationId="{869B8935-6DBB-7BA8-BD7B-3A4D76B91C73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3" creationId="{67932785-F0C1-05CD-D8C5-003C8F98AA4F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4" creationId="{B6ECC503-3755-3FA7-2E2B-D9DEE288EEDA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5" creationId="{A30D48A9-FF23-C22B-28D4-4A6E4C394143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6" creationId="{557613ED-0291-711E-8D4D-AC65941D910E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7" creationId="{018BCB69-0D86-A8E7-5A3B-22624801A01D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9" creationId="{7FD9043D-A79D-81E4-BDB2-1362813648BA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20" creationId="{4DA22EF7-F679-161A-8BF1-D37272AC1F74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21" creationId="{450DF3B8-AA70-0987-CF37-6FB5512962CF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22" creationId="{CF4FBE58-CE64-3E82-D42B-301A5FD7BA00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23" creationId="{A8BC9A09-520A-C346-77B5-8CA713E3433B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24" creationId="{38827A6A-A33D-2260-D665-565E4C2A3CAA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25" creationId="{EE969849-CCA7-559D-AB73-089C180C4CA9}"/>
          </ac:spMkLst>
        </pc:spChg>
        <pc:spChg chg="mod">
          <ac:chgData name="Jeff Paschal" userId="4b1bca72-ffbe-4e38-8dbb-71dc5a673344" providerId="ADAL" clId="{63D03536-9A6B-46F2-972A-4A80868951FC}" dt="2024-03-04T17:07:17.180" v="1039" actId="1037"/>
          <ac:spMkLst>
            <pc:docMk/>
            <pc:sldMk cId="2132119527" sldId="320"/>
            <ac:spMk id="130" creationId="{00000000-0000-0000-0000-000000000000}"/>
          </ac:spMkLst>
        </pc:spChg>
      </pc:sldChg>
      <pc:sldChg chg="del">
        <pc:chgData name="Jeff Paschal" userId="4b1bca72-ffbe-4e38-8dbb-71dc5a673344" providerId="ADAL" clId="{63D03536-9A6B-46F2-972A-4A80868951FC}" dt="2024-03-04T16:41:43.606" v="336"/>
        <pc:sldMkLst>
          <pc:docMk/>
          <pc:sldMk cId="1460922236" sldId="321"/>
        </pc:sldMkLst>
      </pc:sldChg>
      <pc:sldChg chg="addSp delSp modSp mod ord">
        <pc:chgData name="Jeff Paschal" userId="4b1bca72-ffbe-4e38-8dbb-71dc5a673344" providerId="ADAL" clId="{63D03536-9A6B-46F2-972A-4A80868951FC}" dt="2024-03-04T22:40:36.650" v="1193" actId="478"/>
        <pc:sldMkLst>
          <pc:docMk/>
          <pc:sldMk cId="1648332600" sldId="321"/>
        </pc:sldMkLst>
        <pc:spChg chg="mod">
          <ac:chgData name="Jeff Paschal" userId="4b1bca72-ffbe-4e38-8dbb-71dc5a673344" providerId="ADAL" clId="{63D03536-9A6B-46F2-972A-4A80868951FC}" dt="2024-03-04T17:06:31.149" v="993" actId="113"/>
          <ac:spMkLst>
            <pc:docMk/>
            <pc:sldMk cId="1648332600" sldId="321"/>
            <ac:spMk id="2" creationId="{0C35A576-8545-ADF3-4B97-AC61A7E712F2}"/>
          </ac:spMkLst>
        </pc:spChg>
        <pc:spChg chg="add del mod">
          <ac:chgData name="Jeff Paschal" userId="4b1bca72-ffbe-4e38-8dbb-71dc5a673344" providerId="ADAL" clId="{63D03536-9A6B-46F2-972A-4A80868951FC}" dt="2024-03-04T22:40:36.650" v="1193" actId="478"/>
          <ac:spMkLst>
            <pc:docMk/>
            <pc:sldMk cId="1648332600" sldId="321"/>
            <ac:spMk id="3" creationId="{23A7A368-53DA-083F-3398-99F246CA8092}"/>
          </ac:spMkLst>
        </pc:spChg>
      </pc:sldChg>
      <pc:sldChg chg="addSp delSp modSp new mod ord">
        <pc:chgData name="Jeff Paschal" userId="4b1bca72-ffbe-4e38-8dbb-71dc5a673344" providerId="ADAL" clId="{63D03536-9A6B-46F2-972A-4A80868951FC}" dt="2024-03-04T22:37:16.027" v="1079"/>
        <pc:sldMkLst>
          <pc:docMk/>
          <pc:sldMk cId="422000067" sldId="322"/>
        </pc:sldMkLst>
        <pc:spChg chg="mod">
          <ac:chgData name="Jeff Paschal" userId="4b1bca72-ffbe-4e38-8dbb-71dc5a673344" providerId="ADAL" clId="{63D03536-9A6B-46F2-972A-4A80868951FC}" dt="2024-03-04T17:03:59.615" v="980" actId="207"/>
          <ac:spMkLst>
            <pc:docMk/>
            <pc:sldMk cId="422000067" sldId="322"/>
            <ac:spMk id="2" creationId="{58E82FEA-17E1-2E31-DF93-8CDACC386651}"/>
          </ac:spMkLst>
        </pc:spChg>
        <pc:spChg chg="mod">
          <ac:chgData name="Jeff Paschal" userId="4b1bca72-ffbe-4e38-8dbb-71dc5a673344" providerId="ADAL" clId="{63D03536-9A6B-46F2-972A-4A80868951FC}" dt="2024-03-04T17:04:02.342" v="981" actId="207"/>
          <ac:spMkLst>
            <pc:docMk/>
            <pc:sldMk cId="422000067" sldId="322"/>
            <ac:spMk id="3" creationId="{67125483-A2A5-62A0-AE17-02914C443A59}"/>
          </ac:spMkLst>
        </pc:spChg>
        <pc:spChg chg="mod">
          <ac:chgData name="Jeff Paschal" userId="4b1bca72-ffbe-4e38-8dbb-71dc5a673344" providerId="ADAL" clId="{63D03536-9A6B-46F2-972A-4A80868951FC}" dt="2024-03-04T17:07:53.356" v="1043" actId="113"/>
          <ac:spMkLst>
            <pc:docMk/>
            <pc:sldMk cId="422000067" sldId="322"/>
            <ac:spMk id="4" creationId="{86C0CF76-7591-E637-E863-8C709BEE8F27}"/>
          </ac:spMkLst>
        </pc:spChg>
        <pc:spChg chg="add del">
          <ac:chgData name="Jeff Paschal" userId="4b1bca72-ffbe-4e38-8dbb-71dc5a673344" providerId="ADAL" clId="{63D03536-9A6B-46F2-972A-4A80868951FC}" dt="2024-03-04T16:52:04.922" v="449" actId="22"/>
          <ac:spMkLst>
            <pc:docMk/>
            <pc:sldMk cId="422000067" sldId="322"/>
            <ac:spMk id="6" creationId="{B694B544-CE58-D00D-ACE9-FE9ADFB667FB}"/>
          </ac:spMkLst>
        </pc:spChg>
        <pc:spChg chg="add mod">
          <ac:chgData name="Jeff Paschal" userId="4b1bca72-ffbe-4e38-8dbb-71dc5a673344" providerId="ADAL" clId="{63D03536-9A6B-46F2-972A-4A80868951FC}" dt="2024-03-04T17:04:05.344" v="982" actId="207"/>
          <ac:spMkLst>
            <pc:docMk/>
            <pc:sldMk cId="422000067" sldId="322"/>
            <ac:spMk id="7" creationId="{EEC94839-DB0E-86B7-7691-AC2F5D2473FC}"/>
          </ac:spMkLst>
        </pc:spChg>
        <pc:graphicFrameChg chg="add del mod modGraphic">
          <ac:chgData name="Jeff Paschal" userId="4b1bca72-ffbe-4e38-8dbb-71dc5a673344" providerId="ADAL" clId="{63D03536-9A6B-46F2-972A-4A80868951FC}" dt="2024-03-04T17:03:00.793" v="973" actId="478"/>
          <ac:graphicFrameMkLst>
            <pc:docMk/>
            <pc:sldMk cId="422000067" sldId="322"/>
            <ac:graphicFrameMk id="8" creationId="{80903AE0-9EB2-D03D-0F8A-8BEEC18401C8}"/>
          </ac:graphicFrameMkLst>
        </pc:graphicFrameChg>
      </pc:sldChg>
      <pc:sldChg chg="modSp mod">
        <pc:chgData name="Jeff Paschal" userId="4b1bca72-ffbe-4e38-8dbb-71dc5a673344" providerId="ADAL" clId="{63D03536-9A6B-46F2-972A-4A80868951FC}" dt="2024-03-04T22:35:04.038" v="1057" actId="1076"/>
        <pc:sldMkLst>
          <pc:docMk/>
          <pc:sldMk cId="2175172502" sldId="324"/>
        </pc:sldMkLst>
        <pc:spChg chg="mod">
          <ac:chgData name="Jeff Paschal" userId="4b1bca72-ffbe-4e38-8dbb-71dc5a673344" providerId="ADAL" clId="{63D03536-9A6B-46F2-972A-4A80868951FC}" dt="2024-03-04T22:35:04.038" v="1057" actId="1076"/>
          <ac:spMkLst>
            <pc:docMk/>
            <pc:sldMk cId="2175172502" sldId="324"/>
            <ac:spMk id="4" creationId="{86C0CF76-7591-E637-E863-8C709BEE8F27}"/>
          </ac:spMkLst>
        </pc:spChg>
      </pc:sldChg>
      <pc:sldChg chg="modSp mod">
        <pc:chgData name="Jeff Paschal" userId="4b1bca72-ffbe-4e38-8dbb-71dc5a673344" providerId="ADAL" clId="{63D03536-9A6B-46F2-972A-4A80868951FC}" dt="2024-03-04T22:35:40.201" v="1064" actId="1076"/>
        <pc:sldMkLst>
          <pc:docMk/>
          <pc:sldMk cId="3327285705" sldId="325"/>
        </pc:sldMkLst>
        <pc:spChg chg="mod">
          <ac:chgData name="Jeff Paschal" userId="4b1bca72-ffbe-4e38-8dbb-71dc5a673344" providerId="ADAL" clId="{63D03536-9A6B-46F2-972A-4A80868951FC}" dt="2024-03-04T22:35:17.802" v="1060" actId="1076"/>
          <ac:spMkLst>
            <pc:docMk/>
            <pc:sldMk cId="3327285705" sldId="325"/>
            <ac:spMk id="4" creationId="{86C0CF76-7591-E637-E863-8C709BEE8F27}"/>
          </ac:spMkLst>
        </pc:spChg>
        <pc:spChg chg="mod">
          <ac:chgData name="Jeff Paschal" userId="4b1bca72-ffbe-4e38-8dbb-71dc5a673344" providerId="ADAL" clId="{63D03536-9A6B-46F2-972A-4A80868951FC}" dt="2024-03-04T22:35:40.201" v="1064" actId="1076"/>
          <ac:spMkLst>
            <pc:docMk/>
            <pc:sldMk cId="3327285705" sldId="325"/>
            <ac:spMk id="6" creationId="{BAD1AEAE-174F-3E19-729A-DED4871D8480}"/>
          </ac:spMkLst>
        </pc:spChg>
        <pc:picChg chg="mod">
          <ac:chgData name="Jeff Paschal" userId="4b1bca72-ffbe-4e38-8dbb-71dc5a673344" providerId="ADAL" clId="{63D03536-9A6B-46F2-972A-4A80868951FC}" dt="2024-03-04T22:35:32.088" v="1063" actId="14100"/>
          <ac:picMkLst>
            <pc:docMk/>
            <pc:sldMk cId="3327285705" sldId="325"/>
            <ac:picMk id="2" creationId="{DD52B52A-9731-8ABD-906D-957D26B146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5D268-159D-4D19-BAD3-68E8A7B58CF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A6F9-474F-4722-9FE7-40188E6C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14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4E729-F280-14B2-8CCE-5647DF4CB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196687"/>
            <a:ext cx="6172200" cy="38115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16F1-AE65-DC1D-2C1B-1DFF611FE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EB150-4FB8-F549-3CEA-EE2F3EF1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A107-BF5F-583F-3428-2904DEE4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3FED776-EECD-1581-32DE-2B224CFE43F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10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D8FC-2848-F7D7-F2E8-60F11F78E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0890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65BD0-7885-463F-AC3B-12655FEFF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E826B-42F5-9207-0ECB-2A23FCF6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1BCDF-BBF4-CD52-308C-14CEF406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CF7D7D4-4E04-B3E5-FF74-3C983AFC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09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B8CE-DF98-8C02-5187-EA0A039DA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728"/>
            <a:ext cx="10515600" cy="4147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E54E-FAF2-A6F3-B27F-CCDCA225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9A399-54FA-D64D-65CC-6892C385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FE0779D-B765-F29D-4E42-41D77137D1C9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17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62C1-F407-5E87-B98B-C3E65C929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3A49D-E062-DAB5-7C79-EB6CEAA1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40551-537E-D70E-5EEF-3BAC097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F0BDB-2AA3-07BD-E836-58E9CE92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D595BAB-AA64-504F-B3C6-7E2CB4EA52A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14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0C34D-E2CA-38D9-053D-0D2DDF12C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072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1AB24-B4DE-E440-B2B5-36553EB4C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36330"/>
            <a:ext cx="5157787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D2240-C5CB-96E5-6824-14074B5F3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0087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4B862-DE83-3461-A99F-B7D647D0B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024640"/>
            <a:ext cx="5183188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15DB3-971F-1E60-3179-9816E189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5FA58-63A5-534D-EE69-58356B2A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A71CB4B-0BA8-F4D3-F0DA-AD5B4E7B1FB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94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23C7E-450C-0D2B-1379-8ADD26D62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97A7D-C672-19DB-EAF3-EDCFB96B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A814B5D-5CD8-CFF7-67C8-0A4D9C0FFB4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06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8933-58F0-2709-25A1-08E2800C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880E7-493A-564A-0222-ED7E8B129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5D99B-3F72-B546-85F8-F520AFF4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96DE-1EA5-167E-3E8E-661CC57B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5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3DBA1-1C1A-7DB6-4646-B2498595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20C65-856C-BA15-3E70-7F832DD1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2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DB71-CFD0-AE61-2606-AF49A11F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48096"/>
            <a:ext cx="3932237" cy="9744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B6632-521E-22C5-CB9B-5E6993381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D9D32-CE49-5059-B444-D9B7E1D6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0CDD6-2B50-1694-216A-085163FD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B128-DD96-307E-146C-3953A2689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39CD9-29D0-0A44-7189-43D9CBCB1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851C-9A21-1E74-E77B-321F9463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99016-0D93-D550-65BF-626A537A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6CD1-F39A-8622-767A-23E4EB459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45352-BF96-3B97-39B8-B3548E678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B6E27-3945-BEBA-C98C-0D876EE2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1269A-9A29-1D3C-562E-0309DB71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5306FEF-D1CC-4243-185A-42C24198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96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0E5E-3DE6-2099-ACB3-CCB12FF14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26935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30B7-F561-87E2-09F7-70E4E1DAD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093264"/>
            <a:ext cx="5157787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BB1D1-0F05-DE0B-22B8-2157B9B2F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35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8E262-8ADB-3802-8707-CDB000AEE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5284"/>
            <a:ext cx="5183188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29FA8-FD5B-55DA-CB2A-066F2939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5A610-D278-4552-8668-A74222B4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F1BBE1E-CFB4-35EC-0CBF-4A2C5E3F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95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BC7-0556-5B54-F0EA-7BAB6778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C8C11-DD85-25E9-DCD8-6A53503D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28FE6-A02D-7A5D-7042-BDDD227A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8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76021-AE10-4857-3531-D7926EFA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06E99-272E-8CEA-D92A-DF710645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51D47-36C9-2580-5C78-C153795D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29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99FA9-C2EB-A17B-64BE-5E38F91E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46CB-4B9D-8C7D-497C-54F022E26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2680-43B6-A13C-1A41-CA3BDED66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3832-75D7-49EA-8E5E-9A2B3F1778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BB7-9673-1556-F6AD-B5B59D666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85D44-5525-4358-90E3-533FE20B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7FBB7-1FA6-297D-19BC-6CDF543C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E9E2-605A-9658-F42B-4446482F9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98E2-2E80-4742-A867-E412866C54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75E4-B27D-E6AB-E7D1-9BBAD4D50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129A5-087E-542B-6B87-9AA1244EC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6E4E0-9625-4DBE-8B47-D0C68D45887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CC1B-5BC7-12F7-2E2F-475F902B6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54DD782-B558-7DD3-D59E-85311AEF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1518DF-3F33-DDAB-2E67-9883A44D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16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lanowestbaseball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3327" y="1430364"/>
            <a:ext cx="5780304" cy="31581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March 2024 Booster Club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153413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C0CF76-7591-E637-E863-8C709BEE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48" y="357845"/>
            <a:ext cx="10515600" cy="835602"/>
          </a:xfrm>
        </p:spPr>
        <p:txBody>
          <a:bodyPr/>
          <a:lstStyle/>
          <a:p>
            <a:r>
              <a:rPr lang="en-US" dirty="0"/>
              <a:t>Elementary School Visits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1AEAE-174F-3E19-729A-DED4871D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791" y="1123733"/>
            <a:ext cx="8295448" cy="41132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i="1" dirty="0">
                <a:ea typeface="Calibri" panose="020F0502020204030204"/>
                <a:cs typeface="Calibri" panose="020F0502020204030204"/>
              </a:rPr>
              <a:t>Players will promote event by visiting Elementary Schools on the morning of 3/21. This year we will be combining this event with Softball.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400" dirty="0">
                <a:ea typeface="Calibri"/>
                <a:cs typeface="Calibri"/>
              </a:rPr>
              <a:t>Packets will be given to team leads on 3/20 after practice: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Flyers and instructions will be included in packets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Players</a:t>
            </a:r>
            <a:r>
              <a:rPr lang="en-US" dirty="0">
                <a:ea typeface="+mn-lt"/>
                <a:cs typeface="+mn-lt"/>
              </a:rPr>
              <a:t> are assigned to the grade school they attended or to a school that needs coverage if you did not attend one of the feeder schools.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Players will wear black sweats or shorts and the jersey selected by coaches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March 21 - School visit day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Players arrive at 7:15 am to work the carpool lane 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Players will distribute flyers, hold doors, greet students</a:t>
            </a:r>
            <a:endParaRPr lang="en-US" dirty="0"/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Parents will be needed to take pics etc. </a:t>
            </a:r>
          </a:p>
          <a:p>
            <a:pPr marL="457200" lvl="1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poster for a sports event&#10;&#10;Description automatically generated">
            <a:extLst>
              <a:ext uri="{FF2B5EF4-FFF2-40B4-BE49-F238E27FC236}">
                <a16:creationId xmlns:a16="http://schemas.microsoft.com/office/drawing/2014/main" id="{DD52B52A-9731-8ABD-906D-957D26B14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182" y="206875"/>
            <a:ext cx="2735823" cy="27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85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A7C15B-F9FF-29A7-C6F1-D899CA0B1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28555"/>
            <a:ext cx="6521366" cy="57731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 dirty="0">
                <a:cs typeface="Calibri"/>
              </a:rPr>
              <a:t>2024 Sponsors</a:t>
            </a:r>
          </a:p>
          <a:p>
            <a:pPr marL="0">
              <a:buNone/>
            </a:pPr>
            <a:r>
              <a:rPr lang="en-US" sz="2000" u="sng" dirty="0">
                <a:cs typeface="Calibri"/>
              </a:rPr>
              <a:t>Name</a:t>
            </a:r>
            <a:r>
              <a:rPr lang="en-US" sz="2000" dirty="0">
                <a:cs typeface="Calibri"/>
              </a:rPr>
              <a:t>                                               </a:t>
            </a:r>
            <a:r>
              <a:rPr lang="en-US" sz="2000" u="sng" dirty="0">
                <a:cs typeface="Calibri"/>
              </a:rPr>
              <a:t>Level</a:t>
            </a:r>
            <a:r>
              <a:rPr lang="en-US" sz="2000" dirty="0">
                <a:cs typeface="Calibri"/>
              </a:rPr>
              <a:t>                      </a:t>
            </a:r>
            <a:r>
              <a:rPr lang="en-US" sz="2000" u="sng" dirty="0">
                <a:cs typeface="Calibri"/>
              </a:rPr>
              <a:t>Amount ($)</a:t>
            </a: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Camp Bow Wow         Triple       1,250</a:t>
            </a: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Jalin Jewelers           Single        350</a:t>
            </a: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Full Circle Counseling &amp; Consulting Single        350</a:t>
            </a: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The Reynolds Company       Triple       1,250</a:t>
            </a:r>
          </a:p>
          <a:p>
            <a:pPr marL="342900" indent="-342900">
              <a:buAutoNum type="arabicParenR"/>
            </a:pPr>
            <a:r>
              <a:rPr lang="en-US" sz="1600" dirty="0" err="1">
                <a:cs typeface="Calibri"/>
              </a:rPr>
              <a:t>Innerlight</a:t>
            </a:r>
            <a:r>
              <a:rPr lang="en-US" sz="1600" dirty="0">
                <a:cs typeface="Calibri"/>
              </a:rPr>
              <a:t> Chiropractic         Single        350</a:t>
            </a:r>
          </a:p>
          <a:p>
            <a:pPr marL="342900" indent="-342900">
              <a:buAutoNum type="arabicParenR"/>
            </a:pPr>
            <a:r>
              <a:rPr lang="en-US" sz="1600" dirty="0" err="1">
                <a:cs typeface="Calibri"/>
              </a:rPr>
              <a:t>Hempkins</a:t>
            </a:r>
            <a:r>
              <a:rPr lang="en-US" sz="1600" dirty="0">
                <a:cs typeface="Calibri"/>
              </a:rPr>
              <a:t> Insurance         Single        350</a:t>
            </a: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Rudick Construction Group    Home Run     2,000</a:t>
            </a:r>
            <a:endParaRPr lang="en-US" sz="1600" dirty="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Dilla's Restaurant        Single        350</a:t>
            </a: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McBride Orthodontics      Single           350</a:t>
            </a: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Messick Peacock &amp; Associates      Double         750</a:t>
            </a: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Ms. Kitty's Pet Concierge            Single        350</a:t>
            </a:r>
            <a:endParaRPr lang="en-US" sz="1600" dirty="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Keller Williams Realty                            Single                     350</a:t>
            </a:r>
          </a:p>
          <a:p>
            <a:pPr marL="342900" indent="-342900">
              <a:buAutoNum type="arabicParenR"/>
            </a:pPr>
            <a:r>
              <a:rPr lang="en-US" sz="1600" dirty="0">
                <a:cs typeface="Calibri"/>
              </a:rPr>
              <a:t>First Call Mechanical            Double                            </a:t>
            </a:r>
            <a:r>
              <a:rPr lang="en-US" sz="1600" u="sng" dirty="0">
                <a:cs typeface="Calibri"/>
              </a:rPr>
              <a:t>  750</a:t>
            </a:r>
            <a:endParaRPr lang="en-US" sz="1600" u="sng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cs typeface="Calibri"/>
              </a:rPr>
              <a:t>                       Total    $8,800 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87F316-21FD-100A-EB94-400F66C7A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8746" y="1380498"/>
            <a:ext cx="4553465" cy="40970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000" dirty="0">
                <a:ea typeface="Calibri"/>
                <a:cs typeface="Calibri" panose="020F0502020204030204"/>
              </a:rPr>
              <a:t>BIG Thanks to the JV2 parents (especially Britton Lankford!) who have been a great help in bringing in many of these sponsors.</a:t>
            </a:r>
            <a:endParaRPr lang="en-US" u="sng" dirty="0">
              <a:ea typeface="Calibri"/>
              <a:cs typeface="Calibri" panose="020F0502020204030204"/>
            </a:endParaRPr>
          </a:p>
          <a:p>
            <a:pPr marL="457200" indent="-457200"/>
            <a:r>
              <a:rPr lang="en-US" sz="2000" dirty="0">
                <a:ea typeface="Calibri"/>
                <a:cs typeface="Calibri" panose="020F0502020204030204"/>
              </a:rPr>
              <a:t>Banners will be up for the Triple and Home Run sponsors by the end of the week.</a:t>
            </a:r>
          </a:p>
          <a:p>
            <a:pPr marL="457200" indent="-457200"/>
            <a:r>
              <a:rPr lang="en-US" sz="2000" dirty="0">
                <a:ea typeface="Calibri"/>
                <a:cs typeface="Calibri" panose="020F0502020204030204"/>
              </a:rPr>
              <a:t>Team Calendar is finished so we'll go back out deliver some to sponsors and a few prospects.  </a:t>
            </a:r>
          </a:p>
          <a:p>
            <a:pPr marL="0" indent="0">
              <a:buNone/>
            </a:pPr>
            <a:endParaRPr lang="en-US" sz="2000" dirty="0">
              <a:ea typeface="Calibri"/>
              <a:cs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CF1145-B960-9139-8B40-0C1FEEC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Sponsors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08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76928"/>
            <a:ext cx="10753726" cy="40967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>
                <a:cs typeface="Calibri"/>
              </a:rPr>
              <a:t>A</a:t>
            </a:r>
            <a:r>
              <a:rPr lang="en-US" sz="2600"/>
              <a:t> million thanks to all the volunteers to date!</a:t>
            </a:r>
            <a:endParaRPr lang="en-US" sz="2600">
              <a:ea typeface="Calibri"/>
              <a:cs typeface="Calibri"/>
            </a:endParaRPr>
          </a:p>
          <a:p>
            <a:r>
              <a:rPr lang="en-US" sz="2600">
                <a:ea typeface="Calibri"/>
                <a:cs typeface="Calibri"/>
              </a:rPr>
              <a:t>Thank you specifically for those who leaned in this weekend and to Mary Wade for taking the helm for the weekend!</a:t>
            </a:r>
          </a:p>
          <a:p>
            <a:r>
              <a:rPr lang="en-US" sz="2600">
                <a:ea typeface="Calibri"/>
                <a:cs typeface="Calibri"/>
              </a:rPr>
              <a:t>Volunteers needed for District Games:</a:t>
            </a:r>
          </a:p>
          <a:p>
            <a:pPr lvl="1" indent="-457200">
              <a:buFont typeface="Courier New" panose="020B0604020202020204" pitchFamily="34" charset="0"/>
              <a:buChar char="o"/>
            </a:pPr>
            <a:r>
              <a:rPr lang="en-US" sz="2200">
                <a:ea typeface="Calibri"/>
                <a:cs typeface="Calibri"/>
              </a:rPr>
              <a:t>JV2 to work JV2 games</a:t>
            </a:r>
          </a:p>
          <a:p>
            <a:pPr lvl="1" indent="-457200">
              <a:buFont typeface="Courier New" panose="020B0604020202020204" pitchFamily="34" charset="0"/>
              <a:buChar char="o"/>
            </a:pPr>
            <a:r>
              <a:rPr lang="en-US" sz="2200">
                <a:ea typeface="Calibri"/>
                <a:cs typeface="Calibri"/>
              </a:rPr>
              <a:t>Varsity to work JV games</a:t>
            </a:r>
          </a:p>
          <a:p>
            <a:pPr lvl="1" indent="-457200">
              <a:buFont typeface="Courier New" panose="020B0604020202020204" pitchFamily="34" charset="0"/>
              <a:buChar char="o"/>
            </a:pPr>
            <a:r>
              <a:rPr lang="en-US" sz="2200">
                <a:ea typeface="Calibri"/>
                <a:cs typeface="Calibri"/>
              </a:rPr>
              <a:t>JV to work Varsity games </a:t>
            </a:r>
          </a:p>
          <a:p>
            <a:r>
              <a:rPr lang="en-US" sz="2600">
                <a:ea typeface="Calibri"/>
                <a:cs typeface="Calibri"/>
              </a:rPr>
              <a:t>Two shifts MINIMUM per family (that minimum – don't be shy if you want to sign up for more!)</a:t>
            </a:r>
          </a:p>
          <a:p>
            <a:r>
              <a:rPr lang="en-US" sz="2600">
                <a:ea typeface="Calibri"/>
                <a:cs typeface="Calibri"/>
              </a:rPr>
              <a:t>We have great student volunteers that will help!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Concessions Corner</a:t>
            </a:r>
          </a:p>
        </p:txBody>
      </p:sp>
    </p:spTree>
    <p:extLst>
      <p:ext uri="{BB962C8B-B14F-4D97-AF65-F5344CB8AC3E}">
        <p14:creationId xmlns:p14="http://schemas.microsoft.com/office/powerpoint/2010/main" val="1990005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0D3E30-D47D-1416-DF24-53E5C7B8B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20123"/>
            <a:ext cx="10977716" cy="40907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Concessions:			Angela Thompson/Ginger Cox/Mary Wade</a:t>
            </a:r>
            <a:endParaRPr lang="en-US">
              <a:cs typeface="Calibri"/>
            </a:endParaRPr>
          </a:p>
          <a:p>
            <a:r>
              <a:rPr lang="en-US"/>
              <a:t>End of Season Banquet:		Julie </a:t>
            </a:r>
            <a:r>
              <a:rPr lang="en-US" err="1"/>
              <a:t>Raecek</a:t>
            </a:r>
            <a:r>
              <a:rPr lang="en-US"/>
              <a:t> (Any volunteer)</a:t>
            </a:r>
          </a:p>
          <a:p>
            <a:r>
              <a:rPr lang="en-US"/>
              <a:t>Gameday Program:		Robin Paschal / Tracy Sievers</a:t>
            </a:r>
          </a:p>
          <a:p>
            <a:r>
              <a:rPr lang="en-US"/>
              <a:t>Senior Night:			Tracy Sievers</a:t>
            </a:r>
          </a:p>
          <a:p>
            <a:r>
              <a:rPr lang="en-US"/>
              <a:t>Theme Nights:			Natalie McDaniel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480F5D-EFCC-A95C-5DFA-D0FF3D48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Committees / Task Needs</a:t>
            </a:r>
          </a:p>
        </p:txBody>
      </p:sp>
    </p:spTree>
    <p:extLst>
      <p:ext uri="{BB962C8B-B14F-4D97-AF65-F5344CB8AC3E}">
        <p14:creationId xmlns:p14="http://schemas.microsoft.com/office/powerpoint/2010/main" val="275629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Coach’s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5BF2A-91F4-5D7C-3806-D694EE06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780" y="1200728"/>
            <a:ext cx="4066439" cy="56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7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4B951020-7E5C-D0FB-504B-76A8BE6071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4" y="1200728"/>
            <a:ext cx="4300555" cy="467065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A492-6888-320B-4B08-ED1EC7DD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5829" y="2747502"/>
            <a:ext cx="5181600" cy="1197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/>
              <a:t>DCMN-ZE9D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C253FA-530E-CEB2-6188-83ADC0FC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SportsYou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06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520" y="201583"/>
            <a:ext cx="12063369" cy="984877"/>
          </a:xfrm>
        </p:spPr>
        <p:txBody>
          <a:bodyPr>
            <a:normAutofit/>
          </a:bodyPr>
          <a:lstStyle/>
          <a:p>
            <a:pPr algn="l"/>
            <a:r>
              <a:rPr lang="en-US"/>
              <a:t>March 2024 Booster Club Meeting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F18C4E4-3F28-10B8-6546-2B52CB200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19" y="1388785"/>
            <a:ext cx="4611565" cy="46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2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Turf</a:t>
            </a:r>
          </a:p>
        </p:txBody>
      </p:sp>
      <p:pic>
        <p:nvPicPr>
          <p:cNvPr id="3" name="Content Placeholder 2" descr="A baseball diamond with a blue logo&#10;&#10;Description automatically generated">
            <a:extLst>
              <a:ext uri="{FF2B5EF4-FFF2-40B4-BE49-F238E27FC236}">
                <a16:creationId xmlns:a16="http://schemas.microsoft.com/office/drawing/2014/main" id="{446A88C7-C421-2151-18D4-EA8BDAD5D7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200727"/>
            <a:ext cx="9509024" cy="5380321"/>
          </a:xfrm>
        </p:spPr>
      </p:pic>
    </p:spTree>
    <p:extLst>
      <p:ext uri="{BB962C8B-B14F-4D97-AF65-F5344CB8AC3E}">
        <p14:creationId xmlns:p14="http://schemas.microsoft.com/office/powerpoint/2010/main" val="99279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Booster Club Votes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395155"/>
          </a:xfrm>
        </p:spPr>
        <p:txBody>
          <a:bodyPr>
            <a:normAutofit/>
          </a:bodyPr>
          <a:lstStyle/>
          <a:p>
            <a:r>
              <a:rPr lang="en-US"/>
              <a:t>Approve December 2023 Meeting Minutes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JOIN THE BOOSTER CLUB</a:t>
            </a:r>
          </a:p>
          <a:p>
            <a:pPr lvl="1"/>
            <a:r>
              <a:rPr lang="en-US"/>
              <a:t>26 members (we had 37 member families in 2022-2023 school year)</a:t>
            </a:r>
          </a:p>
          <a:p>
            <a:pPr lvl="1"/>
            <a:r>
              <a:rPr lang="en-US"/>
              <a:t>$5,150 in membership dues! ($500 increase from prior meeting)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www.planowestbaseball.org/join</a:t>
            </a:r>
          </a:p>
        </p:txBody>
      </p:sp>
    </p:spTree>
    <p:extLst>
      <p:ext uri="{BB962C8B-B14F-4D97-AF65-F5344CB8AC3E}">
        <p14:creationId xmlns:p14="http://schemas.microsoft.com/office/powerpoint/2010/main" val="3416081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4500"/>
            <a:ext cx="9582509" cy="48123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Why – recurring payments that must be made via Credit / Debit card</a:t>
            </a:r>
          </a:p>
          <a:p>
            <a:r>
              <a:rPr lang="en-US"/>
              <a:t>Examples – domain name renewal, </a:t>
            </a:r>
            <a:r>
              <a:rPr lang="en-US" err="1"/>
              <a:t>Rhapsodo</a:t>
            </a:r>
            <a:r>
              <a:rPr lang="en-US"/>
              <a:t> renewal, Coaching conventions and associated hotel stays</a:t>
            </a:r>
          </a:p>
          <a:p>
            <a:r>
              <a:rPr lang="en-US"/>
              <a:t>New for 2023 – 2024:  PISD employees cannot be reimbursed by booster clubs!</a:t>
            </a:r>
          </a:p>
          <a:p>
            <a:endParaRPr lang="en-US"/>
          </a:p>
          <a:p>
            <a:r>
              <a:rPr lang="en-US" b="1">
                <a:solidFill>
                  <a:srgbClr val="FFFF00"/>
                </a:solidFill>
              </a:rPr>
              <a:t>Proposal:  Booster club obtain a debit card for our checking account.  Prior to use, 2 of the 3 booster club designated signees must provide email authorization for the use of the card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Debit Card</a:t>
            </a:r>
          </a:p>
        </p:txBody>
      </p:sp>
    </p:spTree>
    <p:extLst>
      <p:ext uri="{BB962C8B-B14F-4D97-AF65-F5344CB8AC3E}">
        <p14:creationId xmlns:p14="http://schemas.microsoft.com/office/powerpoint/2010/main" val="139694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5C2AF-B54D-11DF-BCA4-D2DD81E9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A576-8545-ADF3-4B97-AC61A7E71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971" y="210727"/>
            <a:ext cx="12063369" cy="984877"/>
          </a:xfrm>
        </p:spPr>
        <p:txBody>
          <a:bodyPr>
            <a:normAutofit/>
          </a:bodyPr>
          <a:lstStyle/>
          <a:p>
            <a:pPr algn="l"/>
            <a:r>
              <a:rPr lang="en-US" b="1"/>
              <a:t>March 2024 Booster Club Meeting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0AB4C68C-B0DC-D54D-5CCE-8FE8BCCC8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19" y="1388785"/>
            <a:ext cx="4611565" cy="46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3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Spirit Wear – powered by SQUADLOCKER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779AF-9D33-E740-70D1-E966D652F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6" r="15206"/>
          <a:stretch/>
        </p:blipFill>
        <p:spPr>
          <a:xfrm>
            <a:off x="923320" y="1163433"/>
            <a:ext cx="3334048" cy="415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F37CA-C6B8-02F6-0141-9199E8F4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874" y="1164979"/>
            <a:ext cx="4742368" cy="4153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8ED5A-2CC4-AC1A-29AA-BBE6EE25AE70}"/>
              </a:ext>
            </a:extLst>
          </p:cNvPr>
          <p:cNvSpPr txBox="1"/>
          <p:nvPr/>
        </p:nvSpPr>
        <p:spPr>
          <a:xfrm>
            <a:off x="0" y="5550238"/>
            <a:ext cx="10618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Order your Plano West Baseball gear from </a:t>
            </a:r>
            <a:r>
              <a:rPr lang="en-US" sz="3200" err="1">
                <a:solidFill>
                  <a:schemeClr val="bg1">
                    <a:lumMod val="95000"/>
                  </a:schemeClr>
                </a:solidFill>
              </a:rPr>
              <a:t>Squadlocker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 via 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www.planowestbaseball.com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15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  <p:pic>
        <p:nvPicPr>
          <p:cNvPr id="5" name="Content Placeholder 4" descr="A blue and white banner on a wall&#10;&#10;Description automatically generated">
            <a:extLst>
              <a:ext uri="{FF2B5EF4-FFF2-40B4-BE49-F238E27FC236}">
                <a16:creationId xmlns:a16="http://schemas.microsoft.com/office/drawing/2014/main" id="{7140EA93-61C9-0EDF-C390-BF2955AD0A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5181600" cy="3886200"/>
          </a:xfrm>
        </p:spPr>
      </p:pic>
      <p:pic>
        <p:nvPicPr>
          <p:cNvPr id="17" name="Content Placeholder 16" descr="A blue and white banner on a building&#10;&#10;Description automatically generated">
            <a:extLst>
              <a:ext uri="{FF2B5EF4-FFF2-40B4-BE49-F238E27FC236}">
                <a16:creationId xmlns:a16="http://schemas.microsoft.com/office/drawing/2014/main" id="{11FCFD10-02FB-9607-7086-A679741BE2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95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4141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37AAE5-5DEC-0C14-C194-74B20587B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640FD2-2317-A217-5872-4A5A9083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Media Day – 1/27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1604076-5898-C86D-2E43-D81AE7DD7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6" y="1263718"/>
            <a:ext cx="6096000" cy="355495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3B6446-CF25-DCCC-75CE-2B1B27C468F0}"/>
              </a:ext>
            </a:extLst>
          </p:cNvPr>
          <p:cNvSpPr txBox="1">
            <a:spLocks/>
          </p:cNvSpPr>
          <p:nvPr/>
        </p:nvSpPr>
        <p:spPr>
          <a:xfrm>
            <a:off x="726969" y="1194050"/>
            <a:ext cx="5148984" cy="4677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This Saturday 1/27 in the SAC @ 9 am 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Coaches will communicate with players what uniforms they should wear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Parents are welcome to come and join the players as they have pictures taken and learn about </a:t>
            </a:r>
            <a:r>
              <a:rPr lang="en-US" sz="2000" err="1">
                <a:ea typeface="Calibri"/>
                <a:cs typeface="Calibri"/>
              </a:rPr>
              <a:t>Packfunding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Please have your player bring their form(s) and check for the package you want to Media Day</a:t>
            </a:r>
            <a:endParaRPr lang="en-US"/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2000">
                <a:ea typeface="Calibri"/>
                <a:cs typeface="Calibri"/>
              </a:rPr>
              <a:t>Forms are found on the site in the Booster Club&gt;Forms &amp; Meeting Minutes&gt;Media Day Forms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2000">
                <a:ea typeface="Calibri"/>
                <a:cs typeface="Calibri"/>
              </a:rPr>
              <a:t>There are several different options so print them all or just the ones you need 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15C9E8-7FC6-7FED-B0F7-B959AF44A5D8}"/>
              </a:ext>
            </a:extLst>
          </p:cNvPr>
          <p:cNvSpPr/>
          <p:nvPr/>
        </p:nvSpPr>
        <p:spPr>
          <a:xfrm>
            <a:off x="8245928" y="1197428"/>
            <a:ext cx="1156607" cy="312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117BB7-059E-E3F9-2D4B-C907B1C4B8EC}"/>
              </a:ext>
            </a:extLst>
          </p:cNvPr>
          <p:cNvSpPr/>
          <p:nvPr/>
        </p:nvSpPr>
        <p:spPr>
          <a:xfrm>
            <a:off x="8497660" y="1510392"/>
            <a:ext cx="1360714" cy="312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484062-D3D9-A697-318A-E351E1AB4605}"/>
              </a:ext>
            </a:extLst>
          </p:cNvPr>
          <p:cNvSpPr/>
          <p:nvPr/>
        </p:nvSpPr>
        <p:spPr>
          <a:xfrm>
            <a:off x="5721803" y="2326821"/>
            <a:ext cx="2054678" cy="312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34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  <p:pic>
        <p:nvPicPr>
          <p:cNvPr id="5" name="Content Placeholder 4" descr="A blue bleachers with white railings&#10;&#10;Description automatically generated">
            <a:extLst>
              <a:ext uri="{FF2B5EF4-FFF2-40B4-BE49-F238E27FC236}">
                <a16:creationId xmlns:a16="http://schemas.microsoft.com/office/drawing/2014/main" id="{EC653109-7B80-9559-CD23-CFB16CDA78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5181600" cy="3886200"/>
          </a:xfrm>
        </p:spPr>
      </p:pic>
      <p:pic>
        <p:nvPicPr>
          <p:cNvPr id="8" name="Content Placeholder 7" descr="A bleachers with a sign on the side&#10;&#10;Description automatically generated">
            <a:extLst>
              <a:ext uri="{FF2B5EF4-FFF2-40B4-BE49-F238E27FC236}">
                <a16:creationId xmlns:a16="http://schemas.microsoft.com/office/drawing/2014/main" id="{C3C972CC-39C3-9D39-0F72-793F1CBC43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95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44495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5" name="Content Placeholder 4" descr="A net on a baseball field&#10;&#10;Description automatically generated">
            <a:extLst>
              <a:ext uri="{FF2B5EF4-FFF2-40B4-BE49-F238E27FC236}">
                <a16:creationId xmlns:a16="http://schemas.microsoft.com/office/drawing/2014/main" id="{A585BB10-DC0F-C1C1-EB38-8D62C32584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3" y="1102406"/>
            <a:ext cx="7448386" cy="558629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4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  <p:pic>
        <p:nvPicPr>
          <p:cNvPr id="5" name="Content Placeholder 4" descr="A baseball field with a blue fence and a blue sky&#10;&#10;Description automatically generated">
            <a:extLst>
              <a:ext uri="{FF2B5EF4-FFF2-40B4-BE49-F238E27FC236}">
                <a16:creationId xmlns:a16="http://schemas.microsoft.com/office/drawing/2014/main" id="{D2838F06-201C-BC43-EC7B-FE85F817DE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5181600" cy="3886200"/>
          </a:xfrm>
        </p:spPr>
      </p:pic>
      <p:pic>
        <p:nvPicPr>
          <p:cNvPr id="8" name="Content Placeholder 7" descr="A baseball field with a fence and a sign&#10;&#10;Description automatically generated">
            <a:extLst>
              <a:ext uri="{FF2B5EF4-FFF2-40B4-BE49-F238E27FC236}">
                <a16:creationId xmlns:a16="http://schemas.microsoft.com/office/drawing/2014/main" id="{5E00408F-9427-3724-28E9-88596A5D11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95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37650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561" y="1213308"/>
            <a:ext cx="5332144" cy="52795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BBQ Dinner Drive Through</a:t>
            </a:r>
            <a:r>
              <a:rPr lang="en-US">
                <a:cs typeface="Calibri" panose="020F0502020204030204"/>
              </a:rPr>
              <a:t> 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Thursday, November 9th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 PW Baseball Field Parking Lot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Anyone that orders BBQ ahead of time for pickup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 20% back to Plano West Baseball!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Plano West Baseball Spirit Nights</a:t>
            </a:r>
            <a:endParaRPr lang="en-US"/>
          </a:p>
        </p:txBody>
      </p:sp>
      <p:pic>
        <p:nvPicPr>
          <p:cNvPr id="8" name="Picture 7" descr="A menu of a barbeque&#10;&#10;Description automatically generated">
            <a:extLst>
              <a:ext uri="{FF2B5EF4-FFF2-40B4-BE49-F238E27FC236}">
                <a16:creationId xmlns:a16="http://schemas.microsoft.com/office/drawing/2014/main" id="{DDE336F6-52BE-4FE5-46E7-F8655FD86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321"/>
          <a:stretch/>
        </p:blipFill>
        <p:spPr>
          <a:xfrm>
            <a:off x="897192" y="1037900"/>
            <a:ext cx="4481052" cy="579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2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flyer with blue and white images&#10;&#10;Description automatically generated">
            <a:extLst>
              <a:ext uri="{FF2B5EF4-FFF2-40B4-BE49-F238E27FC236}">
                <a16:creationId xmlns:a16="http://schemas.microsoft.com/office/drawing/2014/main" id="{9777EC72-7559-650B-421B-D2072771F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6105" y="1098468"/>
            <a:ext cx="4532234" cy="557864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76AC6-1608-03F5-3DA5-3F319F174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0280" y="983843"/>
            <a:ext cx="6655466" cy="4677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Sponsor Day   Sat – 1/20 @ 12:00 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Thanks to all players and especially the parents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Contacted at least 100 potential sponsors across 9 areas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Committee will start calling the prospects this week</a:t>
            </a:r>
          </a:p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Sponsors brought in during the last 2 weeks: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1 HR, 2 Triples, and 5 Singles (over $6k in sponsorships) Thanks Parents!!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Board members and Sponsor Committee members are working with each sponsor to get images and websites loaded and to produce banners for HR and Triple sponsors.</a:t>
            </a:r>
          </a:p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Sponsorship Ideas for/from Parents: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500">
                <a:ea typeface="Calibri"/>
                <a:cs typeface="Calibri"/>
              </a:rPr>
              <a:t> </a:t>
            </a:r>
            <a:r>
              <a:rPr lang="en-US" sz="1600">
                <a:ea typeface="Calibri"/>
                <a:cs typeface="Calibri"/>
              </a:rPr>
              <a:t>Restaurants, Gyms, Insurance Agents, Car Dealers,  Realtors, Baseball Clubs, Contractors, </a:t>
            </a:r>
            <a:r>
              <a:rPr lang="en-US" sz="1600" u="sng">
                <a:ea typeface="Calibri"/>
                <a:cs typeface="Calibri"/>
              </a:rPr>
              <a:t>local</a:t>
            </a:r>
            <a:r>
              <a:rPr lang="en-US" sz="1600">
                <a:ea typeface="Calibri"/>
                <a:cs typeface="Calibri"/>
              </a:rPr>
              <a:t> companies, </a:t>
            </a:r>
            <a:r>
              <a:rPr lang="en-US" sz="1600" err="1">
                <a:ea typeface="Calibri"/>
                <a:cs typeface="Calibri"/>
              </a:rPr>
              <a:t>etc</a:t>
            </a:r>
            <a:endParaRPr lang="en-US" sz="1600">
              <a:ea typeface="Calibri"/>
              <a:cs typeface="Calibri"/>
            </a:endParaRPr>
          </a:p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Team Picture/Calendar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 Leave behind and give to all sponsors as soon as possible after Media Day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CF1145-B960-9139-8B40-0C1FEEC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Sponsorships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99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DD21B7-A94B-A7DB-0CE3-CB6F65A25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9"/>
            <a:ext cx="7438904" cy="50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78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DAFF0C-FCF4-5437-957D-740E34C5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8"/>
            <a:ext cx="7446818" cy="21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5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1044"/>
            <a:ext cx="10515600" cy="548178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Approve January Meeting Minutes</a:t>
            </a:r>
          </a:p>
          <a:p>
            <a:r>
              <a:rPr lang="en-US" dirty="0"/>
              <a:t>2024 – 2025 Board Positions</a:t>
            </a:r>
          </a:p>
          <a:p>
            <a:r>
              <a:rPr lang="en-US" dirty="0"/>
              <a:t>Treasurer Report</a:t>
            </a:r>
          </a:p>
          <a:p>
            <a:pPr lvl="1"/>
            <a:r>
              <a:rPr lang="en-US" dirty="0"/>
              <a:t>Final </a:t>
            </a:r>
            <a:r>
              <a:rPr lang="en-US" dirty="0" err="1"/>
              <a:t>Packfunding</a:t>
            </a:r>
            <a:r>
              <a:rPr lang="en-US" dirty="0"/>
              <a:t> Numbers</a:t>
            </a:r>
          </a:p>
          <a:p>
            <a:r>
              <a:rPr lang="en-US" dirty="0"/>
              <a:t>Spring Calendar</a:t>
            </a:r>
          </a:p>
          <a:p>
            <a:pPr lvl="1"/>
            <a:r>
              <a:rPr lang="en-US" dirty="0"/>
              <a:t>Theme Nights</a:t>
            </a:r>
          </a:p>
          <a:p>
            <a:pPr lvl="1"/>
            <a:r>
              <a:rPr lang="en-US" dirty="0"/>
              <a:t>Team Dinners</a:t>
            </a:r>
          </a:p>
          <a:p>
            <a:pPr lvl="1"/>
            <a:r>
              <a:rPr lang="en-US" dirty="0"/>
              <a:t>Elementary School Visits</a:t>
            </a:r>
          </a:p>
          <a:p>
            <a:pPr lvl="1"/>
            <a:r>
              <a:rPr lang="en-US" dirty="0"/>
              <a:t>Committees</a:t>
            </a:r>
          </a:p>
          <a:p>
            <a:r>
              <a:rPr lang="en-US" dirty="0"/>
              <a:t>Sponsor Recap</a:t>
            </a:r>
          </a:p>
          <a:p>
            <a:r>
              <a:rPr lang="en-US" dirty="0"/>
              <a:t>Concessions Corner</a:t>
            </a:r>
          </a:p>
          <a:p>
            <a:r>
              <a:rPr lang="en-US" dirty="0"/>
              <a:t>Coach’s Corner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91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A41C4F-7962-9063-9169-E24847E6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7"/>
            <a:ext cx="7206673" cy="54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6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2988" y="1200728"/>
            <a:ext cx="7167465" cy="52795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Plano West Baseball Spirit Night!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 Monday, October 23rd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  </a:t>
            </a:r>
            <a:r>
              <a:rPr lang="en-US" err="1">
                <a:cs typeface="Calibri" panose="020F0502020204030204"/>
              </a:rPr>
              <a:t>Coit</a:t>
            </a:r>
            <a:r>
              <a:rPr lang="en-US">
                <a:cs typeface="Calibri" panose="020F0502020204030204"/>
              </a:rPr>
              <a:t> and Spring Creek Location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Anyone that mentions PW Baseball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Time:     5:00 p.m. - 10:00 p.m. 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15% back to Plano West Baseball!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Plano West Baseball Spirit Nights</a:t>
            </a:r>
            <a:endParaRPr lang="en-US"/>
          </a:p>
        </p:txBody>
      </p:sp>
      <p:pic>
        <p:nvPicPr>
          <p:cNvPr id="5" name="Picture 4" descr="A flyer for a fundraiser&#10;&#10;Description automatically generated">
            <a:extLst>
              <a:ext uri="{FF2B5EF4-FFF2-40B4-BE49-F238E27FC236}">
                <a16:creationId xmlns:a16="http://schemas.microsoft.com/office/drawing/2014/main" id="{EBF898E3-924D-CC02-B342-6F59A8536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87" y="1091682"/>
            <a:ext cx="4258814" cy="55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8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3827106" cy="4076409"/>
          </a:xfrm>
        </p:spPr>
        <p:txBody>
          <a:bodyPr/>
          <a:lstStyle/>
          <a:p>
            <a:r>
              <a:rPr lang="en-US"/>
              <a:t>Calendar Fundraiser - $3,884 raised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October Fundraiser</a:t>
            </a:r>
          </a:p>
        </p:txBody>
      </p:sp>
      <p:pic>
        <p:nvPicPr>
          <p:cNvPr id="6" name="Picture 5" descr="A blue and white calendar with blue text&#10;&#10;Description automatically generated">
            <a:extLst>
              <a:ext uri="{FF2B5EF4-FFF2-40B4-BE49-F238E27FC236}">
                <a16:creationId xmlns:a16="http://schemas.microsoft.com/office/drawing/2014/main" id="{2BCBBC07-26A2-7598-61A0-389564883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76" y="1116752"/>
            <a:ext cx="4266208" cy="55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19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924" y="885885"/>
            <a:ext cx="10462125" cy="52795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endParaRPr lang="en-US" u="sng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Wednesday, September 20th</a:t>
            </a:r>
          </a:p>
          <a:p>
            <a:pPr marL="457200" indent="-457200"/>
            <a:r>
              <a:rPr lang="en-US">
                <a:cs typeface="Calibri" panose="020F0502020204030204"/>
              </a:rPr>
              <a:t>Thank you Courtney</a:t>
            </a:r>
            <a:r>
              <a:rPr lang="en-US">
                <a:ea typeface="+mn-lt"/>
                <a:cs typeface="+mn-lt"/>
              </a:rPr>
              <a:t> Donkervoet &amp; Joelle Novick for taking on float!</a:t>
            </a:r>
            <a:endParaRPr lang="en-US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Candy donations needed!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Plan: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After practice: decorate &amp; pizza until 5:30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Make way to staging on Yeary by Brinker 5:40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Parade starts at 6:30 pm (goes down Yeary and into Plano West Lot)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Pep Rally after in gym for Students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Parents please help clean up float etc.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Players wear: fall jersey/shirt, black shorts (or sweatpants) and fall team hat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23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 Route</a:t>
            </a:r>
            <a:endParaRPr lang="en-US"/>
          </a:p>
        </p:txBody>
      </p:sp>
      <p:pic>
        <p:nvPicPr>
          <p:cNvPr id="6" name="Picture 5" descr="A map of a school&#10;&#10;Description automatically generated">
            <a:extLst>
              <a:ext uri="{FF2B5EF4-FFF2-40B4-BE49-F238E27FC236}">
                <a16:creationId xmlns:a16="http://schemas.microsoft.com/office/drawing/2014/main" id="{44F74E20-D8B4-132A-5702-2F7FDD38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34" y="1331280"/>
            <a:ext cx="6312060" cy="52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6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Poinsettia Fundraiser</a:t>
            </a:r>
          </a:p>
          <a:p>
            <a:endParaRPr lang="en-US"/>
          </a:p>
          <a:p>
            <a:r>
              <a:rPr lang="en-US"/>
              <a:t>Working with Website provider to have all orders go through website.  </a:t>
            </a:r>
          </a:p>
          <a:p>
            <a:r>
              <a:rPr lang="en-US"/>
              <a:t>Look for ordering link soon!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November Fundraiser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41C6A-2026-8108-FE9A-15568C1D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" t="14181" r="4284" b="4529"/>
          <a:stretch/>
        </p:blipFill>
        <p:spPr>
          <a:xfrm>
            <a:off x="5943600" y="1234500"/>
            <a:ext cx="4019549" cy="53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1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A dirt road with a fence and a blue sky&#10;&#10;Description automatically generated">
            <a:extLst>
              <a:ext uri="{FF2B5EF4-FFF2-40B4-BE49-F238E27FC236}">
                <a16:creationId xmlns:a16="http://schemas.microsoft.com/office/drawing/2014/main" id="{3821EBDB-415C-0AB2-BDB4-D9E21138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4"/>
          <a:stretch/>
        </p:blipFill>
        <p:spPr>
          <a:xfrm>
            <a:off x="1378725" y="1200728"/>
            <a:ext cx="9144000" cy="49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 descr="A construction site with a few machinery&#10;&#10;Description automatically generated with medium confidence">
            <a:extLst>
              <a:ext uri="{FF2B5EF4-FFF2-40B4-BE49-F238E27FC236}">
                <a16:creationId xmlns:a16="http://schemas.microsoft.com/office/drawing/2014/main" id="{84BC9C77-5EF2-7C9E-F9C0-5E7FA7A8C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3"/>
          <a:stretch/>
        </p:blipFill>
        <p:spPr>
          <a:xfrm>
            <a:off x="908195" y="1200728"/>
            <a:ext cx="9612130" cy="49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8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3" name="Picture 12" descr="A construction site with a truck&#10;&#10;Description automatically generated">
            <a:extLst>
              <a:ext uri="{FF2B5EF4-FFF2-40B4-BE49-F238E27FC236}">
                <a16:creationId xmlns:a16="http://schemas.microsoft.com/office/drawing/2014/main" id="{874D0433-1FB9-3DDA-3F65-B4D3EDD56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2" b="-2500"/>
          <a:stretch/>
        </p:blipFill>
        <p:spPr>
          <a:xfrm>
            <a:off x="904875" y="1200728"/>
            <a:ext cx="9555900" cy="53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3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A construction site with a truck in the dirt&#10;&#10;Description automatically generated">
            <a:extLst>
              <a:ext uri="{FF2B5EF4-FFF2-40B4-BE49-F238E27FC236}">
                <a16:creationId xmlns:a16="http://schemas.microsoft.com/office/drawing/2014/main" id="{19A864FA-8595-EC39-6EC0-26FDC5093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 r="11911"/>
          <a:stretch/>
        </p:blipFill>
        <p:spPr>
          <a:xfrm>
            <a:off x="2370935" y="1200728"/>
            <a:ext cx="7450130" cy="52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0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– 2025 Board Nominations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785323"/>
          </a:xfrm>
        </p:spPr>
        <p:txBody>
          <a:bodyPr>
            <a:normAutofit/>
          </a:bodyPr>
          <a:lstStyle/>
          <a:p>
            <a:r>
              <a:rPr lang="en-US"/>
              <a:t>President:		</a:t>
            </a:r>
          </a:p>
          <a:p>
            <a:r>
              <a:rPr lang="en-US"/>
              <a:t>Vice President:	</a:t>
            </a:r>
          </a:p>
          <a:p>
            <a:r>
              <a:rPr lang="en-US"/>
              <a:t>VP Marketing:	</a:t>
            </a:r>
          </a:p>
          <a:p>
            <a:r>
              <a:rPr lang="en-US"/>
              <a:t>Treasurer:		</a:t>
            </a:r>
          </a:p>
          <a:p>
            <a:r>
              <a:rPr lang="en-US"/>
              <a:t>Secretary:		</a:t>
            </a:r>
          </a:p>
          <a:p>
            <a:endParaRPr lang="en-US"/>
          </a:p>
          <a:p>
            <a:r>
              <a:rPr lang="en-US"/>
              <a:t>Email Nominations or Interest to jpaschal01@gmail.com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9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>
            <a:spLocks noGrp="1"/>
          </p:cNvSpPr>
          <p:nvPr>
            <p:ph type="body" idx="1"/>
          </p:nvPr>
        </p:nvSpPr>
        <p:spPr>
          <a:xfrm>
            <a:off x="836492" y="1119648"/>
            <a:ext cx="5722177" cy="505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indent="0">
              <a:lnSpc>
                <a:spcPct val="98181"/>
              </a:lnSpc>
              <a:spcBef>
                <a:spcPts val="0"/>
              </a:spcBef>
              <a:buClr>
                <a:schemeClr val="dk1"/>
              </a:buClr>
              <a:buSzPts val="358"/>
              <a:buNone/>
            </a:pPr>
            <a:r>
              <a:rPr lang="en-US" sz="1800" b="1" i="1">
                <a:solidFill>
                  <a:srgbClr val="92D050"/>
                </a:solidFill>
                <a:latin typeface="Trebuchet MS"/>
                <a:ea typeface="Trebuchet MS"/>
                <a:cs typeface="Trebuchet MS"/>
                <a:sym typeface="Trebuchet MS"/>
              </a:rPr>
              <a:t>BEGINNING BALANCE as of 2/8/24:</a:t>
            </a:r>
            <a:endParaRPr lang="en-US" sz="1800" b="1" i="1">
              <a:solidFill>
                <a:srgbClr val="92D050"/>
              </a:solidFill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endParaRPr lang="en-US" sz="1800">
              <a:solidFill>
                <a:srgbClr val="00FF00"/>
              </a:solidFill>
              <a:latin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endParaRPr lang="en-US" sz="2100" u="sng">
              <a:highlight>
                <a:srgbClr val="FF0000"/>
              </a:highlight>
              <a:latin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r>
              <a:rPr lang="en-US" sz="1600" u="sng">
                <a:solidFill>
                  <a:srgbClr val="00FF00"/>
                </a:solidFill>
                <a:latin typeface="Trebuchet MS"/>
              </a:rPr>
              <a:t>REVENUE</a:t>
            </a:r>
            <a:endParaRPr lang="en-US" sz="1600">
              <a:solidFill>
                <a:srgbClr val="00FF00"/>
              </a:solidFill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358"/>
              <a:buNone/>
            </a:pPr>
            <a:r>
              <a:rPr lang="en-US" sz="1400">
                <a:latin typeface="Trebuchet MS"/>
              </a:rPr>
              <a:t>Booster Club Memberships:  					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400" err="1">
                <a:latin typeface="Trebuchet MS"/>
              </a:rPr>
              <a:t>Packfunding</a:t>
            </a:r>
            <a:r>
              <a:rPr lang="en-US" sz="1400">
                <a:latin typeface="Trebuchet MS"/>
              </a:rPr>
              <a:t> Donations (received 2/9- 2/29/24)</a:t>
            </a:r>
            <a:endParaRPr lang="en-US" sz="1400">
              <a:latin typeface="Trebuchet MS"/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400">
                <a:latin typeface="Trebuchet MS"/>
                <a:cs typeface="Calibri"/>
              </a:rPr>
              <a:t>Player Yard Signs &amp; Decals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400">
                <a:latin typeface="Trebuchet MS"/>
                <a:cs typeface="Calibri"/>
              </a:rPr>
              <a:t>First</a:t>
            </a:r>
            <a:r>
              <a:rPr lang="en-US" sz="1400">
                <a:latin typeface="Trebuchet MS"/>
                <a:ea typeface="Trebuchet MS"/>
                <a:cs typeface="Calibri"/>
              </a:rPr>
              <a:t> Pitch Dinner Tickets</a:t>
            </a:r>
            <a:endParaRPr lang="en-US" sz="1400">
              <a:latin typeface="Trebuchet MS"/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400">
                <a:latin typeface="Trebuchet MS"/>
                <a:ea typeface="Trebuchet MS"/>
                <a:cs typeface="Calibri"/>
              </a:rPr>
              <a:t>Concessions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400">
                <a:latin typeface="Trebuchet MS"/>
                <a:ea typeface="Trebuchet MS"/>
                <a:cs typeface="Calibri"/>
              </a:rPr>
              <a:t>Booster Club Sponsorships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sz="1400" b="1" i="1">
                <a:solidFill>
                  <a:srgbClr val="00FF00"/>
                </a:solidFill>
                <a:latin typeface="Trebuchet MS"/>
                <a:ea typeface="Trebuchet MS"/>
                <a:cs typeface="Trebuchet MS"/>
              </a:rPr>
              <a:t>Total Revenue:</a:t>
            </a:r>
            <a:endParaRPr lang="en-US" sz="1400" b="1" i="1">
              <a:solidFill>
                <a:srgbClr val="00FF00"/>
              </a:solidFill>
              <a:latin typeface="Trebuchet MS"/>
              <a:ea typeface="Calibri"/>
              <a:cs typeface="Calibri"/>
            </a:endParaRPr>
          </a:p>
          <a:p>
            <a:pPr marL="0" indent="0">
              <a:lnSpc>
                <a:spcPct val="98181"/>
              </a:lnSpc>
              <a:spcBef>
                <a:spcPts val="300"/>
              </a:spcBef>
              <a:buClr>
                <a:schemeClr val="dk1"/>
              </a:buClr>
              <a:buSzPts val="358"/>
              <a:buNone/>
            </a:pPr>
            <a:endParaRPr lang="en-US" sz="2000">
              <a:latin typeface="Trebuchet MS"/>
              <a:ea typeface="Trebuchet MS"/>
              <a:cs typeface="Trebuchet MS"/>
            </a:endParaRPr>
          </a:p>
          <a:p>
            <a:pPr marL="0" lvl="0" indent="0" algn="l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SzPts val="358"/>
              <a:buFont typeface="Arial"/>
              <a:buNone/>
            </a:pPr>
            <a:r>
              <a:rPr lang="en-US" sz="1400" u="sng">
                <a:solidFill>
                  <a:srgbClr val="FF99FF"/>
                </a:solidFill>
                <a:latin typeface="Trebuchet MS"/>
                <a:ea typeface="Trebuchet MS"/>
                <a:cs typeface="Trebuchet MS"/>
                <a:sym typeface="Trebuchet MS"/>
              </a:rPr>
              <a:t>EXPENSE</a:t>
            </a:r>
            <a:endParaRPr lang="en-US" sz="1400" u="sng">
              <a:solidFill>
                <a:srgbClr val="FF99FF"/>
              </a:solidFill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</a:rPr>
              <a:t>Rock &amp; Brews – First Pitch Dinner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Concessions (Food, Candy, Supplies)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Videographer (2024 Season)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Insurance Renewal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Uniforms (Nike Pants &amp; Heated Jackets)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Player Yard Signs &amp; Varsity Metal Round Baseball Signs at Ballpark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Field Equipment (Turf Mower &amp; New Speakers)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Field Improvements – January Team Work Days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Hotel &amp; Travel for Coach Convention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Rally Towels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HUDL Expense</a:t>
            </a:r>
          </a:p>
          <a:p>
            <a:pPr marL="0" indent="0">
              <a:lnSpc>
                <a:spcPct val="98181"/>
              </a:lnSpc>
              <a:spcBef>
                <a:spcPts val="500"/>
              </a:spcBef>
              <a:buSzPts val="358"/>
              <a:buNone/>
            </a:pPr>
            <a:r>
              <a:rPr lang="en-US" sz="1800" i="1">
                <a:solidFill>
                  <a:srgbClr val="FF99FF"/>
                </a:solidFill>
                <a:latin typeface="Trebuchet MS"/>
                <a:ea typeface="Trebuchet MS"/>
                <a:cs typeface="Trebuchet MS"/>
              </a:rPr>
              <a:t>Total Expense:</a:t>
            </a:r>
            <a:endParaRPr lang="en-US" sz="1800" i="1">
              <a:solidFill>
                <a:srgbClr val="FF99FF"/>
              </a:solidFill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CF0C-FC7E-8B88-D4A3-886EF6BF7C84}"/>
              </a:ext>
            </a:extLst>
          </p:cNvPr>
          <p:cNvSpPr txBox="1">
            <a:spLocks/>
          </p:cNvSpPr>
          <p:nvPr/>
        </p:nvSpPr>
        <p:spPr>
          <a:xfrm>
            <a:off x="838200" y="349669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Treasurer’s Report:</a:t>
            </a:r>
            <a:r>
              <a:rPr lang="en-US"/>
              <a:t>  March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C0A69-A73C-4EAA-1564-2630DB8704A7}"/>
              </a:ext>
            </a:extLst>
          </p:cNvPr>
          <p:cNvSpPr txBox="1"/>
          <p:nvPr/>
        </p:nvSpPr>
        <p:spPr>
          <a:xfrm>
            <a:off x="7156395" y="1844933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Calibri"/>
              </a:rPr>
              <a:t>$1,547.50</a:t>
            </a:r>
            <a:endParaRPr lang="en-US" sz="11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B2596-E406-CA93-2A04-34D3FF65078E}"/>
              </a:ext>
            </a:extLst>
          </p:cNvPr>
          <p:cNvSpPr txBox="1"/>
          <p:nvPr/>
        </p:nvSpPr>
        <p:spPr>
          <a:xfrm>
            <a:off x="6657832" y="1070972"/>
            <a:ext cx="22088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l"/>
            <a:r>
              <a:rPr lang="en-US" sz="1400" b="1" i="1">
                <a:solidFill>
                  <a:srgbClr val="92D050"/>
                </a:solidFill>
                <a:latin typeface="Trebuchet MS"/>
                <a:cs typeface="Calibri"/>
              </a:rPr>
              <a:t>$21,999.86</a:t>
            </a:r>
            <a:endParaRPr lang="en-US" sz="1400" b="1" i="1">
              <a:solidFill>
                <a:srgbClr val="92D050"/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47026-96E4-1089-B608-44B03144B2D9}"/>
              </a:ext>
            </a:extLst>
          </p:cNvPr>
          <p:cNvSpPr txBox="1"/>
          <p:nvPr/>
        </p:nvSpPr>
        <p:spPr>
          <a:xfrm>
            <a:off x="6813347" y="3075877"/>
            <a:ext cx="28788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solidFill>
                  <a:srgbClr val="00FF00"/>
                </a:solidFill>
                <a:latin typeface="Trebuchet MS"/>
                <a:cs typeface="Calibri"/>
              </a:rPr>
              <a:t>$13,164.00</a:t>
            </a:r>
            <a:endParaRPr lang="en-US" sz="1400" b="1">
              <a:solidFill>
                <a:srgbClr val="00FF00"/>
              </a:solidFill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15B48-266F-82C6-C072-48318C1C81DD}"/>
              </a:ext>
            </a:extLst>
          </p:cNvPr>
          <p:cNvSpPr txBox="1"/>
          <p:nvPr/>
        </p:nvSpPr>
        <p:spPr>
          <a:xfrm>
            <a:off x="6824692" y="62126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FF00"/>
                </a:solidFill>
                <a:latin typeface="Trebuchet MS"/>
                <a:cs typeface="Calibri"/>
              </a:rPr>
              <a:t>$23,223.35</a:t>
            </a:r>
            <a:endParaRPr lang="en-US" b="1" i="1">
              <a:solidFill>
                <a:srgbClr val="00FF00"/>
              </a:solidFill>
              <a:latin typeface="Trebuchet M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CC503-3755-3FA7-2E2B-D9DEE288EEDA}"/>
              </a:ext>
            </a:extLst>
          </p:cNvPr>
          <p:cNvSpPr txBox="1"/>
          <p:nvPr/>
        </p:nvSpPr>
        <p:spPr>
          <a:xfrm>
            <a:off x="7403270" y="2050872"/>
            <a:ext cx="135849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Calibri" panose="020F0502020204030204"/>
              </a:rPr>
              <a:t>$4,629.50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7613ED-0291-711E-8D4D-AC65941D910E}"/>
              </a:ext>
            </a:extLst>
          </p:cNvPr>
          <p:cNvSpPr txBox="1"/>
          <p:nvPr/>
        </p:nvSpPr>
        <p:spPr>
          <a:xfrm>
            <a:off x="7446344" y="3713637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$2,813.00</a:t>
            </a:r>
            <a:endParaRPr lang="en-US" sz="11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512362" y="2253985"/>
            <a:ext cx="135849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Calibri" panose="020F0502020204030204"/>
              </a:rPr>
              <a:t>$722.00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E7BB7-249B-DC5A-ACE5-13B757B08CE8}"/>
              </a:ext>
            </a:extLst>
          </p:cNvPr>
          <p:cNvSpPr txBox="1"/>
          <p:nvPr/>
        </p:nvSpPr>
        <p:spPr>
          <a:xfrm>
            <a:off x="7093109" y="5867708"/>
            <a:ext cx="12685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1">
                <a:solidFill>
                  <a:srgbClr val="FF99FF"/>
                </a:solidFill>
                <a:latin typeface="Trebuchet MS"/>
                <a:cs typeface="Arial"/>
              </a:rPr>
              <a:t>$11,940.51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402761" y="2880286"/>
            <a:ext cx="1358498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u="sng">
                <a:solidFill>
                  <a:schemeClr val="bg1"/>
                </a:solidFill>
                <a:latin typeface="Trebuchet MS"/>
                <a:cs typeface="Calibri" panose="020F0502020204030204"/>
              </a:rPr>
              <a:t>$5,750.00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514320" y="2464709"/>
            <a:ext cx="130630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Calibri" panose="020F0502020204030204"/>
              </a:rPr>
              <a:t>$710.00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516277" y="2664997"/>
            <a:ext cx="1358498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Calibri" panose="020F0502020204030204"/>
              </a:rPr>
              <a:t>$165.00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D48A9-FF23-C22B-28D4-4A6E4C394143}"/>
              </a:ext>
            </a:extLst>
          </p:cNvPr>
          <p:cNvSpPr txBox="1"/>
          <p:nvPr/>
        </p:nvSpPr>
        <p:spPr>
          <a:xfrm>
            <a:off x="7561167" y="3922403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$306.83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8BCB69-0D86-A8E7-5A3B-22624801A01D}"/>
              </a:ext>
            </a:extLst>
          </p:cNvPr>
          <p:cNvSpPr txBox="1"/>
          <p:nvPr/>
        </p:nvSpPr>
        <p:spPr>
          <a:xfrm>
            <a:off x="7446344" y="4125951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$1,500.00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D9043D-A79D-81E4-BDB2-1362813648BA}"/>
              </a:ext>
            </a:extLst>
          </p:cNvPr>
          <p:cNvSpPr txBox="1"/>
          <p:nvPr/>
        </p:nvSpPr>
        <p:spPr>
          <a:xfrm>
            <a:off x="7555947" y="4324279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$455.00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A22EF7-F679-161A-8BF1-D37272AC1F74}"/>
              </a:ext>
            </a:extLst>
          </p:cNvPr>
          <p:cNvSpPr txBox="1"/>
          <p:nvPr/>
        </p:nvSpPr>
        <p:spPr>
          <a:xfrm>
            <a:off x="7446345" y="4522607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$1,208.45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0DF3B8-AA70-0987-CF37-6FB5512962CF}"/>
              </a:ext>
            </a:extLst>
          </p:cNvPr>
          <p:cNvSpPr txBox="1"/>
          <p:nvPr/>
        </p:nvSpPr>
        <p:spPr>
          <a:xfrm>
            <a:off x="7446344" y="4710498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$1,845.00</a:t>
            </a:r>
            <a:endParaRPr lang="en-US" sz="11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4FBE58-CE64-3E82-D42B-301A5FD7BA00}"/>
              </a:ext>
            </a:extLst>
          </p:cNvPr>
          <p:cNvSpPr txBox="1"/>
          <p:nvPr/>
        </p:nvSpPr>
        <p:spPr>
          <a:xfrm>
            <a:off x="7446345" y="4903609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$1,060.78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BC9A09-520A-C346-77B5-8CA713E3433B}"/>
              </a:ext>
            </a:extLst>
          </p:cNvPr>
          <p:cNvSpPr txBox="1"/>
          <p:nvPr/>
        </p:nvSpPr>
        <p:spPr>
          <a:xfrm>
            <a:off x="7561166" y="5101937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$205.74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827A6A-A33D-2260-D665-565E4C2A3CAA}"/>
              </a:ext>
            </a:extLst>
          </p:cNvPr>
          <p:cNvSpPr txBox="1"/>
          <p:nvPr/>
        </p:nvSpPr>
        <p:spPr>
          <a:xfrm>
            <a:off x="7555948" y="5310704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$549.70</a:t>
            </a:r>
            <a:endParaRPr lang="en-US" sz="1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32785-F0C1-05CD-D8C5-003C8F98AA4F}"/>
              </a:ext>
            </a:extLst>
          </p:cNvPr>
          <p:cNvSpPr txBox="1"/>
          <p:nvPr/>
        </p:nvSpPr>
        <p:spPr>
          <a:xfrm>
            <a:off x="7462002" y="5493375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$1,675.95</a:t>
            </a:r>
            <a:endParaRPr lang="en-US" sz="1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969849-CCA7-559D-AB73-089C180C4CA9}"/>
              </a:ext>
            </a:extLst>
          </p:cNvPr>
          <p:cNvSpPr txBox="1"/>
          <p:nvPr/>
        </p:nvSpPr>
        <p:spPr>
          <a:xfrm>
            <a:off x="7561165" y="5681264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u="sng">
                <a:solidFill>
                  <a:schemeClr val="bg1"/>
                </a:solidFill>
                <a:latin typeface="Trebuchet MS"/>
                <a:cs typeface="Arial"/>
              </a:rPr>
              <a:t>$320.00</a:t>
            </a:r>
            <a:endParaRPr lang="en-US" sz="1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B8935-6DBB-7BA8-BD7B-3A4D76B91C73}"/>
              </a:ext>
            </a:extLst>
          </p:cNvPr>
          <p:cNvSpPr txBox="1"/>
          <p:nvPr/>
        </p:nvSpPr>
        <p:spPr>
          <a:xfrm>
            <a:off x="838294" y="6212611"/>
            <a:ext cx="35417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0FF00"/>
                </a:solidFill>
                <a:latin typeface="Trebuchet MS"/>
                <a:cs typeface="Calibri"/>
              </a:rPr>
              <a:t>ENDING BALANCE as of 2/29/24</a:t>
            </a:r>
            <a:endParaRPr lang="en-US" i="1">
              <a:solidFill>
                <a:srgbClr val="00FF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3211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7CD79-43A4-A78C-BF81-6C1572970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4500"/>
            <a:ext cx="9721645" cy="4694352"/>
          </a:xfrm>
        </p:spPr>
        <p:txBody>
          <a:bodyPr>
            <a:normAutofit/>
          </a:bodyPr>
          <a:lstStyle/>
          <a:p>
            <a:r>
              <a:rPr lang="en-US"/>
              <a:t>$16,950 Raised</a:t>
            </a:r>
          </a:p>
          <a:p>
            <a:r>
              <a:rPr lang="en-US" u="sng"/>
              <a:t>$      722 Credit Card Fees</a:t>
            </a:r>
          </a:p>
          <a:p>
            <a:r>
              <a:rPr lang="en-US"/>
              <a:t>$16,228 Raised After Fees  </a:t>
            </a:r>
          </a:p>
          <a:p>
            <a:endParaRPr lang="en-US"/>
          </a:p>
          <a:p>
            <a:endParaRPr lang="en-US" sz="1050"/>
          </a:p>
          <a:p>
            <a:r>
              <a:rPr lang="en-US"/>
              <a:t>214 Donations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E730B6-F5DD-4BAF-8E22-D95A5933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72019" cy="835602"/>
          </a:xfrm>
        </p:spPr>
        <p:txBody>
          <a:bodyPr>
            <a:normAutofit/>
          </a:bodyPr>
          <a:lstStyle/>
          <a:p>
            <a:r>
              <a:rPr lang="en-US"/>
              <a:t>Final </a:t>
            </a:r>
            <a:r>
              <a:rPr lang="en-US" err="1"/>
              <a:t>Packfunding</a:t>
            </a:r>
            <a:r>
              <a:rPr lang="en-US"/>
              <a:t>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C21F9-2758-5EB3-D40D-D3B5A00DC5BD}"/>
              </a:ext>
            </a:extLst>
          </p:cNvPr>
          <p:cNvSpPr txBox="1"/>
          <p:nvPr/>
        </p:nvSpPr>
        <p:spPr>
          <a:xfrm>
            <a:off x="0" y="509998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00FF00"/>
                </a:solidFill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161877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0728"/>
            <a:ext cx="10753726" cy="3715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cs typeface="Calibri"/>
              </a:rPr>
              <a:t>Mon 3/11:		Spring Break Week – Games and Practices all week!!!</a:t>
            </a:r>
          </a:p>
          <a:p>
            <a:r>
              <a:rPr lang="en-US" sz="2600"/>
              <a:t>Wed	3/13:		District Games begin vs. Plano Senior High </a:t>
            </a:r>
            <a:endParaRPr lang="en-US" sz="2600">
              <a:cs typeface="Calibri"/>
            </a:endParaRPr>
          </a:p>
          <a:p>
            <a:r>
              <a:rPr lang="en-US" sz="2600" err="1">
                <a:cs typeface="Calibri" panose="020F0502020204030204"/>
              </a:rPr>
              <a:t>Thur</a:t>
            </a:r>
            <a:r>
              <a:rPr lang="en-US" sz="2600">
                <a:cs typeface="Calibri"/>
              </a:rPr>
              <a:t> 3/14:    Team Dinners Begin (</a:t>
            </a:r>
            <a:r>
              <a:rPr lang="en-US" sz="2000">
                <a:cs typeface="Calibri"/>
              </a:rPr>
              <a:t>On Thursdays, Wednesday of Easter week</a:t>
            </a:r>
            <a:r>
              <a:rPr lang="en-US" sz="2600">
                <a:cs typeface="Calibri"/>
              </a:rPr>
              <a:t>)</a:t>
            </a:r>
          </a:p>
          <a:p>
            <a:r>
              <a:rPr lang="en-US" sz="2600" err="1">
                <a:cs typeface="Calibri"/>
              </a:rPr>
              <a:t>Thur</a:t>
            </a:r>
            <a:r>
              <a:rPr lang="en-US" sz="2600">
                <a:cs typeface="Calibri"/>
              </a:rPr>
              <a:t> 3/21:		Elementary School visits before school</a:t>
            </a:r>
            <a:endParaRPr lang="en-US" sz="2600"/>
          </a:p>
          <a:p>
            <a:r>
              <a:rPr lang="en-US" sz="2600"/>
              <a:t>Fri	5/3:		Playoffs Begin</a:t>
            </a:r>
            <a:endParaRPr lang="en-US" sz="2600">
              <a:cs typeface="Calibri" panose="020F0502020204030204"/>
            </a:endParaRPr>
          </a:p>
          <a:p>
            <a:r>
              <a:rPr lang="en-US" sz="2600"/>
              <a:t>Sun	5/5:		Baseball Banquet (Collin College – Frisco Campus)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Calendar</a:t>
            </a:r>
          </a:p>
        </p:txBody>
      </p:sp>
    </p:spTree>
    <p:extLst>
      <p:ext uri="{BB962C8B-B14F-4D97-AF65-F5344CB8AC3E}">
        <p14:creationId xmlns:p14="http://schemas.microsoft.com/office/powerpoint/2010/main" val="530587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E82FEA-17E1-2E31-DF93-8CDACC386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2039116" cy="5175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>
                <a:solidFill>
                  <a:srgbClr val="FFFF00"/>
                </a:solidFill>
              </a:rPr>
              <a:t>Date</a:t>
            </a:r>
          </a:p>
          <a:p>
            <a:pPr marL="0" indent="0">
              <a:buNone/>
            </a:pPr>
            <a:r>
              <a:rPr lang="en-US"/>
              <a:t>WED 3/13</a:t>
            </a:r>
          </a:p>
          <a:p>
            <a:pPr marL="0" indent="0">
              <a:buNone/>
            </a:pPr>
            <a:r>
              <a:rPr lang="en-US"/>
              <a:t>FRI 3/22</a:t>
            </a:r>
          </a:p>
          <a:p>
            <a:pPr marL="0" indent="0">
              <a:buNone/>
            </a:pPr>
            <a:r>
              <a:rPr lang="en-US"/>
              <a:t>THUR 3/28</a:t>
            </a:r>
          </a:p>
          <a:p>
            <a:pPr marL="0" indent="0">
              <a:buNone/>
            </a:pPr>
            <a:r>
              <a:rPr lang="en-US"/>
              <a:t>TUES 4/2</a:t>
            </a:r>
          </a:p>
          <a:p>
            <a:pPr marL="0" indent="0">
              <a:buNone/>
            </a:pPr>
            <a:r>
              <a:rPr lang="en-US"/>
              <a:t>FRI 4/12</a:t>
            </a:r>
          </a:p>
          <a:p>
            <a:pPr marL="0" indent="0">
              <a:buNone/>
            </a:pPr>
            <a:r>
              <a:rPr lang="en-US"/>
              <a:t>TUES 4/16</a:t>
            </a:r>
          </a:p>
          <a:p>
            <a:pPr marL="0" indent="0">
              <a:buNone/>
            </a:pPr>
            <a:r>
              <a:rPr lang="en-US"/>
              <a:t>SAT 4/20</a:t>
            </a:r>
          </a:p>
          <a:p>
            <a:pPr marL="0" indent="0">
              <a:buNone/>
            </a:pPr>
            <a:r>
              <a:rPr lang="en-US"/>
              <a:t>FRI 4/26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25483-A2A5-62A0-AE17-02914C443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0468" y="1234560"/>
            <a:ext cx="5181600" cy="4826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>
                <a:solidFill>
                  <a:srgbClr val="FFFF00"/>
                </a:solidFill>
              </a:rPr>
              <a:t>Theme</a:t>
            </a:r>
          </a:p>
          <a:p>
            <a:pPr marL="0" indent="0">
              <a:buNone/>
            </a:pPr>
            <a:r>
              <a:rPr lang="en-US"/>
              <a:t>District Opener</a:t>
            </a:r>
          </a:p>
          <a:p>
            <a:pPr marL="0" indent="0">
              <a:buNone/>
            </a:pPr>
            <a:r>
              <a:rPr lang="en-US"/>
              <a:t>Feeder School Night</a:t>
            </a:r>
          </a:p>
          <a:p>
            <a:pPr marL="0" indent="0">
              <a:buNone/>
            </a:pPr>
            <a:r>
              <a:rPr lang="en-US"/>
              <a:t>Student Council Theme Night</a:t>
            </a:r>
          </a:p>
          <a:p>
            <a:pPr marL="0" indent="0">
              <a:buNone/>
            </a:pPr>
            <a:r>
              <a:rPr lang="en-US"/>
              <a:t>Inclusion Night</a:t>
            </a:r>
          </a:p>
          <a:p>
            <a:pPr marL="0" indent="0">
              <a:buNone/>
            </a:pPr>
            <a:r>
              <a:rPr lang="en-US"/>
              <a:t>PSA Night</a:t>
            </a:r>
          </a:p>
          <a:p>
            <a:pPr marL="0" indent="0">
              <a:buNone/>
            </a:pPr>
            <a:r>
              <a:rPr lang="en-US"/>
              <a:t>Teacher Appreciation Night</a:t>
            </a:r>
          </a:p>
          <a:p>
            <a:pPr marL="0" indent="0">
              <a:buNone/>
            </a:pPr>
            <a:r>
              <a:rPr lang="en-US"/>
              <a:t>Senior Day</a:t>
            </a:r>
          </a:p>
          <a:p>
            <a:pPr marL="0" indent="0">
              <a:buNone/>
            </a:pPr>
            <a:r>
              <a:rPr lang="en-US"/>
              <a:t>Blue Out / Senior Sendoff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0CF76-7591-E637-E863-8C709BEE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Theme Nights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C94839-DB0E-86B7-7691-AC2F5D2473FC}"/>
              </a:ext>
            </a:extLst>
          </p:cNvPr>
          <p:cNvSpPr txBox="1">
            <a:spLocks/>
          </p:cNvSpPr>
          <p:nvPr/>
        </p:nvSpPr>
        <p:spPr>
          <a:xfrm>
            <a:off x="7723514" y="1234500"/>
            <a:ext cx="5181600" cy="50291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FFFF00"/>
                </a:solidFill>
              </a:rPr>
              <a:t>Sponsor</a:t>
            </a:r>
          </a:p>
          <a:p>
            <a:pPr marL="0" indent="0">
              <a:buNone/>
            </a:pPr>
            <a:r>
              <a:rPr lang="en-US" dirty="0"/>
              <a:t>Rock &amp; Brews Restaurant</a:t>
            </a: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Camp Bow Wow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Reynolds Company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Rudick Construction Group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00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C0CF76-7591-E637-E863-8C709BEE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38" y="366406"/>
            <a:ext cx="10515600" cy="835602"/>
          </a:xfrm>
        </p:spPr>
        <p:txBody>
          <a:bodyPr/>
          <a:lstStyle/>
          <a:p>
            <a:r>
              <a:rPr lang="en-US" dirty="0"/>
              <a:t>Team Dinners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1AEAE-174F-3E19-729A-DED4871D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558" y="1125808"/>
            <a:ext cx="8295448" cy="41132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b="1" i="1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Picture 8" descr="A screenshot of a menu&#10;&#10;Description automatically generated">
            <a:extLst>
              <a:ext uri="{FF2B5EF4-FFF2-40B4-BE49-F238E27FC236}">
                <a16:creationId xmlns:a16="http://schemas.microsoft.com/office/drawing/2014/main" id="{66182FA1-7407-A6C7-CE8C-3054D0C4B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2339340"/>
            <a:ext cx="6522720" cy="393192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2E1CD1C-621F-239C-2D85-ADB4CEE6FC70}"/>
              </a:ext>
            </a:extLst>
          </p:cNvPr>
          <p:cNvSpPr txBox="1">
            <a:spLocks/>
          </p:cNvSpPr>
          <p:nvPr/>
        </p:nvSpPr>
        <p:spPr>
          <a:xfrm>
            <a:off x="768038" y="1278208"/>
            <a:ext cx="10962448" cy="4113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ea typeface="Calibri" panose="020F0502020204030204"/>
                <a:cs typeface="Calibri" panose="020F0502020204030204"/>
              </a:rPr>
              <a:t>Starting next week! Please sign up to host.</a:t>
            </a:r>
          </a:p>
          <a:p>
            <a:pPr marL="0" indent="0">
              <a:buNone/>
            </a:pPr>
            <a:r>
              <a:rPr lang="en-US" sz="2400" b="1">
                <a:ea typeface="Calibri" panose="020F0502020204030204"/>
                <a:cs typeface="Calibri" panose="020F0502020204030204"/>
              </a:rPr>
              <a:t>Each team will receive their own signup link!</a:t>
            </a:r>
            <a:endParaRPr lang="en-US" b="1">
              <a:ea typeface="Calibri" panose="020F0502020204030204"/>
              <a:cs typeface="Calibri" panose="020F0502020204030204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5172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1464</Words>
  <Application>Microsoft Office PowerPoint</Application>
  <PresentationFormat>Widescreen</PresentationFormat>
  <Paragraphs>258</Paragraphs>
  <Slides>39</Slides>
  <Notes>1</Notes>
  <HiddenSlides>23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Arial,Sans-Serif</vt:lpstr>
      <vt:lpstr>Calibri</vt:lpstr>
      <vt:lpstr>Calibri Light</vt:lpstr>
      <vt:lpstr>Courier New</vt:lpstr>
      <vt:lpstr>Trebuchet MS</vt:lpstr>
      <vt:lpstr>Wingdings,Sans-Serif</vt:lpstr>
      <vt:lpstr>Office Theme</vt:lpstr>
      <vt:lpstr>Custom Design</vt:lpstr>
      <vt:lpstr>1_Custom Design</vt:lpstr>
      <vt:lpstr>March 2024 Booster Club Meeting</vt:lpstr>
      <vt:lpstr>March 2024 Booster Club Meeting</vt:lpstr>
      <vt:lpstr>Agenda</vt:lpstr>
      <vt:lpstr>2024 – 2025 Board Nominations</vt:lpstr>
      <vt:lpstr>PowerPoint Presentation</vt:lpstr>
      <vt:lpstr>Final Packfunding Update</vt:lpstr>
      <vt:lpstr>Spring Calendar</vt:lpstr>
      <vt:lpstr>Theme Nights</vt:lpstr>
      <vt:lpstr>Team Dinners</vt:lpstr>
      <vt:lpstr>Elementary School Visits</vt:lpstr>
      <vt:lpstr>Sponsors</vt:lpstr>
      <vt:lpstr>Concessions Corner</vt:lpstr>
      <vt:lpstr>Committees / Task Needs</vt:lpstr>
      <vt:lpstr>Coach’s Corner</vt:lpstr>
      <vt:lpstr>SportsYou</vt:lpstr>
      <vt:lpstr>March 2024 Booster Club Meeting</vt:lpstr>
      <vt:lpstr>Ballpark Turf</vt:lpstr>
      <vt:lpstr>Booster Club Votes</vt:lpstr>
      <vt:lpstr>Debit Card</vt:lpstr>
      <vt:lpstr>Spirit Wear – powered by SQUADLOCKER</vt:lpstr>
      <vt:lpstr>Ballpark Branding Upgrades</vt:lpstr>
      <vt:lpstr>Media Day – 1/27</vt:lpstr>
      <vt:lpstr>Ballpark Branding Upgrades</vt:lpstr>
      <vt:lpstr>Ballpark Branding Upgrades</vt:lpstr>
      <vt:lpstr>Ballpark Branding Upgrades</vt:lpstr>
      <vt:lpstr>Plano West Baseball Spirit Nights</vt:lpstr>
      <vt:lpstr>Sponsorships</vt:lpstr>
      <vt:lpstr>2023 – 2024 Booster Club Budget</vt:lpstr>
      <vt:lpstr>2023 – 2024 Booster Club Budget</vt:lpstr>
      <vt:lpstr>2023 – 2024 Booster Club Budget</vt:lpstr>
      <vt:lpstr>Plano West Baseball Spirit Nights</vt:lpstr>
      <vt:lpstr>October Fundraiser</vt:lpstr>
      <vt:lpstr>Homecoming Parade</vt:lpstr>
      <vt:lpstr>Homecoming Parade Route</vt:lpstr>
      <vt:lpstr>November Fundraiser</vt:lpstr>
      <vt:lpstr>Ballpark Update</vt:lpstr>
      <vt:lpstr>Ballpark Update</vt:lpstr>
      <vt:lpstr>Ballpark Update</vt:lpstr>
      <vt:lpstr>Ballpark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parstonpl pears</dc:creator>
  <cp:lastModifiedBy>Jeff Paschal</cp:lastModifiedBy>
  <cp:revision>40</cp:revision>
  <dcterms:created xsi:type="dcterms:W3CDTF">2022-08-11T18:55:18Z</dcterms:created>
  <dcterms:modified xsi:type="dcterms:W3CDTF">2024-03-04T22:40:39Z</dcterms:modified>
</cp:coreProperties>
</file>