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Koele" userId="8a5e50e4-862f-42a3-b84c-8f42b90dcfa7" providerId="ADAL" clId="{8A4AB890-AF84-443F-B801-A48F7946040D}"/>
    <pc:docChg chg="custSel modSld">
      <pc:chgData name="Lucas Koele" userId="8a5e50e4-862f-42a3-b84c-8f42b90dcfa7" providerId="ADAL" clId="{8A4AB890-AF84-443F-B801-A48F7946040D}" dt="2025-09-10T13:47:08.109" v="95" actId="20577"/>
      <pc:docMkLst>
        <pc:docMk/>
      </pc:docMkLst>
      <pc:sldChg chg="modSp mod">
        <pc:chgData name="Lucas Koele" userId="8a5e50e4-862f-42a3-b84c-8f42b90dcfa7" providerId="ADAL" clId="{8A4AB890-AF84-443F-B801-A48F7946040D}" dt="2025-09-09T20:07:07.012" v="38" actId="20577"/>
        <pc:sldMkLst>
          <pc:docMk/>
          <pc:sldMk cId="653610414" sldId="258"/>
        </pc:sldMkLst>
        <pc:spChg chg="mod">
          <ac:chgData name="Lucas Koele" userId="8a5e50e4-862f-42a3-b84c-8f42b90dcfa7" providerId="ADAL" clId="{8A4AB890-AF84-443F-B801-A48F7946040D}" dt="2025-09-09T20:07:07.012" v="38" actId="20577"/>
          <ac:spMkLst>
            <pc:docMk/>
            <pc:sldMk cId="653610414" sldId="258"/>
            <ac:spMk id="4" creationId="{3977E013-466A-EEE7-48E1-1B13366696F3}"/>
          </ac:spMkLst>
        </pc:spChg>
      </pc:sldChg>
      <pc:sldChg chg="modSp mod">
        <pc:chgData name="Lucas Koele" userId="8a5e50e4-862f-42a3-b84c-8f42b90dcfa7" providerId="ADAL" clId="{8A4AB890-AF84-443F-B801-A48F7946040D}" dt="2025-09-10T13:47:08.109" v="95" actId="20577"/>
        <pc:sldMkLst>
          <pc:docMk/>
          <pc:sldMk cId="131433463" sldId="259"/>
        </pc:sldMkLst>
        <pc:spChg chg="mod">
          <ac:chgData name="Lucas Koele" userId="8a5e50e4-862f-42a3-b84c-8f42b90dcfa7" providerId="ADAL" clId="{8A4AB890-AF84-443F-B801-A48F7946040D}" dt="2025-09-10T13:47:08.109" v="95" actId="20577"/>
          <ac:spMkLst>
            <pc:docMk/>
            <pc:sldMk cId="131433463" sldId="259"/>
            <ac:spMk id="4" creationId="{A0D0DF99-FE38-0B07-F0EC-C7124742C4D5}"/>
          </ac:spMkLst>
        </pc:spChg>
      </pc:sldChg>
      <pc:sldChg chg="modSp mod">
        <pc:chgData name="Lucas Koele" userId="8a5e50e4-862f-42a3-b84c-8f42b90dcfa7" providerId="ADAL" clId="{8A4AB890-AF84-443F-B801-A48F7946040D}" dt="2025-09-09T20:08:12.200" v="39" actId="1076"/>
        <pc:sldMkLst>
          <pc:docMk/>
          <pc:sldMk cId="9078949" sldId="261"/>
        </pc:sldMkLst>
        <pc:picChg chg="mod">
          <ac:chgData name="Lucas Koele" userId="8a5e50e4-862f-42a3-b84c-8f42b90dcfa7" providerId="ADAL" clId="{8A4AB890-AF84-443F-B801-A48F7946040D}" dt="2025-09-09T20:08:12.200" v="39" actId="1076"/>
          <ac:picMkLst>
            <pc:docMk/>
            <pc:sldMk cId="9078949" sldId="261"/>
            <ac:picMk id="9" creationId="{3DD143D3-C82A-0CB8-2E7A-4A9835B0A8F4}"/>
          </ac:picMkLst>
        </pc:picChg>
      </pc:sldChg>
      <pc:sldChg chg="addSp delSp modSp mod">
        <pc:chgData name="Lucas Koele" userId="8a5e50e4-862f-42a3-b84c-8f42b90dcfa7" providerId="ADAL" clId="{8A4AB890-AF84-443F-B801-A48F7946040D}" dt="2025-09-09T20:43:57.115" v="55" actId="208"/>
        <pc:sldMkLst>
          <pc:docMk/>
          <pc:sldMk cId="3394267055" sldId="263"/>
        </pc:sldMkLst>
        <pc:spChg chg="mod">
          <ac:chgData name="Lucas Koele" userId="8a5e50e4-862f-42a3-b84c-8f42b90dcfa7" providerId="ADAL" clId="{8A4AB890-AF84-443F-B801-A48F7946040D}" dt="2025-09-09T20:19:36.426" v="41" actId="27636"/>
          <ac:spMkLst>
            <pc:docMk/>
            <pc:sldMk cId="3394267055" sldId="263"/>
            <ac:spMk id="8" creationId="{22A6B0BD-D367-2CF8-4D5E-766D366D2103}"/>
          </ac:spMkLst>
        </pc:spChg>
        <pc:spChg chg="add mod">
          <ac:chgData name="Lucas Koele" userId="8a5e50e4-862f-42a3-b84c-8f42b90dcfa7" providerId="ADAL" clId="{8A4AB890-AF84-443F-B801-A48F7946040D}" dt="2025-09-09T20:43:57.115" v="55" actId="208"/>
          <ac:spMkLst>
            <pc:docMk/>
            <pc:sldMk cId="3394267055" sldId="263"/>
            <ac:spMk id="15" creationId="{0281B44C-10C7-2EAB-CC8B-2F19B4E3527D}"/>
          </ac:spMkLst>
        </pc:spChg>
        <pc:picChg chg="mod">
          <ac:chgData name="Lucas Koele" userId="8a5e50e4-862f-42a3-b84c-8f42b90dcfa7" providerId="ADAL" clId="{8A4AB890-AF84-443F-B801-A48F7946040D}" dt="2025-09-09T20:24:11.620" v="47" actId="1076"/>
          <ac:picMkLst>
            <pc:docMk/>
            <pc:sldMk cId="3394267055" sldId="263"/>
            <ac:picMk id="4" creationId="{CC86D54B-CB11-3585-AD84-0AF06DBFF8BB}"/>
          </ac:picMkLst>
        </pc:picChg>
        <pc:picChg chg="add del mod">
          <ac:chgData name="Lucas Koele" userId="8a5e50e4-862f-42a3-b84c-8f42b90dcfa7" providerId="ADAL" clId="{8A4AB890-AF84-443F-B801-A48F7946040D}" dt="2025-09-09T20:43:17.859" v="49" actId="478"/>
          <ac:picMkLst>
            <pc:docMk/>
            <pc:sldMk cId="3394267055" sldId="263"/>
            <ac:picMk id="7" creationId="{D92266EF-C0EB-B88C-6BED-0E3352DF005A}"/>
          </ac:picMkLst>
        </pc:picChg>
        <pc:picChg chg="add mod">
          <ac:chgData name="Lucas Koele" userId="8a5e50e4-862f-42a3-b84c-8f42b90dcfa7" providerId="ADAL" clId="{8A4AB890-AF84-443F-B801-A48F7946040D}" dt="2025-09-09T20:43:23.874" v="52" actId="1076"/>
          <ac:picMkLst>
            <pc:docMk/>
            <pc:sldMk cId="3394267055" sldId="263"/>
            <ac:picMk id="13" creationId="{D61BC91B-3561-960C-5DF6-AD26322538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C64E-56D3-86B9-50EC-426A76EEE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3989D-E2C1-F165-1777-F851ABC5A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ACCF4-8E32-CC99-8339-8B63F34E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21A28-51A1-AD36-AF62-0B3DB632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05650-B97F-80A0-FD4C-C08BB315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9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0261-4227-BED3-8D51-7E513B69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AE062-DF63-46ED-5A98-E9B3DC3E2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3DFA7-A13D-5944-6E11-01B9F53A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C345D-0CA0-04F2-64E4-093BD79E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8260F-064D-F3B6-FBD5-926731EC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E1CA1-E800-6E1F-1E94-6E85E2DBB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91754-A9E3-7D3F-1699-F377A7C41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D5B3E-43DF-173A-192C-71F5E235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38F5B-6321-596C-7163-6057F03D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6188A-9CE2-6AAC-5246-F5020C5E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4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92B8-4D6D-DD29-A841-DC920A91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402F-C9A8-A2B4-AD64-B98DD02A9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9593F-2BE3-1712-E200-5BC478F6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0977D-130C-5867-7299-CA6CC3CA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EDBA7-4758-1666-E5D7-307B571E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23AA-E3C7-3E5C-E6A5-EC69CA2A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415A8-329C-F9DF-74B8-2CCE1194F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C30B9-74F1-794B-B6F6-B91C6DBA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7210C-C785-25A5-A0DC-B5765ACC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3AD82-2674-B02C-D096-F438DBF6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6C69-0544-8F42-66AF-914C1F4A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AE885-EF1B-946F-A7C3-DC042898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E8724-8769-922A-A090-DB5B10CC4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F2280-DBF3-99FB-8301-DE3AB6C2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C1536-4F4B-B18E-A88F-E66EE58A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43D33-C653-D4C1-B19B-0EF183AE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8A6D-A24E-DFCA-E500-0E3443E0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79CB8-581D-2ECE-21F7-C012F43FD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8E5FB-6A07-BA11-6CFE-B6680C4C2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5EACD-6AFC-FEE3-2282-CB9F35626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FFCFE-B18E-87B6-D281-7E111CE19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8152E-F9E5-2DB6-28C0-65FEB248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FF17B-7C3B-A410-F31C-C82D0C52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6F2FE-5874-B42B-C719-0C42BE0F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063E-C845-4A64-B325-4421AE57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E7CA7-93F2-344A-B1E4-868A6C1F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09EAB-BE31-2D95-E934-E4E32371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082AA-50E6-08B3-1129-116D2DD6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7A057-AC60-DC94-4BEE-92B968D6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5D489-35FC-A44E-97DD-5072C7B1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1C932-CAFF-17C7-E883-DFC276AA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6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00CF-D15A-726F-9B68-B4E9D591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167C1-DF00-C5C3-3775-C3EEACA98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5FE36-69C0-D59D-CCFA-6ABD23326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8E0B9-3E99-4CA5-ABD9-73503026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50313-0535-5985-8C01-A0FF3826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26FA1-89F9-3542-7C6E-C0224C76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F128-A950-D350-D2D2-DE6D8D57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7FCDB-37A2-39FF-CAC8-CF10DFBDE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856FA-DDFA-4EED-5A75-92502E1D6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C48D0-74EE-9233-1CB4-39B51455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69B1A-B70B-20C6-3D4A-D6C8A1A2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A1009-2259-6D64-5A42-913DB573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9CE7C-9D31-D481-912C-63A69916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F9F18-F50C-D1AE-4BBF-C44B43E1B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9E54F-6D6C-A715-4A8E-F6D39399D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B5D75-CB38-445F-846E-0CCC98A73E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CC9FC-18CD-6429-0A02-75AC6E10D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E110E-0941-1E45-21C6-23B390E53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41D21-21ED-4CF9-824C-F86EB003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awrestlingevents.com/events" TargetMode="External"/><Relationship Id="rId2" Type="http://schemas.openxmlformats.org/officeDocument/2006/relationships/hyperlink" Target="https://www.usabracketing.com/ev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ackwrestling.com/Login.jsp?TIM=1757442548558&amp;twSessionId=todgdtwgm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bg1"/>
            </a:gs>
            <a:gs pos="83000">
              <a:srgbClr val="FFC000"/>
            </a:gs>
            <a:gs pos="915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9B3E-5102-C76F-F7C0-56C28821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Grafton Raptors Tournament How To Guide?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279A87-064F-AA86-5451-EEC552D7F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450" y="1754188"/>
            <a:ext cx="43401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9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bg1"/>
            </a:gs>
            <a:gs pos="83000">
              <a:srgbClr val="FFC000"/>
            </a:gs>
            <a:gs pos="915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98D75-A7BC-4740-5F61-F79A7FD93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080F-ECF2-69AB-B0BE-769E2713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Registering for your Tournament?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E013-466A-EEE7-48E1-1B133666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50" y="1690687"/>
            <a:ext cx="10515600" cy="4802187"/>
          </a:xfrm>
        </p:spPr>
        <p:txBody>
          <a:bodyPr>
            <a:normAutofit/>
          </a:bodyPr>
          <a:lstStyle/>
          <a:p>
            <a:r>
              <a:rPr lang="en-US" dirty="0"/>
              <a:t>The tournament will be available for review or registration on one of the following sites: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hlinkClick r:id="rId2"/>
              </a:rPr>
              <a:t>https://www.usabracketing.com/events</a:t>
            </a:r>
            <a:endParaRPr lang="en-US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hlinkClick r:id="rId3"/>
              </a:rPr>
              <a:t>https://usawrestlingevents.com/events</a:t>
            </a:r>
            <a:endParaRPr lang="en-US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>
                <a:hlinkClick r:id="rId4"/>
              </a:rPr>
              <a:t>https://www.trackwrestling.com/Login.jsp?TIM=1757442548558&amp;twSessionId=todgdtwgmm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Registering for your tournament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r>
              <a:rPr lang="en-US" dirty="0"/>
              <a:t>Select the tournament you want to register for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r>
              <a:rPr lang="en-US" dirty="0"/>
              <a:t>Follow the registration prompts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r>
              <a:rPr lang="en-US" dirty="0"/>
              <a:t>Most tournaments will cost $20 - $40</a:t>
            </a:r>
          </a:p>
          <a:p>
            <a:pPr lvl="1">
              <a:spcBef>
                <a:spcPts val="1000"/>
              </a:spcBef>
              <a:buFont typeface="Calibri" panose="020F0502020204030204" pitchFamily="34" charset="0"/>
              <a:buChar char="‒"/>
              <a:defRPr/>
            </a:pPr>
            <a:r>
              <a:rPr lang="en-US" dirty="0"/>
              <a:t>Ensure you get confirmation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1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bg1"/>
            </a:gs>
            <a:gs pos="83000">
              <a:srgbClr val="FFC000"/>
            </a:gs>
            <a:gs pos="915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C12688-E486-5101-18E2-BCD307681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534C-D7E2-9544-6873-B883A29C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1325563"/>
          </a:xfrm>
        </p:spPr>
        <p:txBody>
          <a:bodyPr/>
          <a:lstStyle/>
          <a:p>
            <a:r>
              <a:rPr lang="en-US" dirty="0"/>
              <a:t>Tournament Day!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0DF99-FE38-0B07-F0EC-C7124742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193006"/>
            <a:ext cx="5473700" cy="5303044"/>
          </a:xfrm>
          <a:ln w="952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/>
              <a:t>Tournaments will have flyer with information found on website you are registering for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Know when your kids wrestling starts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Read for requirements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Head gear, singlets, etc.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Generally arrive at least 60 to 90 minutes before that time period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Weigh Ins, finger nail checks, and check in needs to happen upon arrival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After check in, your kid can typically warm up on mats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Wait for tournament brackets to be released and wrestling to start!</a:t>
            </a:r>
          </a:p>
          <a:p>
            <a:pPr lvl="1">
              <a:buFont typeface="Calibri" panose="020F0502020204030204" pitchFamily="34" charset="0"/>
              <a:buChar char="‒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46BDA-CC67-C3F6-D20D-2DDFAD1B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97" y="117475"/>
            <a:ext cx="5625153" cy="650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F46BD8-C73A-6415-ED06-E7B259200F65}"/>
              </a:ext>
            </a:extLst>
          </p:cNvPr>
          <p:cNvSpPr/>
          <p:nvPr/>
        </p:nvSpPr>
        <p:spPr>
          <a:xfrm>
            <a:off x="9144000" y="1778000"/>
            <a:ext cx="2159000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7867D6-0D16-A5DC-AACE-1E72FC2110E6}"/>
              </a:ext>
            </a:extLst>
          </p:cNvPr>
          <p:cNvSpPr/>
          <p:nvPr/>
        </p:nvSpPr>
        <p:spPr>
          <a:xfrm>
            <a:off x="9347200" y="4953000"/>
            <a:ext cx="1955800" cy="946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bg1"/>
            </a:gs>
            <a:gs pos="83000">
              <a:srgbClr val="FFC000"/>
            </a:gs>
            <a:gs pos="915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D05B3C-435F-1F9E-848D-592ECF7D5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08D9-0D33-DDAA-4BA5-17C0C3B1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1325563"/>
          </a:xfrm>
        </p:spPr>
        <p:txBody>
          <a:bodyPr/>
          <a:lstStyle/>
          <a:p>
            <a:r>
              <a:rPr lang="en-US" dirty="0"/>
              <a:t>Tournament Day……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ED6809-583D-8553-4C29-F02703E71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253331"/>
            <a:ext cx="3187700" cy="4351338"/>
          </a:xfrm>
        </p:spPr>
        <p:txBody>
          <a:bodyPr/>
          <a:lstStyle/>
          <a:p>
            <a:r>
              <a:rPr lang="en-US" dirty="0"/>
              <a:t>Enter the event that you are participating in on USA Bracketing or </a:t>
            </a:r>
            <a:r>
              <a:rPr lang="en-US" dirty="0" err="1"/>
              <a:t>Trackwrestling</a:t>
            </a:r>
            <a:endParaRPr lang="en-US" dirty="0"/>
          </a:p>
          <a:p>
            <a:r>
              <a:rPr lang="en-US" dirty="0"/>
              <a:t>Add the wrestlers that you want to track under my wrestlers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B5F32F-E1FA-26D6-359B-7045FF2F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872" y="2579687"/>
            <a:ext cx="8372128" cy="39005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0F40A0-EE11-B752-713B-39D5BCC7F70A}"/>
              </a:ext>
            </a:extLst>
          </p:cNvPr>
          <p:cNvSpPr/>
          <p:nvPr/>
        </p:nvSpPr>
        <p:spPr>
          <a:xfrm>
            <a:off x="6159500" y="4159250"/>
            <a:ext cx="97155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58ED21-C36F-80F5-28A7-4B4330CF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602" y="127000"/>
            <a:ext cx="1555300" cy="3162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AE5F03-10A2-BA43-200B-2A34E2DE2AB1}"/>
              </a:ext>
            </a:extLst>
          </p:cNvPr>
          <p:cNvSpPr txBox="1"/>
          <p:nvPr/>
        </p:nvSpPr>
        <p:spPr>
          <a:xfrm>
            <a:off x="7914647" y="488950"/>
            <a:ext cx="222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USA Bracketing APP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4254CC-657A-F3D6-91CE-587447934555}"/>
              </a:ext>
            </a:extLst>
          </p:cNvPr>
          <p:cNvCxnSpPr/>
          <p:nvPr/>
        </p:nvCxnSpPr>
        <p:spPr>
          <a:xfrm>
            <a:off x="9652000" y="812115"/>
            <a:ext cx="6921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74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bg1"/>
            </a:gs>
            <a:gs pos="83000">
              <a:srgbClr val="FFC000"/>
            </a:gs>
            <a:gs pos="915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EB024B-78A9-EEA1-9A5A-016107C0F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D508-4BCD-A1B3-00AD-04074892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1325563"/>
          </a:xfrm>
        </p:spPr>
        <p:txBody>
          <a:bodyPr/>
          <a:lstStyle/>
          <a:p>
            <a:r>
              <a:rPr lang="en-US" dirty="0"/>
              <a:t>Tournament Day……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59E6DB-06F8-CA04-238E-0D7354149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253331"/>
            <a:ext cx="4127500" cy="4351338"/>
          </a:xfrm>
        </p:spPr>
        <p:txBody>
          <a:bodyPr/>
          <a:lstStyle/>
          <a:p>
            <a:r>
              <a:rPr lang="en-US" dirty="0"/>
              <a:t>Under my wrestlers you will find following information: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Bracket Information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Competitor Information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Next match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8B926-64B9-3E05-EFC0-6D3EF21B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80" y="888745"/>
            <a:ext cx="6883400" cy="1936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3F824-F4E8-F448-BADE-B7EEAEC52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2906385"/>
            <a:ext cx="7035799" cy="1509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D143D3-C82A-0CB8-2E7A-4A9835B0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20" y="3906384"/>
            <a:ext cx="4259730" cy="2709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C3115F-8578-2DE1-ABC9-F4B735F7A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50" y="4424182"/>
            <a:ext cx="2218302" cy="2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bg1"/>
            </a:gs>
            <a:gs pos="83000">
              <a:srgbClr val="FFC000"/>
            </a:gs>
            <a:gs pos="915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E3C4C-6CE3-9074-E98E-6C680F54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A033-DF59-6317-BB63-16F321DF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1325563"/>
          </a:xfrm>
        </p:spPr>
        <p:txBody>
          <a:bodyPr/>
          <a:lstStyle/>
          <a:p>
            <a:r>
              <a:rPr lang="en-US" dirty="0"/>
              <a:t>Tournament Day……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C8B98-C40C-E3EE-2E56-1FF4A96EF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183481"/>
            <a:ext cx="3187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Bout Board provides ability to see where and when your son will wrestle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Recommendation is to have your kid to the mat at least two to three matches before your match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120E3-A2EC-C1C8-AAA1-41752810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022470"/>
            <a:ext cx="8188462" cy="25191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A99993-C83D-2DF4-4212-C330E58FFA7B}"/>
              </a:ext>
            </a:extLst>
          </p:cNvPr>
          <p:cNvSpPr/>
          <p:nvPr/>
        </p:nvSpPr>
        <p:spPr>
          <a:xfrm>
            <a:off x="4006850" y="1417759"/>
            <a:ext cx="901700" cy="742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B41D65-8627-6140-EC41-99A7E839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00" y="3827342"/>
            <a:ext cx="4318000" cy="27090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C1E854-7EE8-9534-01CF-F768C4F8673F}"/>
              </a:ext>
            </a:extLst>
          </p:cNvPr>
          <p:cNvSpPr/>
          <p:nvPr/>
        </p:nvSpPr>
        <p:spPr>
          <a:xfrm>
            <a:off x="9753600" y="4944942"/>
            <a:ext cx="285750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63F074-8E9E-077C-33D4-BA0F534F1D07}"/>
              </a:ext>
            </a:extLst>
          </p:cNvPr>
          <p:cNvCxnSpPr>
            <a:cxnSpLocks/>
          </p:cNvCxnSpPr>
          <p:nvPr/>
        </p:nvCxnSpPr>
        <p:spPr>
          <a:xfrm flipH="1">
            <a:off x="10109200" y="4729042"/>
            <a:ext cx="139700" cy="17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FA6521-A661-48DE-5DA1-1CA69BE730F9}"/>
              </a:ext>
            </a:extLst>
          </p:cNvPr>
          <p:cNvSpPr txBox="1"/>
          <p:nvPr/>
        </p:nvSpPr>
        <p:spPr>
          <a:xfrm>
            <a:off x="5956300" y="4220686"/>
            <a:ext cx="149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Mason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Koele is match 3132, be at mat by match 3130.</a:t>
            </a:r>
          </a:p>
        </p:txBody>
      </p:sp>
    </p:spTree>
    <p:extLst>
      <p:ext uri="{BB962C8B-B14F-4D97-AF65-F5344CB8AC3E}">
        <p14:creationId xmlns:p14="http://schemas.microsoft.com/office/powerpoint/2010/main" val="69825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bg1"/>
            </a:gs>
            <a:gs pos="83000">
              <a:srgbClr val="FFC000"/>
            </a:gs>
            <a:gs pos="915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2C273-DFA9-F942-FE86-1AB8504D7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3E51-4F56-9499-10EE-566DD02C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1325563"/>
          </a:xfrm>
        </p:spPr>
        <p:txBody>
          <a:bodyPr/>
          <a:lstStyle/>
          <a:p>
            <a:r>
              <a:rPr lang="en-US" dirty="0"/>
              <a:t>Tournament Day……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A6B0BD-D367-2CF8-4D5E-766D366D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183481"/>
            <a:ext cx="3187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Mat Tables will indicate mat number as well as have a scoreboard</a:t>
            </a:r>
          </a:p>
          <a:p>
            <a:r>
              <a:rPr lang="en-US" dirty="0"/>
              <a:t>Your kid should check in at table before wrestling</a:t>
            </a:r>
          </a:p>
          <a:p>
            <a:r>
              <a:rPr lang="en-US" dirty="0"/>
              <a:t>Typically, two coaches allowed mat side</a:t>
            </a:r>
          </a:p>
          <a:p>
            <a:r>
              <a:rPr lang="en-US" dirty="0"/>
              <a:t>If your kid pins opponent, collect a pin at table!!!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6D54B-CB11-3585-AD84-0AF06DBF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714" y="3012731"/>
            <a:ext cx="2878236" cy="3654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1BC91B-3561-960C-5DF6-AD2632253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442" y="431800"/>
            <a:ext cx="3714647" cy="47815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281B44C-10C7-2EAB-CC8B-2F19B4E3527D}"/>
              </a:ext>
            </a:extLst>
          </p:cNvPr>
          <p:cNvSpPr/>
          <p:nvPr/>
        </p:nvSpPr>
        <p:spPr>
          <a:xfrm>
            <a:off x="6534150" y="431800"/>
            <a:ext cx="1060450" cy="1123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bg1"/>
            </a:gs>
            <a:gs pos="83000">
              <a:srgbClr val="FFC000"/>
            </a:gs>
            <a:gs pos="915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2CAB57-9F07-313F-BAC4-E76F3E42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C4EF-F6CE-6937-632A-1CA7F439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1325563"/>
          </a:xfrm>
        </p:spPr>
        <p:txBody>
          <a:bodyPr/>
          <a:lstStyle/>
          <a:p>
            <a:r>
              <a:rPr lang="en-US" dirty="0"/>
              <a:t>Tournament Day……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F6355C-E13C-3FE7-A8FA-2E4C49A95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39231"/>
            <a:ext cx="3187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Collect your award!!!!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E3A9F-B449-18A0-6700-CFA80C86B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032" y="317500"/>
            <a:ext cx="4437918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0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87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ecfc304-07c1-4b95-8226-ab44db00786b}" enabled="0" method="" siteId="{1ecfc304-07c1-4b95-8226-ab44db0078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325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Office Theme</vt:lpstr>
      <vt:lpstr>Grafton Raptors Tournament How To Guide?</vt:lpstr>
      <vt:lpstr>Finding and Registering for your Tournament?</vt:lpstr>
      <vt:lpstr>Tournament Day!</vt:lpstr>
      <vt:lpstr>Tournament Day……</vt:lpstr>
      <vt:lpstr>Tournament Day……</vt:lpstr>
      <vt:lpstr>Tournament Day……</vt:lpstr>
      <vt:lpstr>Tournament Day……</vt:lpstr>
      <vt:lpstr>Tournament Day……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Lucas Koele</dc:creator>
  <cp:lastModifiedBy>Lucas Koele</cp:lastModifiedBy>
  <cp:revision>1</cp:revision>
  <dcterms:created xsi:type="dcterms:W3CDTF">2025-09-09T18:14:44Z</dcterms:created>
  <dcterms:modified xsi:type="dcterms:W3CDTF">2025-09-10T13:47:15Z</dcterms:modified>
</cp:coreProperties>
</file>