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4D699-E14C-472B-A58E-4553892C2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10F99-C7F4-4432-9620-B4E3ADE75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1992E-1AA0-4E82-86E2-C70AD889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3B1F9-67DF-4CA5-954B-878F0DF6A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433AC-3C8B-415B-939E-6E3BE410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1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A3F1-1C2F-4A45-96B8-D2E3DC6C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C8694-4F40-45CF-A6BB-F22A18D4C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45C72-C1FC-48B9-BD13-5A903F1B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FEA1D-10F1-47B8-9140-3B96FE53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668F1-A751-4FE4-9EE6-0F50381C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5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557193-7B95-4A71-A71C-DD1C19E94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EE7B9-ACA9-4275-B437-B02BF91D9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95958-A2EA-41E2-BA4F-0D0283FD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AB466-364C-456F-9242-C96022C9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1612-4A40-426E-826A-9B1EBF95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3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5DAC0-A278-494D-9923-97D3F991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D2E79-2A67-40A0-8F4E-C22D538A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B6EE1-6497-407D-AAA7-57F9E008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4E20F-4F8E-4148-B0BA-2133278B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0C23D-414B-44F4-955F-A1D4BD56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6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EC9C3-EDCD-4FB4-A781-ACE5CC4B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E648-C0E4-4B50-9BAA-CA6DBC5C1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4EE50-039E-4688-AB4C-2324D2F2C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0F9C4-0828-4A6A-BC53-1EC61CA91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09966-2716-4366-B37A-70CD1200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2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48650-85A4-4A51-8F08-1F8ABF7F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27F1E-9A94-482E-B4D6-25796BAFB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E217F-5DCE-480E-9B71-4D127F4AA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76AFB-8AD3-44C1-A363-36354EEF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26373-77BC-4412-915D-1DD8B51A3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5ED63-C018-431D-BBCA-BDF1B6D2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18EF-EB1A-4E88-BEA0-F2B7451D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32B4F-B3E3-408B-BA74-B73766D4B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2F959-1F70-4598-BCEE-E953137BD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08634-B8BD-4E90-A33B-832461AF0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BDA7B-0D71-47E1-8097-D847E7F41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54FDF-FEE9-4BCE-B9E9-40DFA67B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BA2D65-76AF-45E3-8377-1DB5F709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08BD0E-44A4-4D18-AD2A-B4BC033A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9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E4584-2154-4C0C-B69C-F2993317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AE294-DB45-4CDB-99D6-90000785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087B6-760F-433F-8BA4-90DF7AAF2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4EE03-536C-4087-A6CC-FAC787A1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1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4BDD3-2580-4C80-95AB-017B47347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066D88-C4DF-4B4E-9BC0-1AC634E0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667BC-549A-4F8B-B97D-85FB9742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5F81F-077B-419D-8968-C26FD386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D73D4-613A-4428-8977-FEA0B5152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2C4E1-EB9D-4055-95D1-6B49B4312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08F39-9D1E-4DD7-97B7-B90A4043F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18EA0-E0C6-42B5-94DD-E2C31E71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10D98-24F8-45F9-88CB-3A5199E2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0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7716-B33A-457A-BB8E-C63DFD0B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8493C-9E3D-4835-BF5F-916E2EEF0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C92CA-C9EA-49DC-B42D-BDBF57A1A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F8F11-E040-4A71-B8FA-FDF0624E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28807-3E62-4FCB-9CC1-59F9301B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A18E6-524A-4902-A41C-094F8FF82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2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65851-4184-49FC-8D8A-3D88CB86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DDC90-E087-415F-A276-6B3CCA96C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BF397-C90D-41F3-A0A6-C31B27FAC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503E3-26E5-4F51-AAA7-582B1AF3BEF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6A08E-3C7A-471D-B1F4-120FF8ED3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B3A3B-BD7D-4069-920C-AA99145CD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7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us@riseatlsport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seatlsports.com/givingbac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FF68DA-F1E5-4605-9EFE-E659F1FD9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4462" y="656278"/>
            <a:ext cx="8844118" cy="49478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1200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820AC-AEFA-49C6-AD1D-307D2115B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7626" y="1575291"/>
            <a:ext cx="9144000" cy="2387600"/>
          </a:xfrm>
        </p:spPr>
        <p:txBody>
          <a:bodyPr/>
          <a:lstStyle/>
          <a:p>
            <a:r>
              <a:rPr lang="en-US" b="1" i="1" dirty="0"/>
              <a:t>RISE ATL SPORTS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59F49-944E-48F3-AD79-266F4F1ED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7626" y="3844184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i="1" dirty="0"/>
              <a:t>G.I.G. Initiative</a:t>
            </a:r>
          </a:p>
          <a:p>
            <a:r>
              <a:rPr lang="en-US" sz="2800" b="1" i="1" dirty="0"/>
              <a:t>Giving In Georgia Initiative!!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61987-E6B3-4F7B-B390-CBF423E39397}"/>
              </a:ext>
            </a:extLst>
          </p:cNvPr>
          <p:cNvSpPr txBox="1"/>
          <p:nvPr/>
        </p:nvSpPr>
        <p:spPr>
          <a:xfrm>
            <a:off x="5281301" y="5834168"/>
            <a:ext cx="57855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E:  </a:t>
            </a:r>
            <a:r>
              <a:rPr lang="en-US" sz="1050">
                <a:hlinkClick r:id="rId3"/>
              </a:rPr>
              <a:t>contactus@riseatlsports.com</a:t>
            </a:r>
            <a:endParaRPr lang="en-US" sz="1050"/>
          </a:p>
          <a:p>
            <a:r>
              <a:rPr lang="en-US" sz="1050"/>
              <a:t>P:  678-707-3968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74410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8B4E0-4F76-4E92-A437-32E28271A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r="117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09045-E022-426A-A72E-9963F15A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/>
              <a:t>Giving In Georgia?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37470-3131-4F14-AA61-14D44D74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What is Giving In Georgia (G.I.G.)?</a:t>
            </a:r>
          </a:p>
          <a:p>
            <a:r>
              <a:rPr lang="en-US" sz="2000" dirty="0"/>
              <a:t>It is our giving and donation program with local Georgia schools and organizations. </a:t>
            </a:r>
          </a:p>
          <a:p>
            <a:r>
              <a:rPr lang="en-US" sz="2000" dirty="0"/>
              <a:t>We have given over $700 back to the schools and communities we serve and will continue to do so.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498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ouple of men holding a sign&#10;&#10;Description automatically generated with low confidence">
            <a:extLst>
              <a:ext uri="{FF2B5EF4-FFF2-40B4-BE49-F238E27FC236}">
                <a16:creationId xmlns:a16="http://schemas.microsoft.com/office/drawing/2014/main" id="{EFB24390-3A6C-CA7C-361B-9F6450588D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63CBD-AB3D-4426-8F0E-9B4A1666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How Can I Help?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72396-2F6B-4CB0-B373-D870D5AEB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1200" dirty="0"/>
              <a:t>You can make a small donation on our giving form and we will add you to our wall of fame (Optional)</a:t>
            </a:r>
          </a:p>
          <a:p>
            <a:r>
              <a:rPr lang="en-US" sz="1200" dirty="0"/>
              <a:t>Donation of Items (</a:t>
            </a:r>
            <a:r>
              <a:rPr lang="en-US" sz="1200" dirty="0" err="1"/>
              <a:t>Clothing,food,coupons,school</a:t>
            </a:r>
            <a:r>
              <a:rPr lang="en-US" sz="1200" dirty="0"/>
              <a:t> supplies etc.)</a:t>
            </a:r>
          </a:p>
          <a:p>
            <a:r>
              <a:rPr lang="en-US" sz="1200" dirty="0"/>
              <a:t>An invoice will be created upon request for any items donated</a:t>
            </a:r>
          </a:p>
          <a:p>
            <a:r>
              <a:rPr lang="en-US" sz="1200" dirty="0"/>
              <a:t>Proceeds will be used for our back to school and holiday giving events as well as other charitable events. </a:t>
            </a:r>
          </a:p>
          <a:p>
            <a:pPr marL="0"/>
            <a:r>
              <a:rPr lang="en-US" sz="1200" dirty="0">
                <a:hlinkClick r:id="rId3"/>
              </a:rPr>
              <a:t>https://www.riseatlsports.com/givingback</a:t>
            </a:r>
            <a:endParaRPr lang="en-US" sz="1200" dirty="0"/>
          </a:p>
          <a:p>
            <a:pPr marL="0"/>
            <a:endParaRPr lang="en-US" sz="1200" dirty="0"/>
          </a:p>
          <a:p>
            <a:pPr marL="0"/>
            <a:endParaRPr lang="en-US" sz="1200" dirty="0"/>
          </a:p>
          <a:p>
            <a:pPr marL="0"/>
            <a:endParaRPr lang="en-US" sz="1200" dirty="0"/>
          </a:p>
          <a:p>
            <a:pPr marL="0"/>
            <a:endParaRPr lang="en-US" sz="1200" dirty="0"/>
          </a:p>
          <a:p>
            <a:pPr marL="0"/>
            <a:endParaRPr lang="en-US" sz="1200" dirty="0"/>
          </a:p>
          <a:p>
            <a:pPr marL="0"/>
            <a:r>
              <a:rPr lang="en-US" sz="1200" dirty="0"/>
              <a:t>* If paying by debit/credit a small processing fee is charged by the card processor.</a:t>
            </a:r>
          </a:p>
          <a:p>
            <a:pPr marL="0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2254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B9BA48-2D27-0958-4AED-CB6EF9BBFD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r="117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E1E47-808E-226A-D1F9-CB45C92A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u="sng"/>
              <a:t>Upcoming Events/Promotions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2218-0F5A-B5EB-0029-D6CE79A61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 School Supplies Donation</a:t>
            </a:r>
          </a:p>
          <a:p>
            <a:r>
              <a:rPr lang="en-US" sz="2000" dirty="0"/>
              <a:t>Youth Sports Program(R.I.S.E. ATL Sports Youth)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293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B9BA48-2D27-0958-4AED-CB6EF9BBFD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r="117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E1E47-808E-226A-D1F9-CB45C92A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u="sng"/>
              <a:t>Items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2218-0F5A-B5EB-0029-D6CE79A61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Pencils</a:t>
            </a:r>
          </a:p>
          <a:p>
            <a:r>
              <a:rPr lang="en-US" sz="2000" dirty="0"/>
              <a:t>Pens</a:t>
            </a:r>
          </a:p>
          <a:p>
            <a:r>
              <a:rPr lang="en-US" sz="2000" dirty="0"/>
              <a:t>Eraser</a:t>
            </a:r>
          </a:p>
          <a:p>
            <a:r>
              <a:rPr lang="en-US" sz="2000" dirty="0"/>
              <a:t>Bookbags</a:t>
            </a:r>
          </a:p>
          <a:p>
            <a:r>
              <a:rPr lang="en-US" sz="2000" dirty="0"/>
              <a:t>Calculators</a:t>
            </a:r>
          </a:p>
          <a:p>
            <a:r>
              <a:rPr lang="en-US" sz="2000" dirty="0"/>
              <a:t>Notebooks/Notepads</a:t>
            </a:r>
          </a:p>
          <a:p>
            <a:r>
              <a:rPr lang="en-US" sz="2000" dirty="0"/>
              <a:t>Pen/Pencil Pouch</a:t>
            </a:r>
          </a:p>
          <a:p>
            <a:r>
              <a:rPr lang="en-US" sz="2000" dirty="0"/>
              <a:t>Kleenex</a:t>
            </a:r>
          </a:p>
          <a:p>
            <a:r>
              <a:rPr lang="en-US" sz="2000" dirty="0"/>
              <a:t>Bleach Wipes</a:t>
            </a:r>
          </a:p>
        </p:txBody>
      </p:sp>
    </p:spTree>
    <p:extLst>
      <p:ext uri="{BB962C8B-B14F-4D97-AF65-F5344CB8AC3E}">
        <p14:creationId xmlns:p14="http://schemas.microsoft.com/office/powerpoint/2010/main" val="47712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B9BA48-2D27-0958-4AED-CB6EF9BBFD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r="117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E1E47-808E-226A-D1F9-CB45C92A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u="sng" dirty="0"/>
              <a:t>GOALS OF G.I.G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2218-0F5A-B5EB-0029-D6CE79A61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Helping acquire Uniforms  school Girls/Boys teams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Helping Pay for them to go to tournaments/events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Helping schools start programs OR enhance current programs (Flag Football/Basketball)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Scholarships for Students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Clothing and School Supply drives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Tutoring Services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44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266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RISE ATL SPORTS</vt:lpstr>
      <vt:lpstr>Giving In Georgia?</vt:lpstr>
      <vt:lpstr>How Can I Help?</vt:lpstr>
      <vt:lpstr>Upcoming Events/Promotions</vt:lpstr>
      <vt:lpstr>Items Needed</vt:lpstr>
      <vt:lpstr>GOALS OF G.I.G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ATL SPORTS</dc:title>
  <dc:creator>Ade q</dc:creator>
  <cp:lastModifiedBy>Ade q</cp:lastModifiedBy>
  <cp:revision>84</cp:revision>
  <dcterms:created xsi:type="dcterms:W3CDTF">2021-02-28T00:15:12Z</dcterms:created>
  <dcterms:modified xsi:type="dcterms:W3CDTF">2024-03-14T16:46:25Z</dcterms:modified>
</cp:coreProperties>
</file>