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0" d="100"/>
          <a:sy n="120" d="100"/>
        </p:scale>
        <p:origin x="370" y="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oth, Alan" userId="de473bfd-78f3-46d2-af76-6c49acc98192" providerId="ADAL" clId="{4F89DD3B-E5E3-4A89-9857-1DD2B0CFEDA4}"/>
    <pc:docChg chg="modSld">
      <pc:chgData name="Kroth, Alan" userId="de473bfd-78f3-46d2-af76-6c49acc98192" providerId="ADAL" clId="{4F89DD3B-E5E3-4A89-9857-1DD2B0CFEDA4}" dt="2025-04-10T02:41:25.139" v="4" actId="20577"/>
      <pc:docMkLst>
        <pc:docMk/>
      </pc:docMkLst>
      <pc:sldChg chg="modSp mod">
        <pc:chgData name="Kroth, Alan" userId="de473bfd-78f3-46d2-af76-6c49acc98192" providerId="ADAL" clId="{4F89DD3B-E5E3-4A89-9857-1DD2B0CFEDA4}" dt="2025-04-10T02:41:25.139" v="4" actId="20577"/>
        <pc:sldMkLst>
          <pc:docMk/>
          <pc:sldMk cId="0" sldId="260"/>
        </pc:sldMkLst>
        <pc:spChg chg="mod">
          <ac:chgData name="Kroth, Alan" userId="de473bfd-78f3-46d2-af76-6c49acc98192" providerId="ADAL" clId="{4F89DD3B-E5E3-4A89-9857-1DD2B0CFEDA4}" dt="2025-04-10T02:41:25.139" v="4" actId="20577"/>
          <ac:spMkLst>
            <pc:docMk/>
            <pc:sldMk cId="0" sldId="260"/>
            <ac:spMk id="12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1318b1c31d0_0_4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0" name="Google Shape;260;g1318b1c31d0_0_4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1318b1c31d0_0_6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1318b1c31d0_0_6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1318b1c31d0_0_6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" name="Google Shape;360;g1318b1c31d0_0_6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g1318b1c31d0_0_7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0" name="Google Shape;410;g1318b1c31d0_0_7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g13a8c9c158f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0" name="Google Shape;460;g13a8c9c158f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g13a8c9c158f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0" name="Google Shape;510;g13a8c9c158f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g13b59bd1d8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0" name="Google Shape;560;g13b59bd1d8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g13b59bd1d8e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1" name="Google Shape;611;g13b59bd1d8e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g13a8c9c158f_0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2" name="Google Shape;662;g13a8c9c158f_0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Google Shape;714;g13a8c9c158f_0_1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5" name="Google Shape;715;g13a8c9c158f_0_1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318b1c31d0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1318b1c31d0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g1318b1c31d0_0_5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8" name="Google Shape;768;g1318b1c31d0_0_5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g13b59bd1d8e_0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8" name="Google Shape;818;g13b59bd1d8e_0_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g13b59bd1d8e_0_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7" name="Google Shape;867;g13b59bd1d8e_0_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" name="Google Shape;917;g13b59bd1d8e_0_2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8" name="Google Shape;918;g13b59bd1d8e_0_2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g13b59bd1d8e_0_3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9" name="Google Shape;969;g13b59bd1d8e_0_3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" name="Google Shape;1019;g13b59bd1d8e_0_3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0" name="Google Shape;1020;g13b59bd1d8e_0_3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1070;g13b59bd1d8e_0_4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1" name="Google Shape;1071;g13b59bd1d8e_0_4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" name="Google Shape;1121;g13b59bd1d8e_0_4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2" name="Google Shape;1122;g13b59bd1d8e_0_4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" name="Google Shape;1172;g13b59bd1d8e_0_5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3" name="Google Shape;1173;g13b59bd1d8e_0_5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5" name="Google Shape;1225;g13b59bd1d8e_0_5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6" name="Google Shape;1226;g13b59bd1d8e_0_5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318b1c31d0_0_2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318b1c31d0_0_2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8" name="Google Shape;1278;g13b59bd1d8e_0_7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9" name="Google Shape;1279;g13b59bd1d8e_0_7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8" name="Google Shape;1328;g13b59bd1d8e_0_7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9" name="Google Shape;1329;g13b59bd1d8e_0_7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8" name="Google Shape;1378;g13b59bd1d8e_0_10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9" name="Google Shape;1379;g13b59bd1d8e_0_10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8" name="Google Shape;1428;g13b59bd1d8e_0_11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9" name="Google Shape;1429;g13b59bd1d8e_0_11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8" name="Google Shape;1478;g13b59bd1d8e_0_9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9" name="Google Shape;1479;g13b59bd1d8e_0_9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9" name="Google Shape;1529;g13b59bd1d8e_0_9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0" name="Google Shape;1530;g13b59bd1d8e_0_9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0" name="Google Shape;1580;g13b59bd1d8e_0_10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1" name="Google Shape;1581;g13b59bd1d8e_0_10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13b59bd1d8e_0_11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13b59bd1d8e_0_11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6" name="Google Shape;1686;g13b59bd1d8e_0_8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7" name="Google Shape;1687;g13b59bd1d8e_0_8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7" name="Google Shape;1737;g13b59bd1d8e_0_8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8" name="Google Shape;1738;g13b59bd1d8e_0_8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318b1c31d0_0_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318b1c31d0_0_1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8" name="Google Shape;1788;g1318b1c31d0_0_5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9" name="Google Shape;1789;g1318b1c31d0_0_5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7" name="Google Shape;1837;g13b59bd1d8e_0_6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8" name="Google Shape;1838;g13b59bd1d8e_0_6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7" name="Google Shape;1887;g13b59bd1d8e_0_6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8" name="Google Shape;1888;g13b59bd1d8e_0_6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318b1c31d0_0_4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1318b1c31d0_0_4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318b1c31d0_0_1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318b1c31d0_0_1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318b1c31d0_0_4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1318b1c31d0_0_4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1318b1c31d0_0_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1318b1c31d0_0_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1318b1c31d0_0_4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1318b1c31d0_0_4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540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32950" y="4173050"/>
            <a:ext cx="836875" cy="92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1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8094345" y="4173050"/>
            <a:ext cx="1049655" cy="96785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Rosemount Youth Football </a:t>
            </a:r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94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3rd &amp; 4th Grade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9 Man Playbook </a:t>
            </a:r>
            <a:endParaRPr/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3">
            <a:alphaModFix amt="25000"/>
          </a:blip>
          <a:stretch>
            <a:fillRect/>
          </a:stretch>
        </p:blipFill>
        <p:spPr>
          <a:xfrm>
            <a:off x="2123800" y="0"/>
            <a:ext cx="5023350" cy="51435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0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2"/>
          <p:cNvSpPr txBox="1">
            <a:spLocks noGrp="1"/>
          </p:cNvSpPr>
          <p:nvPr>
            <p:ph type="title"/>
          </p:nvPr>
        </p:nvSpPr>
        <p:spPr>
          <a:xfrm>
            <a:off x="311700" y="1002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“I” Formation</a:t>
            </a:r>
            <a:endParaRPr/>
          </a:p>
        </p:txBody>
      </p:sp>
      <p:sp>
        <p:nvSpPr>
          <p:cNvPr id="263" name="Google Shape;263;p22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4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 dirty="0"/>
              <a:t>Wing Right, 22 Power</a:t>
            </a:r>
            <a:endParaRPr sz="1400" dirty="0"/>
          </a:p>
        </p:txBody>
      </p:sp>
      <p:sp>
        <p:nvSpPr>
          <p:cNvPr id="264" name="Google Shape;264;p22"/>
          <p:cNvSpPr/>
          <p:nvPr/>
        </p:nvSpPr>
        <p:spPr>
          <a:xfrm>
            <a:off x="3200868" y="9653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265" name="Google Shape;265;p22"/>
          <p:cNvSpPr/>
          <p:nvPr/>
        </p:nvSpPr>
        <p:spPr>
          <a:xfrm>
            <a:off x="5594261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266" name="Google Shape;266;p22"/>
          <p:cNvSpPr/>
          <p:nvPr/>
        </p:nvSpPr>
        <p:spPr>
          <a:xfrm>
            <a:off x="4879219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267" name="Google Shape;267;p22"/>
          <p:cNvSpPr/>
          <p:nvPr/>
        </p:nvSpPr>
        <p:spPr>
          <a:xfrm>
            <a:off x="2787269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268" name="Google Shape;268;p22"/>
          <p:cNvSpPr/>
          <p:nvPr/>
        </p:nvSpPr>
        <p:spPr>
          <a:xfrm>
            <a:off x="2414525" y="16990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269" name="Google Shape;269;p22"/>
          <p:cNvSpPr/>
          <p:nvPr/>
        </p:nvSpPr>
        <p:spPr>
          <a:xfrm>
            <a:off x="3497176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270" name="Google Shape;270;p22"/>
          <p:cNvSpPr/>
          <p:nvPr/>
        </p:nvSpPr>
        <p:spPr>
          <a:xfrm>
            <a:off x="4203581" y="1714531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271" name="Google Shape;271;p22"/>
          <p:cNvSpPr/>
          <p:nvPr/>
        </p:nvSpPr>
        <p:spPr>
          <a:xfrm>
            <a:off x="5911278" y="16990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272" name="Google Shape;272;p22"/>
          <p:cNvSpPr/>
          <p:nvPr/>
        </p:nvSpPr>
        <p:spPr>
          <a:xfrm>
            <a:off x="5045389" y="9653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273" name="Google Shape;273;p22"/>
          <p:cNvSpPr txBox="1"/>
          <p:nvPr/>
        </p:nvSpPr>
        <p:spPr>
          <a:xfrm>
            <a:off x="3359723" y="10946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274" name="Google Shape;274;p22"/>
          <p:cNvSpPr txBox="1"/>
          <p:nvPr/>
        </p:nvSpPr>
        <p:spPr>
          <a:xfrm>
            <a:off x="5204245" y="10946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275" name="Google Shape;275;p22"/>
          <p:cNvSpPr txBox="1"/>
          <p:nvPr/>
        </p:nvSpPr>
        <p:spPr>
          <a:xfrm>
            <a:off x="4245093" y="1843819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276" name="Google Shape;276;p22"/>
          <p:cNvSpPr txBox="1"/>
          <p:nvPr/>
        </p:nvSpPr>
        <p:spPr>
          <a:xfrm>
            <a:off x="5952790" y="18283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277" name="Google Shape;277;p22"/>
          <p:cNvSpPr txBox="1"/>
          <p:nvPr/>
        </p:nvSpPr>
        <p:spPr>
          <a:xfrm>
            <a:off x="2456037" y="18283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278" name="Google Shape;278;p22"/>
          <p:cNvSpPr txBox="1"/>
          <p:nvPr/>
        </p:nvSpPr>
        <p:spPr>
          <a:xfrm>
            <a:off x="2828781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279" name="Google Shape;279;p22"/>
          <p:cNvSpPr txBox="1"/>
          <p:nvPr/>
        </p:nvSpPr>
        <p:spPr>
          <a:xfrm>
            <a:off x="5635772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280" name="Google Shape;280;p22"/>
          <p:cNvSpPr txBox="1"/>
          <p:nvPr/>
        </p:nvSpPr>
        <p:spPr>
          <a:xfrm>
            <a:off x="3538688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281" name="Google Shape;281;p22"/>
          <p:cNvSpPr txBox="1"/>
          <p:nvPr/>
        </p:nvSpPr>
        <p:spPr>
          <a:xfrm>
            <a:off x="4920722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282" name="Google Shape;282;p22"/>
          <p:cNvSpPr/>
          <p:nvPr/>
        </p:nvSpPr>
        <p:spPr>
          <a:xfrm>
            <a:off x="2828775" y="27789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22"/>
          <p:cNvSpPr/>
          <p:nvPr/>
        </p:nvSpPr>
        <p:spPr>
          <a:xfrm>
            <a:off x="4256950" y="27723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22"/>
          <p:cNvSpPr/>
          <p:nvPr/>
        </p:nvSpPr>
        <p:spPr>
          <a:xfrm>
            <a:off x="4947975" y="27789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22"/>
          <p:cNvSpPr/>
          <p:nvPr/>
        </p:nvSpPr>
        <p:spPr>
          <a:xfrm>
            <a:off x="5663075" y="27869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22"/>
          <p:cNvSpPr/>
          <p:nvPr/>
        </p:nvSpPr>
        <p:spPr>
          <a:xfrm>
            <a:off x="4256950" y="31932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22"/>
          <p:cNvSpPr/>
          <p:nvPr/>
        </p:nvSpPr>
        <p:spPr>
          <a:xfrm>
            <a:off x="4256950" y="4024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22"/>
          <p:cNvSpPr/>
          <p:nvPr/>
        </p:nvSpPr>
        <p:spPr>
          <a:xfrm>
            <a:off x="4256950" y="4498200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22"/>
          <p:cNvSpPr/>
          <p:nvPr/>
        </p:nvSpPr>
        <p:spPr>
          <a:xfrm flipH="1">
            <a:off x="6172050" y="3274574"/>
            <a:ext cx="4116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22"/>
          <p:cNvSpPr/>
          <p:nvPr/>
        </p:nvSpPr>
        <p:spPr>
          <a:xfrm>
            <a:off x="3565925" y="27618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22"/>
          <p:cNvSpPr txBox="1"/>
          <p:nvPr/>
        </p:nvSpPr>
        <p:spPr>
          <a:xfrm>
            <a:off x="2861475" y="27742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292" name="Google Shape;292;p22"/>
          <p:cNvSpPr txBox="1"/>
          <p:nvPr/>
        </p:nvSpPr>
        <p:spPr>
          <a:xfrm>
            <a:off x="3596650" y="27742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293" name="Google Shape;293;p22"/>
          <p:cNvSpPr txBox="1"/>
          <p:nvPr/>
        </p:nvSpPr>
        <p:spPr>
          <a:xfrm>
            <a:off x="5685125" y="27992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294" name="Google Shape;294;p22"/>
          <p:cNvSpPr txBox="1"/>
          <p:nvPr/>
        </p:nvSpPr>
        <p:spPr>
          <a:xfrm>
            <a:off x="4971038" y="27992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295" name="Google Shape;295;p22"/>
          <p:cNvSpPr txBox="1"/>
          <p:nvPr/>
        </p:nvSpPr>
        <p:spPr>
          <a:xfrm>
            <a:off x="4329163" y="27846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296" name="Google Shape;296;p22"/>
          <p:cNvSpPr txBox="1"/>
          <p:nvPr/>
        </p:nvSpPr>
        <p:spPr>
          <a:xfrm>
            <a:off x="4272313" y="32091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297" name="Google Shape;297;p22"/>
          <p:cNvSpPr txBox="1"/>
          <p:nvPr/>
        </p:nvSpPr>
        <p:spPr>
          <a:xfrm>
            <a:off x="4329176" y="4036850"/>
            <a:ext cx="262500" cy="323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dirty="0"/>
              <a:t>3</a:t>
            </a:r>
            <a:endParaRPr sz="700" dirty="0"/>
          </a:p>
        </p:txBody>
      </p:sp>
      <p:sp>
        <p:nvSpPr>
          <p:cNvPr id="298" name="Google Shape;298;p22"/>
          <p:cNvSpPr txBox="1"/>
          <p:nvPr/>
        </p:nvSpPr>
        <p:spPr>
          <a:xfrm>
            <a:off x="4313801" y="4510500"/>
            <a:ext cx="262500" cy="29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 dirty="0"/>
              <a:t>2</a:t>
            </a:r>
            <a:endParaRPr sz="700" dirty="0"/>
          </a:p>
        </p:txBody>
      </p:sp>
      <p:sp>
        <p:nvSpPr>
          <p:cNvPr id="299" name="Google Shape;299;p22"/>
          <p:cNvSpPr txBox="1"/>
          <p:nvPr/>
        </p:nvSpPr>
        <p:spPr>
          <a:xfrm flipH="1">
            <a:off x="6234367" y="3286874"/>
            <a:ext cx="287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sp>
        <p:nvSpPr>
          <p:cNvPr id="300" name="Google Shape;300;p22"/>
          <p:cNvSpPr/>
          <p:nvPr/>
        </p:nvSpPr>
        <p:spPr>
          <a:xfrm flipH="1">
            <a:off x="4633124" y="1596800"/>
            <a:ext cx="195898" cy="3017645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1" name="Google Shape;301;p22"/>
          <p:cNvSpPr/>
          <p:nvPr/>
        </p:nvSpPr>
        <p:spPr>
          <a:xfrm flipH="1">
            <a:off x="4572002" y="2124473"/>
            <a:ext cx="195898" cy="1962312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2" name="Google Shape;302;p22"/>
          <p:cNvSpPr/>
          <p:nvPr/>
        </p:nvSpPr>
        <p:spPr>
          <a:xfrm flipH="1">
            <a:off x="3880290" y="26353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3" name="Google Shape;303;p22"/>
          <p:cNvSpPr/>
          <p:nvPr/>
        </p:nvSpPr>
        <p:spPr>
          <a:xfrm flipH="1">
            <a:off x="3127452" y="26353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4" name="Google Shape;304;p22"/>
          <p:cNvSpPr/>
          <p:nvPr/>
        </p:nvSpPr>
        <p:spPr>
          <a:xfrm>
            <a:off x="5550408" y="26353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5" name="Google Shape;305;p22"/>
          <p:cNvSpPr/>
          <p:nvPr/>
        </p:nvSpPr>
        <p:spPr>
          <a:xfrm>
            <a:off x="4870483" y="26353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6" name="Google Shape;306;p22"/>
          <p:cNvSpPr/>
          <p:nvPr/>
        </p:nvSpPr>
        <p:spPr>
          <a:xfrm>
            <a:off x="4151656" y="2635383"/>
            <a:ext cx="262513" cy="163713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" name="Google Shape;307;p22"/>
          <p:cNvSpPr/>
          <p:nvPr/>
        </p:nvSpPr>
        <p:spPr>
          <a:xfrm>
            <a:off x="6069950" y="2124475"/>
            <a:ext cx="214269" cy="1228412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23"/>
          <p:cNvSpPr txBox="1">
            <a:spLocks noGrp="1"/>
          </p:cNvSpPr>
          <p:nvPr>
            <p:ph type="title"/>
          </p:nvPr>
        </p:nvSpPr>
        <p:spPr>
          <a:xfrm>
            <a:off x="311700" y="1002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“I” Formation</a:t>
            </a:r>
            <a:endParaRPr/>
          </a:p>
        </p:txBody>
      </p:sp>
      <p:sp>
        <p:nvSpPr>
          <p:cNvPr id="313" name="Google Shape;313;p23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4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 dirty="0"/>
              <a:t>Wing Left, 21 Power</a:t>
            </a:r>
            <a:endParaRPr sz="1400" dirty="0"/>
          </a:p>
        </p:txBody>
      </p:sp>
      <p:sp>
        <p:nvSpPr>
          <p:cNvPr id="314" name="Google Shape;314;p23"/>
          <p:cNvSpPr/>
          <p:nvPr/>
        </p:nvSpPr>
        <p:spPr>
          <a:xfrm>
            <a:off x="3200868" y="9653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315" name="Google Shape;315;p23"/>
          <p:cNvSpPr/>
          <p:nvPr/>
        </p:nvSpPr>
        <p:spPr>
          <a:xfrm>
            <a:off x="5594261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316" name="Google Shape;316;p23"/>
          <p:cNvSpPr/>
          <p:nvPr/>
        </p:nvSpPr>
        <p:spPr>
          <a:xfrm>
            <a:off x="4879219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317" name="Google Shape;317;p23"/>
          <p:cNvSpPr/>
          <p:nvPr/>
        </p:nvSpPr>
        <p:spPr>
          <a:xfrm>
            <a:off x="2787269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318" name="Google Shape;318;p23"/>
          <p:cNvSpPr/>
          <p:nvPr/>
        </p:nvSpPr>
        <p:spPr>
          <a:xfrm>
            <a:off x="2414525" y="16990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319" name="Google Shape;319;p23"/>
          <p:cNvSpPr/>
          <p:nvPr/>
        </p:nvSpPr>
        <p:spPr>
          <a:xfrm>
            <a:off x="3497176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320" name="Google Shape;320;p23"/>
          <p:cNvSpPr/>
          <p:nvPr/>
        </p:nvSpPr>
        <p:spPr>
          <a:xfrm>
            <a:off x="4203581" y="1714531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321" name="Google Shape;321;p23"/>
          <p:cNvSpPr/>
          <p:nvPr/>
        </p:nvSpPr>
        <p:spPr>
          <a:xfrm>
            <a:off x="5911278" y="16990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322" name="Google Shape;322;p23"/>
          <p:cNvSpPr/>
          <p:nvPr/>
        </p:nvSpPr>
        <p:spPr>
          <a:xfrm>
            <a:off x="5045389" y="9653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323" name="Google Shape;323;p23"/>
          <p:cNvSpPr txBox="1"/>
          <p:nvPr/>
        </p:nvSpPr>
        <p:spPr>
          <a:xfrm>
            <a:off x="3359723" y="10946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324" name="Google Shape;324;p23"/>
          <p:cNvSpPr txBox="1"/>
          <p:nvPr/>
        </p:nvSpPr>
        <p:spPr>
          <a:xfrm>
            <a:off x="5204245" y="10946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325" name="Google Shape;325;p23"/>
          <p:cNvSpPr txBox="1"/>
          <p:nvPr/>
        </p:nvSpPr>
        <p:spPr>
          <a:xfrm>
            <a:off x="4245093" y="1843819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326" name="Google Shape;326;p23"/>
          <p:cNvSpPr txBox="1"/>
          <p:nvPr/>
        </p:nvSpPr>
        <p:spPr>
          <a:xfrm>
            <a:off x="5952790" y="18283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327" name="Google Shape;327;p23"/>
          <p:cNvSpPr txBox="1"/>
          <p:nvPr/>
        </p:nvSpPr>
        <p:spPr>
          <a:xfrm>
            <a:off x="2456037" y="18283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328" name="Google Shape;328;p23"/>
          <p:cNvSpPr txBox="1"/>
          <p:nvPr/>
        </p:nvSpPr>
        <p:spPr>
          <a:xfrm>
            <a:off x="2828781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329" name="Google Shape;329;p23"/>
          <p:cNvSpPr txBox="1"/>
          <p:nvPr/>
        </p:nvSpPr>
        <p:spPr>
          <a:xfrm>
            <a:off x="5635772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330" name="Google Shape;330;p23"/>
          <p:cNvSpPr txBox="1"/>
          <p:nvPr/>
        </p:nvSpPr>
        <p:spPr>
          <a:xfrm>
            <a:off x="3538688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331" name="Google Shape;331;p23"/>
          <p:cNvSpPr txBox="1"/>
          <p:nvPr/>
        </p:nvSpPr>
        <p:spPr>
          <a:xfrm>
            <a:off x="4920722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332" name="Google Shape;332;p23"/>
          <p:cNvSpPr/>
          <p:nvPr/>
        </p:nvSpPr>
        <p:spPr>
          <a:xfrm>
            <a:off x="2828775" y="27789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23"/>
          <p:cNvSpPr/>
          <p:nvPr/>
        </p:nvSpPr>
        <p:spPr>
          <a:xfrm>
            <a:off x="4256950" y="27723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23"/>
          <p:cNvSpPr/>
          <p:nvPr/>
        </p:nvSpPr>
        <p:spPr>
          <a:xfrm>
            <a:off x="4947975" y="27789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23"/>
          <p:cNvSpPr/>
          <p:nvPr/>
        </p:nvSpPr>
        <p:spPr>
          <a:xfrm>
            <a:off x="5663075" y="27869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23"/>
          <p:cNvSpPr/>
          <p:nvPr/>
        </p:nvSpPr>
        <p:spPr>
          <a:xfrm>
            <a:off x="4256950" y="31932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23"/>
          <p:cNvSpPr/>
          <p:nvPr/>
        </p:nvSpPr>
        <p:spPr>
          <a:xfrm>
            <a:off x="4256950" y="4024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23"/>
          <p:cNvSpPr/>
          <p:nvPr/>
        </p:nvSpPr>
        <p:spPr>
          <a:xfrm>
            <a:off x="4256950" y="4498200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9" name="Google Shape;339;p23"/>
          <p:cNvSpPr/>
          <p:nvPr/>
        </p:nvSpPr>
        <p:spPr>
          <a:xfrm flipH="1">
            <a:off x="2358225" y="3286249"/>
            <a:ext cx="4116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0" name="Google Shape;340;p23"/>
          <p:cNvSpPr/>
          <p:nvPr/>
        </p:nvSpPr>
        <p:spPr>
          <a:xfrm>
            <a:off x="3565925" y="27618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Google Shape;341;p23"/>
          <p:cNvSpPr txBox="1"/>
          <p:nvPr/>
        </p:nvSpPr>
        <p:spPr>
          <a:xfrm>
            <a:off x="2861475" y="2774200"/>
            <a:ext cx="349492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342" name="Google Shape;342;p23"/>
          <p:cNvSpPr txBox="1"/>
          <p:nvPr/>
        </p:nvSpPr>
        <p:spPr>
          <a:xfrm>
            <a:off x="3596650" y="27742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343" name="Google Shape;343;p23"/>
          <p:cNvSpPr txBox="1"/>
          <p:nvPr/>
        </p:nvSpPr>
        <p:spPr>
          <a:xfrm>
            <a:off x="5685125" y="27992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344" name="Google Shape;344;p23"/>
          <p:cNvSpPr txBox="1"/>
          <p:nvPr/>
        </p:nvSpPr>
        <p:spPr>
          <a:xfrm>
            <a:off x="4971038" y="27992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345" name="Google Shape;345;p23"/>
          <p:cNvSpPr txBox="1"/>
          <p:nvPr/>
        </p:nvSpPr>
        <p:spPr>
          <a:xfrm>
            <a:off x="4329163" y="27846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346" name="Google Shape;346;p23"/>
          <p:cNvSpPr txBox="1"/>
          <p:nvPr/>
        </p:nvSpPr>
        <p:spPr>
          <a:xfrm>
            <a:off x="4272313" y="32091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347" name="Google Shape;347;p23"/>
          <p:cNvSpPr txBox="1"/>
          <p:nvPr/>
        </p:nvSpPr>
        <p:spPr>
          <a:xfrm>
            <a:off x="4329176" y="4036850"/>
            <a:ext cx="262500" cy="323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dirty="0"/>
              <a:t>3</a:t>
            </a:r>
            <a:endParaRPr sz="700" dirty="0"/>
          </a:p>
        </p:txBody>
      </p:sp>
      <p:sp>
        <p:nvSpPr>
          <p:cNvPr id="348" name="Google Shape;348;p23"/>
          <p:cNvSpPr txBox="1"/>
          <p:nvPr/>
        </p:nvSpPr>
        <p:spPr>
          <a:xfrm>
            <a:off x="4313801" y="4510500"/>
            <a:ext cx="262500" cy="323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dirty="0"/>
              <a:t>2</a:t>
            </a:r>
            <a:endParaRPr sz="700" dirty="0"/>
          </a:p>
        </p:txBody>
      </p:sp>
      <p:sp>
        <p:nvSpPr>
          <p:cNvPr id="349" name="Google Shape;349;p23"/>
          <p:cNvSpPr txBox="1"/>
          <p:nvPr/>
        </p:nvSpPr>
        <p:spPr>
          <a:xfrm flipH="1">
            <a:off x="2420542" y="3298549"/>
            <a:ext cx="287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sp>
        <p:nvSpPr>
          <p:cNvPr id="350" name="Google Shape;350;p23"/>
          <p:cNvSpPr/>
          <p:nvPr/>
        </p:nvSpPr>
        <p:spPr>
          <a:xfrm>
            <a:off x="4026648" y="1443250"/>
            <a:ext cx="310788" cy="3133031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1" name="Google Shape;351;p23"/>
          <p:cNvSpPr/>
          <p:nvPr/>
        </p:nvSpPr>
        <p:spPr>
          <a:xfrm>
            <a:off x="4109280" y="2062150"/>
            <a:ext cx="262513" cy="1962312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2" name="Google Shape;352;p23"/>
          <p:cNvSpPr/>
          <p:nvPr/>
        </p:nvSpPr>
        <p:spPr>
          <a:xfrm flipH="1">
            <a:off x="3880290" y="26353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3" name="Google Shape;353;p23"/>
          <p:cNvSpPr/>
          <p:nvPr/>
        </p:nvSpPr>
        <p:spPr>
          <a:xfrm flipH="1">
            <a:off x="3127452" y="26353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4" name="Google Shape;354;p23"/>
          <p:cNvSpPr/>
          <p:nvPr/>
        </p:nvSpPr>
        <p:spPr>
          <a:xfrm>
            <a:off x="5550408" y="26353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5" name="Google Shape;355;p23"/>
          <p:cNvSpPr/>
          <p:nvPr/>
        </p:nvSpPr>
        <p:spPr>
          <a:xfrm>
            <a:off x="4870483" y="26353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6" name="Google Shape;356;p23"/>
          <p:cNvSpPr/>
          <p:nvPr/>
        </p:nvSpPr>
        <p:spPr>
          <a:xfrm flipH="1">
            <a:off x="4573486" y="2603500"/>
            <a:ext cx="262513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7" name="Google Shape;357;p23"/>
          <p:cNvSpPr/>
          <p:nvPr/>
        </p:nvSpPr>
        <p:spPr>
          <a:xfrm flipH="1">
            <a:off x="2567060" y="2062150"/>
            <a:ext cx="287101" cy="1228412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24"/>
          <p:cNvSpPr txBox="1">
            <a:spLocks noGrp="1"/>
          </p:cNvSpPr>
          <p:nvPr>
            <p:ph type="title"/>
          </p:nvPr>
        </p:nvSpPr>
        <p:spPr>
          <a:xfrm>
            <a:off x="311700" y="1002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“I” Formation</a:t>
            </a:r>
            <a:endParaRPr/>
          </a:p>
        </p:txBody>
      </p:sp>
      <p:sp>
        <p:nvSpPr>
          <p:cNvPr id="363" name="Google Shape;363;p24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4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 dirty="0"/>
              <a:t>Wing Right, 24 Power</a:t>
            </a:r>
            <a:endParaRPr sz="1400" dirty="0"/>
          </a:p>
        </p:txBody>
      </p:sp>
      <p:sp>
        <p:nvSpPr>
          <p:cNvPr id="364" name="Google Shape;364;p24"/>
          <p:cNvSpPr/>
          <p:nvPr/>
        </p:nvSpPr>
        <p:spPr>
          <a:xfrm>
            <a:off x="3200868" y="9653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365" name="Google Shape;365;p24"/>
          <p:cNvSpPr/>
          <p:nvPr/>
        </p:nvSpPr>
        <p:spPr>
          <a:xfrm>
            <a:off x="5594261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366" name="Google Shape;366;p24"/>
          <p:cNvSpPr/>
          <p:nvPr/>
        </p:nvSpPr>
        <p:spPr>
          <a:xfrm>
            <a:off x="4879219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367" name="Google Shape;367;p24"/>
          <p:cNvSpPr/>
          <p:nvPr/>
        </p:nvSpPr>
        <p:spPr>
          <a:xfrm>
            <a:off x="2787269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368" name="Google Shape;368;p24"/>
          <p:cNvSpPr/>
          <p:nvPr/>
        </p:nvSpPr>
        <p:spPr>
          <a:xfrm>
            <a:off x="2414525" y="16990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369" name="Google Shape;369;p24"/>
          <p:cNvSpPr/>
          <p:nvPr/>
        </p:nvSpPr>
        <p:spPr>
          <a:xfrm>
            <a:off x="3497176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370" name="Google Shape;370;p24"/>
          <p:cNvSpPr/>
          <p:nvPr/>
        </p:nvSpPr>
        <p:spPr>
          <a:xfrm>
            <a:off x="4203581" y="1714531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371" name="Google Shape;371;p24"/>
          <p:cNvSpPr/>
          <p:nvPr/>
        </p:nvSpPr>
        <p:spPr>
          <a:xfrm>
            <a:off x="5911278" y="16990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372" name="Google Shape;372;p24"/>
          <p:cNvSpPr/>
          <p:nvPr/>
        </p:nvSpPr>
        <p:spPr>
          <a:xfrm>
            <a:off x="5045389" y="9653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373" name="Google Shape;373;p24"/>
          <p:cNvSpPr txBox="1"/>
          <p:nvPr/>
        </p:nvSpPr>
        <p:spPr>
          <a:xfrm>
            <a:off x="3359723" y="10946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374" name="Google Shape;374;p24"/>
          <p:cNvSpPr txBox="1"/>
          <p:nvPr/>
        </p:nvSpPr>
        <p:spPr>
          <a:xfrm>
            <a:off x="5204245" y="10946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375" name="Google Shape;375;p24"/>
          <p:cNvSpPr txBox="1"/>
          <p:nvPr/>
        </p:nvSpPr>
        <p:spPr>
          <a:xfrm>
            <a:off x="4245093" y="1843819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376" name="Google Shape;376;p24"/>
          <p:cNvSpPr txBox="1"/>
          <p:nvPr/>
        </p:nvSpPr>
        <p:spPr>
          <a:xfrm>
            <a:off x="5952790" y="18283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377" name="Google Shape;377;p24"/>
          <p:cNvSpPr txBox="1"/>
          <p:nvPr/>
        </p:nvSpPr>
        <p:spPr>
          <a:xfrm>
            <a:off x="2456037" y="18283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378" name="Google Shape;378;p24"/>
          <p:cNvSpPr txBox="1"/>
          <p:nvPr/>
        </p:nvSpPr>
        <p:spPr>
          <a:xfrm>
            <a:off x="2828781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379" name="Google Shape;379;p24"/>
          <p:cNvSpPr txBox="1"/>
          <p:nvPr/>
        </p:nvSpPr>
        <p:spPr>
          <a:xfrm>
            <a:off x="5635772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380" name="Google Shape;380;p24"/>
          <p:cNvSpPr txBox="1"/>
          <p:nvPr/>
        </p:nvSpPr>
        <p:spPr>
          <a:xfrm>
            <a:off x="3538688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381" name="Google Shape;381;p24"/>
          <p:cNvSpPr txBox="1"/>
          <p:nvPr/>
        </p:nvSpPr>
        <p:spPr>
          <a:xfrm>
            <a:off x="4920722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382" name="Google Shape;382;p24"/>
          <p:cNvSpPr/>
          <p:nvPr/>
        </p:nvSpPr>
        <p:spPr>
          <a:xfrm>
            <a:off x="2828775" y="27789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3" name="Google Shape;383;p24"/>
          <p:cNvSpPr/>
          <p:nvPr/>
        </p:nvSpPr>
        <p:spPr>
          <a:xfrm>
            <a:off x="4256950" y="27723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24"/>
          <p:cNvSpPr/>
          <p:nvPr/>
        </p:nvSpPr>
        <p:spPr>
          <a:xfrm>
            <a:off x="4947975" y="27789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5" name="Google Shape;385;p24"/>
          <p:cNvSpPr/>
          <p:nvPr/>
        </p:nvSpPr>
        <p:spPr>
          <a:xfrm>
            <a:off x="5663075" y="27869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24"/>
          <p:cNvSpPr/>
          <p:nvPr/>
        </p:nvSpPr>
        <p:spPr>
          <a:xfrm>
            <a:off x="4256950" y="31932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24"/>
          <p:cNvSpPr/>
          <p:nvPr/>
        </p:nvSpPr>
        <p:spPr>
          <a:xfrm>
            <a:off x="4256950" y="4024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8" name="Google Shape;388;p24"/>
          <p:cNvSpPr/>
          <p:nvPr/>
        </p:nvSpPr>
        <p:spPr>
          <a:xfrm>
            <a:off x="4256950" y="4498200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9" name="Google Shape;389;p24"/>
          <p:cNvSpPr/>
          <p:nvPr/>
        </p:nvSpPr>
        <p:spPr>
          <a:xfrm flipH="1">
            <a:off x="6172050" y="3274574"/>
            <a:ext cx="4116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" name="Google Shape;390;p24"/>
          <p:cNvSpPr/>
          <p:nvPr/>
        </p:nvSpPr>
        <p:spPr>
          <a:xfrm>
            <a:off x="3565925" y="27618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Google Shape;391;p24"/>
          <p:cNvSpPr txBox="1"/>
          <p:nvPr/>
        </p:nvSpPr>
        <p:spPr>
          <a:xfrm>
            <a:off x="2861475" y="27742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392" name="Google Shape;392;p24"/>
          <p:cNvSpPr txBox="1"/>
          <p:nvPr/>
        </p:nvSpPr>
        <p:spPr>
          <a:xfrm>
            <a:off x="3596650" y="27742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393" name="Google Shape;393;p24"/>
          <p:cNvSpPr txBox="1"/>
          <p:nvPr/>
        </p:nvSpPr>
        <p:spPr>
          <a:xfrm>
            <a:off x="5685125" y="27992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394" name="Google Shape;394;p24"/>
          <p:cNvSpPr txBox="1"/>
          <p:nvPr/>
        </p:nvSpPr>
        <p:spPr>
          <a:xfrm>
            <a:off x="4971038" y="27992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395" name="Google Shape;395;p24"/>
          <p:cNvSpPr txBox="1"/>
          <p:nvPr/>
        </p:nvSpPr>
        <p:spPr>
          <a:xfrm>
            <a:off x="4329163" y="27846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396" name="Google Shape;396;p24"/>
          <p:cNvSpPr txBox="1"/>
          <p:nvPr/>
        </p:nvSpPr>
        <p:spPr>
          <a:xfrm>
            <a:off x="4272313" y="32091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397" name="Google Shape;397;p24"/>
          <p:cNvSpPr txBox="1"/>
          <p:nvPr/>
        </p:nvSpPr>
        <p:spPr>
          <a:xfrm>
            <a:off x="4329176" y="4036850"/>
            <a:ext cx="262500" cy="29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 dirty="0"/>
              <a:t>3</a:t>
            </a:r>
            <a:endParaRPr sz="700" dirty="0"/>
          </a:p>
        </p:txBody>
      </p:sp>
      <p:sp>
        <p:nvSpPr>
          <p:cNvPr id="398" name="Google Shape;398;p24"/>
          <p:cNvSpPr txBox="1"/>
          <p:nvPr/>
        </p:nvSpPr>
        <p:spPr>
          <a:xfrm>
            <a:off x="4313801" y="4510500"/>
            <a:ext cx="262500" cy="323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dirty="0"/>
              <a:t>2</a:t>
            </a:r>
            <a:endParaRPr sz="700" dirty="0"/>
          </a:p>
        </p:txBody>
      </p:sp>
      <p:sp>
        <p:nvSpPr>
          <p:cNvPr id="399" name="Google Shape;399;p24"/>
          <p:cNvSpPr txBox="1"/>
          <p:nvPr/>
        </p:nvSpPr>
        <p:spPr>
          <a:xfrm flipH="1">
            <a:off x="6234367" y="3286874"/>
            <a:ext cx="287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sp>
        <p:nvSpPr>
          <p:cNvPr id="400" name="Google Shape;400;p24"/>
          <p:cNvSpPr/>
          <p:nvPr/>
        </p:nvSpPr>
        <p:spPr>
          <a:xfrm flipH="1">
            <a:off x="4633114" y="1358801"/>
            <a:ext cx="1022261" cy="3255535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1" name="Google Shape;401;p24"/>
          <p:cNvSpPr/>
          <p:nvPr/>
        </p:nvSpPr>
        <p:spPr>
          <a:xfrm flipH="1">
            <a:off x="4571989" y="1699075"/>
            <a:ext cx="1022261" cy="2387517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2" name="Google Shape;402;p24"/>
          <p:cNvSpPr/>
          <p:nvPr/>
        </p:nvSpPr>
        <p:spPr>
          <a:xfrm flipH="1">
            <a:off x="3880290" y="26353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3" name="Google Shape;403;p24"/>
          <p:cNvSpPr/>
          <p:nvPr/>
        </p:nvSpPr>
        <p:spPr>
          <a:xfrm flipH="1">
            <a:off x="3127452" y="26353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4" name="Google Shape;404;p24"/>
          <p:cNvSpPr/>
          <p:nvPr/>
        </p:nvSpPr>
        <p:spPr>
          <a:xfrm>
            <a:off x="5550408" y="26353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5" name="Google Shape;405;p24"/>
          <p:cNvSpPr/>
          <p:nvPr/>
        </p:nvSpPr>
        <p:spPr>
          <a:xfrm flipH="1">
            <a:off x="5113525" y="2603538"/>
            <a:ext cx="28710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6" name="Google Shape;406;p24"/>
          <p:cNvSpPr/>
          <p:nvPr/>
        </p:nvSpPr>
        <p:spPr>
          <a:xfrm flipH="1">
            <a:off x="4414170" y="2136175"/>
            <a:ext cx="262513" cy="663095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7" name="Google Shape;407;p24"/>
          <p:cNvSpPr/>
          <p:nvPr/>
        </p:nvSpPr>
        <p:spPr>
          <a:xfrm>
            <a:off x="6088321" y="2124475"/>
            <a:ext cx="195898" cy="1228412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25"/>
          <p:cNvSpPr txBox="1">
            <a:spLocks noGrp="1"/>
          </p:cNvSpPr>
          <p:nvPr>
            <p:ph type="title"/>
          </p:nvPr>
        </p:nvSpPr>
        <p:spPr>
          <a:xfrm>
            <a:off x="311700" y="1002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“I” Formation</a:t>
            </a:r>
            <a:endParaRPr/>
          </a:p>
        </p:txBody>
      </p:sp>
      <p:sp>
        <p:nvSpPr>
          <p:cNvPr id="413" name="Google Shape;413;p25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4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 dirty="0"/>
              <a:t>Wing Left, 33 Power</a:t>
            </a:r>
            <a:endParaRPr sz="1400" dirty="0"/>
          </a:p>
        </p:txBody>
      </p:sp>
      <p:sp>
        <p:nvSpPr>
          <p:cNvPr id="414" name="Google Shape;414;p25"/>
          <p:cNvSpPr/>
          <p:nvPr/>
        </p:nvSpPr>
        <p:spPr>
          <a:xfrm>
            <a:off x="3200868" y="9653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415" name="Google Shape;415;p25"/>
          <p:cNvSpPr/>
          <p:nvPr/>
        </p:nvSpPr>
        <p:spPr>
          <a:xfrm>
            <a:off x="5594261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416" name="Google Shape;416;p25"/>
          <p:cNvSpPr/>
          <p:nvPr/>
        </p:nvSpPr>
        <p:spPr>
          <a:xfrm>
            <a:off x="4879219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417" name="Google Shape;417;p25"/>
          <p:cNvSpPr/>
          <p:nvPr/>
        </p:nvSpPr>
        <p:spPr>
          <a:xfrm>
            <a:off x="2787269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418" name="Google Shape;418;p25"/>
          <p:cNvSpPr/>
          <p:nvPr/>
        </p:nvSpPr>
        <p:spPr>
          <a:xfrm>
            <a:off x="2414525" y="16990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419" name="Google Shape;419;p25"/>
          <p:cNvSpPr/>
          <p:nvPr/>
        </p:nvSpPr>
        <p:spPr>
          <a:xfrm>
            <a:off x="3497176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420" name="Google Shape;420;p25"/>
          <p:cNvSpPr/>
          <p:nvPr/>
        </p:nvSpPr>
        <p:spPr>
          <a:xfrm>
            <a:off x="4203581" y="1714531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421" name="Google Shape;421;p25"/>
          <p:cNvSpPr/>
          <p:nvPr/>
        </p:nvSpPr>
        <p:spPr>
          <a:xfrm>
            <a:off x="5911278" y="16990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422" name="Google Shape;422;p25"/>
          <p:cNvSpPr/>
          <p:nvPr/>
        </p:nvSpPr>
        <p:spPr>
          <a:xfrm>
            <a:off x="5045389" y="9653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423" name="Google Shape;423;p25"/>
          <p:cNvSpPr txBox="1"/>
          <p:nvPr/>
        </p:nvSpPr>
        <p:spPr>
          <a:xfrm>
            <a:off x="3359723" y="10946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424" name="Google Shape;424;p25"/>
          <p:cNvSpPr txBox="1"/>
          <p:nvPr/>
        </p:nvSpPr>
        <p:spPr>
          <a:xfrm>
            <a:off x="5204245" y="10946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425" name="Google Shape;425;p25"/>
          <p:cNvSpPr txBox="1"/>
          <p:nvPr/>
        </p:nvSpPr>
        <p:spPr>
          <a:xfrm>
            <a:off x="4245093" y="1843819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426" name="Google Shape;426;p25"/>
          <p:cNvSpPr txBox="1"/>
          <p:nvPr/>
        </p:nvSpPr>
        <p:spPr>
          <a:xfrm>
            <a:off x="5952790" y="18283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427" name="Google Shape;427;p25"/>
          <p:cNvSpPr txBox="1"/>
          <p:nvPr/>
        </p:nvSpPr>
        <p:spPr>
          <a:xfrm>
            <a:off x="2456037" y="18283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428" name="Google Shape;428;p25"/>
          <p:cNvSpPr txBox="1"/>
          <p:nvPr/>
        </p:nvSpPr>
        <p:spPr>
          <a:xfrm>
            <a:off x="2828781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429" name="Google Shape;429;p25"/>
          <p:cNvSpPr txBox="1"/>
          <p:nvPr/>
        </p:nvSpPr>
        <p:spPr>
          <a:xfrm>
            <a:off x="5635772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430" name="Google Shape;430;p25"/>
          <p:cNvSpPr txBox="1"/>
          <p:nvPr/>
        </p:nvSpPr>
        <p:spPr>
          <a:xfrm>
            <a:off x="3538688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431" name="Google Shape;431;p25"/>
          <p:cNvSpPr txBox="1"/>
          <p:nvPr/>
        </p:nvSpPr>
        <p:spPr>
          <a:xfrm>
            <a:off x="4920722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432" name="Google Shape;432;p25"/>
          <p:cNvSpPr/>
          <p:nvPr/>
        </p:nvSpPr>
        <p:spPr>
          <a:xfrm>
            <a:off x="2828775" y="27789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3" name="Google Shape;433;p25"/>
          <p:cNvSpPr/>
          <p:nvPr/>
        </p:nvSpPr>
        <p:spPr>
          <a:xfrm>
            <a:off x="4256950" y="27723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4" name="Google Shape;434;p25"/>
          <p:cNvSpPr/>
          <p:nvPr/>
        </p:nvSpPr>
        <p:spPr>
          <a:xfrm>
            <a:off x="4947975" y="27789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5" name="Google Shape;435;p25"/>
          <p:cNvSpPr/>
          <p:nvPr/>
        </p:nvSpPr>
        <p:spPr>
          <a:xfrm>
            <a:off x="5663075" y="27869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6" name="Google Shape;436;p25"/>
          <p:cNvSpPr/>
          <p:nvPr/>
        </p:nvSpPr>
        <p:spPr>
          <a:xfrm>
            <a:off x="4256950" y="31932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7" name="Google Shape;437;p25"/>
          <p:cNvSpPr/>
          <p:nvPr/>
        </p:nvSpPr>
        <p:spPr>
          <a:xfrm>
            <a:off x="4256950" y="4024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8" name="Google Shape;438;p25"/>
          <p:cNvSpPr/>
          <p:nvPr/>
        </p:nvSpPr>
        <p:spPr>
          <a:xfrm>
            <a:off x="4256950" y="4498200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9" name="Google Shape;439;p25"/>
          <p:cNvSpPr/>
          <p:nvPr/>
        </p:nvSpPr>
        <p:spPr>
          <a:xfrm flipH="1">
            <a:off x="2358225" y="3286249"/>
            <a:ext cx="4116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25"/>
          <p:cNvSpPr/>
          <p:nvPr/>
        </p:nvSpPr>
        <p:spPr>
          <a:xfrm>
            <a:off x="3565925" y="27618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1" name="Google Shape;441;p25"/>
          <p:cNvSpPr txBox="1"/>
          <p:nvPr/>
        </p:nvSpPr>
        <p:spPr>
          <a:xfrm>
            <a:off x="2861475" y="27742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442" name="Google Shape;442;p25"/>
          <p:cNvSpPr txBox="1"/>
          <p:nvPr/>
        </p:nvSpPr>
        <p:spPr>
          <a:xfrm>
            <a:off x="3596650" y="27742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443" name="Google Shape;443;p25"/>
          <p:cNvSpPr txBox="1"/>
          <p:nvPr/>
        </p:nvSpPr>
        <p:spPr>
          <a:xfrm>
            <a:off x="5685125" y="27992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444" name="Google Shape;444;p25"/>
          <p:cNvSpPr txBox="1"/>
          <p:nvPr/>
        </p:nvSpPr>
        <p:spPr>
          <a:xfrm>
            <a:off x="4971038" y="27992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445" name="Google Shape;445;p25"/>
          <p:cNvSpPr txBox="1"/>
          <p:nvPr/>
        </p:nvSpPr>
        <p:spPr>
          <a:xfrm>
            <a:off x="4329163" y="27846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446" name="Google Shape;446;p25"/>
          <p:cNvSpPr txBox="1"/>
          <p:nvPr/>
        </p:nvSpPr>
        <p:spPr>
          <a:xfrm>
            <a:off x="4272313" y="32091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447" name="Google Shape;447;p25"/>
          <p:cNvSpPr txBox="1"/>
          <p:nvPr/>
        </p:nvSpPr>
        <p:spPr>
          <a:xfrm>
            <a:off x="4329176" y="4036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448" name="Google Shape;448;p25"/>
          <p:cNvSpPr txBox="1"/>
          <p:nvPr/>
        </p:nvSpPr>
        <p:spPr>
          <a:xfrm>
            <a:off x="4313801" y="45105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449" name="Google Shape;449;p25"/>
          <p:cNvSpPr txBox="1"/>
          <p:nvPr/>
        </p:nvSpPr>
        <p:spPr>
          <a:xfrm flipH="1">
            <a:off x="2420542" y="3298549"/>
            <a:ext cx="287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sp>
        <p:nvSpPr>
          <p:cNvPr id="450" name="Google Shape;450;p25"/>
          <p:cNvSpPr/>
          <p:nvPr/>
        </p:nvSpPr>
        <p:spPr>
          <a:xfrm>
            <a:off x="3259550" y="1402450"/>
            <a:ext cx="1054248" cy="3173865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1" name="Google Shape;451;p25"/>
          <p:cNvSpPr/>
          <p:nvPr/>
        </p:nvSpPr>
        <p:spPr>
          <a:xfrm>
            <a:off x="3117099" y="1527696"/>
            <a:ext cx="1199539" cy="2581201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2" name="Google Shape;452;p25"/>
          <p:cNvSpPr/>
          <p:nvPr/>
        </p:nvSpPr>
        <p:spPr>
          <a:xfrm>
            <a:off x="3490900" y="2603500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3" name="Google Shape;453;p25"/>
          <p:cNvSpPr/>
          <p:nvPr/>
        </p:nvSpPr>
        <p:spPr>
          <a:xfrm flipH="1">
            <a:off x="3127452" y="26353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4" name="Google Shape;454;p25"/>
          <p:cNvSpPr/>
          <p:nvPr/>
        </p:nvSpPr>
        <p:spPr>
          <a:xfrm>
            <a:off x="5550408" y="26353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5" name="Google Shape;455;p25"/>
          <p:cNvSpPr/>
          <p:nvPr/>
        </p:nvSpPr>
        <p:spPr>
          <a:xfrm>
            <a:off x="4870483" y="26353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6" name="Google Shape;456;p25"/>
          <p:cNvSpPr/>
          <p:nvPr/>
        </p:nvSpPr>
        <p:spPr>
          <a:xfrm>
            <a:off x="4138163" y="2077200"/>
            <a:ext cx="168232" cy="768741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7" name="Google Shape;457;p25"/>
          <p:cNvSpPr/>
          <p:nvPr/>
        </p:nvSpPr>
        <p:spPr>
          <a:xfrm flipH="1">
            <a:off x="2567060" y="2062150"/>
            <a:ext cx="287101" cy="1228412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26"/>
          <p:cNvSpPr txBox="1">
            <a:spLocks noGrp="1"/>
          </p:cNvSpPr>
          <p:nvPr>
            <p:ph type="title"/>
          </p:nvPr>
        </p:nvSpPr>
        <p:spPr>
          <a:xfrm>
            <a:off x="311700" y="1002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“I” Formation</a:t>
            </a:r>
            <a:endParaRPr/>
          </a:p>
        </p:txBody>
      </p:sp>
      <p:sp>
        <p:nvSpPr>
          <p:cNvPr id="463" name="Google Shape;463;p26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4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 dirty="0"/>
              <a:t>Wing Left, 25 Power</a:t>
            </a:r>
            <a:endParaRPr sz="1400" dirty="0"/>
          </a:p>
        </p:txBody>
      </p:sp>
      <p:sp>
        <p:nvSpPr>
          <p:cNvPr id="464" name="Google Shape;464;p26"/>
          <p:cNvSpPr/>
          <p:nvPr/>
        </p:nvSpPr>
        <p:spPr>
          <a:xfrm>
            <a:off x="3200868" y="9653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465" name="Google Shape;465;p26"/>
          <p:cNvSpPr/>
          <p:nvPr/>
        </p:nvSpPr>
        <p:spPr>
          <a:xfrm>
            <a:off x="5594261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466" name="Google Shape;466;p26"/>
          <p:cNvSpPr/>
          <p:nvPr/>
        </p:nvSpPr>
        <p:spPr>
          <a:xfrm>
            <a:off x="4879219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467" name="Google Shape;467;p26"/>
          <p:cNvSpPr/>
          <p:nvPr/>
        </p:nvSpPr>
        <p:spPr>
          <a:xfrm>
            <a:off x="2787269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468" name="Google Shape;468;p26"/>
          <p:cNvSpPr/>
          <p:nvPr/>
        </p:nvSpPr>
        <p:spPr>
          <a:xfrm>
            <a:off x="2414525" y="16990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469" name="Google Shape;469;p26"/>
          <p:cNvSpPr/>
          <p:nvPr/>
        </p:nvSpPr>
        <p:spPr>
          <a:xfrm>
            <a:off x="3497176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470" name="Google Shape;470;p26"/>
          <p:cNvSpPr/>
          <p:nvPr/>
        </p:nvSpPr>
        <p:spPr>
          <a:xfrm>
            <a:off x="4203581" y="1714531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471" name="Google Shape;471;p26"/>
          <p:cNvSpPr/>
          <p:nvPr/>
        </p:nvSpPr>
        <p:spPr>
          <a:xfrm>
            <a:off x="5911278" y="16990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472" name="Google Shape;472;p26"/>
          <p:cNvSpPr/>
          <p:nvPr/>
        </p:nvSpPr>
        <p:spPr>
          <a:xfrm>
            <a:off x="5045389" y="9653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473" name="Google Shape;473;p26"/>
          <p:cNvSpPr txBox="1"/>
          <p:nvPr/>
        </p:nvSpPr>
        <p:spPr>
          <a:xfrm>
            <a:off x="3359723" y="10946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474" name="Google Shape;474;p26"/>
          <p:cNvSpPr txBox="1"/>
          <p:nvPr/>
        </p:nvSpPr>
        <p:spPr>
          <a:xfrm>
            <a:off x="5204245" y="10946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475" name="Google Shape;475;p26"/>
          <p:cNvSpPr txBox="1"/>
          <p:nvPr/>
        </p:nvSpPr>
        <p:spPr>
          <a:xfrm>
            <a:off x="4245093" y="1843819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476" name="Google Shape;476;p26"/>
          <p:cNvSpPr txBox="1"/>
          <p:nvPr/>
        </p:nvSpPr>
        <p:spPr>
          <a:xfrm>
            <a:off x="5952790" y="18283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477" name="Google Shape;477;p26"/>
          <p:cNvSpPr txBox="1"/>
          <p:nvPr/>
        </p:nvSpPr>
        <p:spPr>
          <a:xfrm>
            <a:off x="2456037" y="18283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478" name="Google Shape;478;p26"/>
          <p:cNvSpPr txBox="1"/>
          <p:nvPr/>
        </p:nvSpPr>
        <p:spPr>
          <a:xfrm>
            <a:off x="2828781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479" name="Google Shape;479;p26"/>
          <p:cNvSpPr txBox="1"/>
          <p:nvPr/>
        </p:nvSpPr>
        <p:spPr>
          <a:xfrm>
            <a:off x="5635772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480" name="Google Shape;480;p26"/>
          <p:cNvSpPr txBox="1"/>
          <p:nvPr/>
        </p:nvSpPr>
        <p:spPr>
          <a:xfrm>
            <a:off x="3538688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481" name="Google Shape;481;p26"/>
          <p:cNvSpPr txBox="1"/>
          <p:nvPr/>
        </p:nvSpPr>
        <p:spPr>
          <a:xfrm>
            <a:off x="4920722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482" name="Google Shape;482;p26"/>
          <p:cNvSpPr/>
          <p:nvPr/>
        </p:nvSpPr>
        <p:spPr>
          <a:xfrm>
            <a:off x="2828775" y="27789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p26"/>
          <p:cNvSpPr/>
          <p:nvPr/>
        </p:nvSpPr>
        <p:spPr>
          <a:xfrm>
            <a:off x="4256950" y="27723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4" name="Google Shape;484;p26"/>
          <p:cNvSpPr/>
          <p:nvPr/>
        </p:nvSpPr>
        <p:spPr>
          <a:xfrm>
            <a:off x="4947975" y="27789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5" name="Google Shape;485;p26"/>
          <p:cNvSpPr/>
          <p:nvPr/>
        </p:nvSpPr>
        <p:spPr>
          <a:xfrm>
            <a:off x="5663075" y="27869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6" name="Google Shape;486;p26"/>
          <p:cNvSpPr/>
          <p:nvPr/>
        </p:nvSpPr>
        <p:spPr>
          <a:xfrm>
            <a:off x="4256950" y="31932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7" name="Google Shape;487;p26"/>
          <p:cNvSpPr/>
          <p:nvPr/>
        </p:nvSpPr>
        <p:spPr>
          <a:xfrm>
            <a:off x="4256950" y="4024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8" name="Google Shape;488;p26"/>
          <p:cNvSpPr/>
          <p:nvPr/>
        </p:nvSpPr>
        <p:spPr>
          <a:xfrm>
            <a:off x="4256950" y="4498200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9" name="Google Shape;489;p26"/>
          <p:cNvSpPr/>
          <p:nvPr/>
        </p:nvSpPr>
        <p:spPr>
          <a:xfrm flipH="1">
            <a:off x="2358225" y="3286249"/>
            <a:ext cx="4116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0" name="Google Shape;490;p26"/>
          <p:cNvSpPr/>
          <p:nvPr/>
        </p:nvSpPr>
        <p:spPr>
          <a:xfrm>
            <a:off x="3565925" y="27618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p26"/>
          <p:cNvSpPr txBox="1"/>
          <p:nvPr/>
        </p:nvSpPr>
        <p:spPr>
          <a:xfrm>
            <a:off x="2861475" y="27742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492" name="Google Shape;492;p26"/>
          <p:cNvSpPr txBox="1"/>
          <p:nvPr/>
        </p:nvSpPr>
        <p:spPr>
          <a:xfrm>
            <a:off x="3596650" y="27742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493" name="Google Shape;493;p26"/>
          <p:cNvSpPr txBox="1"/>
          <p:nvPr/>
        </p:nvSpPr>
        <p:spPr>
          <a:xfrm>
            <a:off x="5685125" y="27992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494" name="Google Shape;494;p26"/>
          <p:cNvSpPr txBox="1"/>
          <p:nvPr/>
        </p:nvSpPr>
        <p:spPr>
          <a:xfrm>
            <a:off x="4971038" y="27992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495" name="Google Shape;495;p26"/>
          <p:cNvSpPr txBox="1"/>
          <p:nvPr/>
        </p:nvSpPr>
        <p:spPr>
          <a:xfrm>
            <a:off x="4329163" y="27846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496" name="Google Shape;496;p26"/>
          <p:cNvSpPr txBox="1"/>
          <p:nvPr/>
        </p:nvSpPr>
        <p:spPr>
          <a:xfrm>
            <a:off x="4272313" y="32091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497" name="Google Shape;497;p26"/>
          <p:cNvSpPr txBox="1"/>
          <p:nvPr/>
        </p:nvSpPr>
        <p:spPr>
          <a:xfrm>
            <a:off x="4329176" y="4036850"/>
            <a:ext cx="262500" cy="323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dirty="0"/>
              <a:t>3</a:t>
            </a:r>
            <a:endParaRPr sz="700" dirty="0"/>
          </a:p>
        </p:txBody>
      </p:sp>
      <p:sp>
        <p:nvSpPr>
          <p:cNvPr id="498" name="Google Shape;498;p26"/>
          <p:cNvSpPr txBox="1"/>
          <p:nvPr/>
        </p:nvSpPr>
        <p:spPr>
          <a:xfrm>
            <a:off x="4313801" y="4510500"/>
            <a:ext cx="262500" cy="323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dirty="0"/>
              <a:t>2</a:t>
            </a:r>
            <a:endParaRPr sz="700" dirty="0"/>
          </a:p>
        </p:txBody>
      </p:sp>
      <p:sp>
        <p:nvSpPr>
          <p:cNvPr id="499" name="Google Shape;499;p26"/>
          <p:cNvSpPr txBox="1"/>
          <p:nvPr/>
        </p:nvSpPr>
        <p:spPr>
          <a:xfrm flipH="1">
            <a:off x="2420542" y="3298549"/>
            <a:ext cx="287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sp>
        <p:nvSpPr>
          <p:cNvPr id="500" name="Google Shape;500;p26"/>
          <p:cNvSpPr/>
          <p:nvPr/>
        </p:nvSpPr>
        <p:spPr>
          <a:xfrm>
            <a:off x="1892003" y="1402450"/>
            <a:ext cx="2421801" cy="3173865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1" name="Google Shape;501;p26"/>
          <p:cNvSpPr/>
          <p:nvPr/>
        </p:nvSpPr>
        <p:spPr>
          <a:xfrm>
            <a:off x="2265858" y="2046699"/>
            <a:ext cx="2050802" cy="2062338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2" name="Google Shape;502;p26"/>
          <p:cNvSpPr/>
          <p:nvPr/>
        </p:nvSpPr>
        <p:spPr>
          <a:xfrm>
            <a:off x="3490900" y="2603500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3" name="Google Shape;503;p26"/>
          <p:cNvSpPr/>
          <p:nvPr/>
        </p:nvSpPr>
        <p:spPr>
          <a:xfrm flipH="1">
            <a:off x="3127452" y="26353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4" name="Google Shape;504;p26"/>
          <p:cNvSpPr/>
          <p:nvPr/>
        </p:nvSpPr>
        <p:spPr>
          <a:xfrm>
            <a:off x="5550408" y="26353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5" name="Google Shape;505;p26"/>
          <p:cNvSpPr/>
          <p:nvPr/>
        </p:nvSpPr>
        <p:spPr>
          <a:xfrm>
            <a:off x="4870483" y="26353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6" name="Google Shape;506;p26"/>
          <p:cNvSpPr/>
          <p:nvPr/>
        </p:nvSpPr>
        <p:spPr>
          <a:xfrm>
            <a:off x="4138163" y="2077200"/>
            <a:ext cx="168232" cy="768741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7" name="Google Shape;507;p26"/>
          <p:cNvSpPr/>
          <p:nvPr/>
        </p:nvSpPr>
        <p:spPr>
          <a:xfrm flipH="1">
            <a:off x="2567056" y="2635380"/>
            <a:ext cx="195898" cy="655228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27"/>
          <p:cNvSpPr txBox="1">
            <a:spLocks noGrp="1"/>
          </p:cNvSpPr>
          <p:nvPr>
            <p:ph type="title"/>
          </p:nvPr>
        </p:nvSpPr>
        <p:spPr>
          <a:xfrm>
            <a:off x="311700" y="1002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“I” Formation</a:t>
            </a:r>
            <a:endParaRPr/>
          </a:p>
        </p:txBody>
      </p:sp>
      <p:sp>
        <p:nvSpPr>
          <p:cNvPr id="513" name="Google Shape;513;p27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4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 dirty="0"/>
              <a:t>Wing Right, 26 Power</a:t>
            </a:r>
            <a:endParaRPr sz="1400" dirty="0"/>
          </a:p>
        </p:txBody>
      </p:sp>
      <p:sp>
        <p:nvSpPr>
          <p:cNvPr id="514" name="Google Shape;514;p27"/>
          <p:cNvSpPr/>
          <p:nvPr/>
        </p:nvSpPr>
        <p:spPr>
          <a:xfrm>
            <a:off x="3200868" y="9653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515" name="Google Shape;515;p27"/>
          <p:cNvSpPr/>
          <p:nvPr/>
        </p:nvSpPr>
        <p:spPr>
          <a:xfrm>
            <a:off x="5594261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516" name="Google Shape;516;p27"/>
          <p:cNvSpPr/>
          <p:nvPr/>
        </p:nvSpPr>
        <p:spPr>
          <a:xfrm>
            <a:off x="4879219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517" name="Google Shape;517;p27"/>
          <p:cNvSpPr/>
          <p:nvPr/>
        </p:nvSpPr>
        <p:spPr>
          <a:xfrm>
            <a:off x="2787269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518" name="Google Shape;518;p27"/>
          <p:cNvSpPr/>
          <p:nvPr/>
        </p:nvSpPr>
        <p:spPr>
          <a:xfrm>
            <a:off x="2414525" y="16990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519" name="Google Shape;519;p27"/>
          <p:cNvSpPr/>
          <p:nvPr/>
        </p:nvSpPr>
        <p:spPr>
          <a:xfrm>
            <a:off x="3497176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520" name="Google Shape;520;p27"/>
          <p:cNvSpPr/>
          <p:nvPr/>
        </p:nvSpPr>
        <p:spPr>
          <a:xfrm>
            <a:off x="4203581" y="1714531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521" name="Google Shape;521;p27"/>
          <p:cNvSpPr/>
          <p:nvPr/>
        </p:nvSpPr>
        <p:spPr>
          <a:xfrm>
            <a:off x="5911278" y="16990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522" name="Google Shape;522;p27"/>
          <p:cNvSpPr/>
          <p:nvPr/>
        </p:nvSpPr>
        <p:spPr>
          <a:xfrm>
            <a:off x="5045389" y="9653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523" name="Google Shape;523;p27"/>
          <p:cNvSpPr txBox="1"/>
          <p:nvPr/>
        </p:nvSpPr>
        <p:spPr>
          <a:xfrm>
            <a:off x="3359723" y="10946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524" name="Google Shape;524;p27"/>
          <p:cNvSpPr txBox="1"/>
          <p:nvPr/>
        </p:nvSpPr>
        <p:spPr>
          <a:xfrm>
            <a:off x="5204245" y="10946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525" name="Google Shape;525;p27"/>
          <p:cNvSpPr txBox="1"/>
          <p:nvPr/>
        </p:nvSpPr>
        <p:spPr>
          <a:xfrm>
            <a:off x="4245093" y="1843819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526" name="Google Shape;526;p27"/>
          <p:cNvSpPr txBox="1"/>
          <p:nvPr/>
        </p:nvSpPr>
        <p:spPr>
          <a:xfrm>
            <a:off x="5952790" y="18283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527" name="Google Shape;527;p27"/>
          <p:cNvSpPr txBox="1"/>
          <p:nvPr/>
        </p:nvSpPr>
        <p:spPr>
          <a:xfrm>
            <a:off x="2456037" y="18283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528" name="Google Shape;528;p27"/>
          <p:cNvSpPr txBox="1"/>
          <p:nvPr/>
        </p:nvSpPr>
        <p:spPr>
          <a:xfrm>
            <a:off x="2828781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529" name="Google Shape;529;p27"/>
          <p:cNvSpPr txBox="1"/>
          <p:nvPr/>
        </p:nvSpPr>
        <p:spPr>
          <a:xfrm>
            <a:off x="5635772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530" name="Google Shape;530;p27"/>
          <p:cNvSpPr txBox="1"/>
          <p:nvPr/>
        </p:nvSpPr>
        <p:spPr>
          <a:xfrm>
            <a:off x="3538688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531" name="Google Shape;531;p27"/>
          <p:cNvSpPr txBox="1"/>
          <p:nvPr/>
        </p:nvSpPr>
        <p:spPr>
          <a:xfrm>
            <a:off x="4920722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532" name="Google Shape;532;p27"/>
          <p:cNvSpPr/>
          <p:nvPr/>
        </p:nvSpPr>
        <p:spPr>
          <a:xfrm>
            <a:off x="2828775" y="27789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3" name="Google Shape;533;p27"/>
          <p:cNvSpPr/>
          <p:nvPr/>
        </p:nvSpPr>
        <p:spPr>
          <a:xfrm>
            <a:off x="4256950" y="27723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4" name="Google Shape;534;p27"/>
          <p:cNvSpPr/>
          <p:nvPr/>
        </p:nvSpPr>
        <p:spPr>
          <a:xfrm>
            <a:off x="4947975" y="27789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" name="Google Shape;535;p27"/>
          <p:cNvSpPr/>
          <p:nvPr/>
        </p:nvSpPr>
        <p:spPr>
          <a:xfrm>
            <a:off x="5663075" y="27869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" name="Google Shape;536;p27"/>
          <p:cNvSpPr/>
          <p:nvPr/>
        </p:nvSpPr>
        <p:spPr>
          <a:xfrm>
            <a:off x="4256950" y="31932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" name="Google Shape;537;p27"/>
          <p:cNvSpPr/>
          <p:nvPr/>
        </p:nvSpPr>
        <p:spPr>
          <a:xfrm>
            <a:off x="4256950" y="4024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" name="Google Shape;538;p27"/>
          <p:cNvSpPr/>
          <p:nvPr/>
        </p:nvSpPr>
        <p:spPr>
          <a:xfrm>
            <a:off x="4256950" y="4498200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" name="Google Shape;539;p27"/>
          <p:cNvSpPr/>
          <p:nvPr/>
        </p:nvSpPr>
        <p:spPr>
          <a:xfrm flipH="1">
            <a:off x="6172050" y="3274574"/>
            <a:ext cx="4116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0" name="Google Shape;540;p27"/>
          <p:cNvSpPr/>
          <p:nvPr/>
        </p:nvSpPr>
        <p:spPr>
          <a:xfrm>
            <a:off x="3565925" y="27618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1" name="Google Shape;541;p27"/>
          <p:cNvSpPr txBox="1"/>
          <p:nvPr/>
        </p:nvSpPr>
        <p:spPr>
          <a:xfrm>
            <a:off x="2861475" y="27742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542" name="Google Shape;542;p27"/>
          <p:cNvSpPr txBox="1"/>
          <p:nvPr/>
        </p:nvSpPr>
        <p:spPr>
          <a:xfrm>
            <a:off x="3596650" y="27742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543" name="Google Shape;543;p27"/>
          <p:cNvSpPr txBox="1"/>
          <p:nvPr/>
        </p:nvSpPr>
        <p:spPr>
          <a:xfrm>
            <a:off x="5685125" y="27992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544" name="Google Shape;544;p27"/>
          <p:cNvSpPr txBox="1"/>
          <p:nvPr/>
        </p:nvSpPr>
        <p:spPr>
          <a:xfrm>
            <a:off x="4971038" y="27992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545" name="Google Shape;545;p27"/>
          <p:cNvSpPr txBox="1"/>
          <p:nvPr/>
        </p:nvSpPr>
        <p:spPr>
          <a:xfrm>
            <a:off x="4329163" y="27846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546" name="Google Shape;546;p27"/>
          <p:cNvSpPr txBox="1"/>
          <p:nvPr/>
        </p:nvSpPr>
        <p:spPr>
          <a:xfrm>
            <a:off x="4272313" y="32091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547" name="Google Shape;547;p27"/>
          <p:cNvSpPr txBox="1"/>
          <p:nvPr/>
        </p:nvSpPr>
        <p:spPr>
          <a:xfrm>
            <a:off x="4329176" y="4036850"/>
            <a:ext cx="262500" cy="323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dirty="0"/>
              <a:t>3</a:t>
            </a:r>
            <a:endParaRPr sz="700" dirty="0"/>
          </a:p>
        </p:txBody>
      </p:sp>
      <p:sp>
        <p:nvSpPr>
          <p:cNvPr id="548" name="Google Shape;548;p27"/>
          <p:cNvSpPr txBox="1"/>
          <p:nvPr/>
        </p:nvSpPr>
        <p:spPr>
          <a:xfrm>
            <a:off x="4313801" y="4510500"/>
            <a:ext cx="262500" cy="29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 dirty="0"/>
              <a:t>2</a:t>
            </a:r>
            <a:endParaRPr sz="700" dirty="0"/>
          </a:p>
        </p:txBody>
      </p:sp>
      <p:sp>
        <p:nvSpPr>
          <p:cNvPr id="549" name="Google Shape;549;p27"/>
          <p:cNvSpPr txBox="1"/>
          <p:nvPr/>
        </p:nvSpPr>
        <p:spPr>
          <a:xfrm flipH="1">
            <a:off x="6234367" y="3286874"/>
            <a:ext cx="287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sp>
        <p:nvSpPr>
          <p:cNvPr id="550" name="Google Shape;550;p27"/>
          <p:cNvSpPr/>
          <p:nvPr/>
        </p:nvSpPr>
        <p:spPr>
          <a:xfrm flipH="1">
            <a:off x="4633149" y="1200899"/>
            <a:ext cx="2334390" cy="3413254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51" name="Google Shape;551;p27"/>
          <p:cNvSpPr/>
          <p:nvPr/>
        </p:nvSpPr>
        <p:spPr>
          <a:xfrm flipH="1">
            <a:off x="4571988" y="2062150"/>
            <a:ext cx="2078312" cy="2024501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52" name="Google Shape;552;p27"/>
          <p:cNvSpPr/>
          <p:nvPr/>
        </p:nvSpPr>
        <p:spPr>
          <a:xfrm flipH="1">
            <a:off x="3880290" y="26353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53" name="Google Shape;553;p27"/>
          <p:cNvSpPr/>
          <p:nvPr/>
        </p:nvSpPr>
        <p:spPr>
          <a:xfrm flipH="1">
            <a:off x="3127452" y="26353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54" name="Google Shape;554;p27"/>
          <p:cNvSpPr/>
          <p:nvPr/>
        </p:nvSpPr>
        <p:spPr>
          <a:xfrm>
            <a:off x="5550408" y="26353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55" name="Google Shape;555;p27"/>
          <p:cNvSpPr/>
          <p:nvPr/>
        </p:nvSpPr>
        <p:spPr>
          <a:xfrm flipH="1">
            <a:off x="5113525" y="2603538"/>
            <a:ext cx="28710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56" name="Google Shape;556;p27"/>
          <p:cNvSpPr/>
          <p:nvPr/>
        </p:nvSpPr>
        <p:spPr>
          <a:xfrm flipH="1">
            <a:off x="4414170" y="2136175"/>
            <a:ext cx="262513" cy="663095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57" name="Google Shape;557;p27"/>
          <p:cNvSpPr/>
          <p:nvPr/>
        </p:nvSpPr>
        <p:spPr>
          <a:xfrm>
            <a:off x="6088325" y="2689780"/>
            <a:ext cx="195898" cy="663095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28"/>
          <p:cNvSpPr txBox="1">
            <a:spLocks noGrp="1"/>
          </p:cNvSpPr>
          <p:nvPr>
            <p:ph type="title"/>
          </p:nvPr>
        </p:nvSpPr>
        <p:spPr>
          <a:xfrm>
            <a:off x="311700" y="1002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“I” Formation</a:t>
            </a:r>
            <a:endParaRPr/>
          </a:p>
        </p:txBody>
      </p:sp>
      <p:sp>
        <p:nvSpPr>
          <p:cNvPr id="563" name="Google Shape;563;p28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4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 dirty="0"/>
              <a:t>Wing Right, Fake 26 Power QB Sweep</a:t>
            </a:r>
            <a:endParaRPr sz="1400" dirty="0"/>
          </a:p>
        </p:txBody>
      </p:sp>
      <p:sp>
        <p:nvSpPr>
          <p:cNvPr id="564" name="Google Shape;564;p28"/>
          <p:cNvSpPr/>
          <p:nvPr/>
        </p:nvSpPr>
        <p:spPr>
          <a:xfrm>
            <a:off x="3200868" y="9653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565" name="Google Shape;565;p28"/>
          <p:cNvSpPr/>
          <p:nvPr/>
        </p:nvSpPr>
        <p:spPr>
          <a:xfrm>
            <a:off x="5594261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566" name="Google Shape;566;p28"/>
          <p:cNvSpPr/>
          <p:nvPr/>
        </p:nvSpPr>
        <p:spPr>
          <a:xfrm>
            <a:off x="4879219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567" name="Google Shape;567;p28"/>
          <p:cNvSpPr/>
          <p:nvPr/>
        </p:nvSpPr>
        <p:spPr>
          <a:xfrm>
            <a:off x="2787269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568" name="Google Shape;568;p28"/>
          <p:cNvSpPr/>
          <p:nvPr/>
        </p:nvSpPr>
        <p:spPr>
          <a:xfrm>
            <a:off x="2414525" y="16990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569" name="Google Shape;569;p28"/>
          <p:cNvSpPr/>
          <p:nvPr/>
        </p:nvSpPr>
        <p:spPr>
          <a:xfrm>
            <a:off x="3497176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570" name="Google Shape;570;p28"/>
          <p:cNvSpPr/>
          <p:nvPr/>
        </p:nvSpPr>
        <p:spPr>
          <a:xfrm>
            <a:off x="4203581" y="1714531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571" name="Google Shape;571;p28"/>
          <p:cNvSpPr/>
          <p:nvPr/>
        </p:nvSpPr>
        <p:spPr>
          <a:xfrm>
            <a:off x="5911278" y="16990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572" name="Google Shape;572;p28"/>
          <p:cNvSpPr/>
          <p:nvPr/>
        </p:nvSpPr>
        <p:spPr>
          <a:xfrm>
            <a:off x="5045389" y="9653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573" name="Google Shape;573;p28"/>
          <p:cNvSpPr txBox="1"/>
          <p:nvPr/>
        </p:nvSpPr>
        <p:spPr>
          <a:xfrm>
            <a:off x="3359723" y="10946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574" name="Google Shape;574;p28"/>
          <p:cNvSpPr txBox="1"/>
          <p:nvPr/>
        </p:nvSpPr>
        <p:spPr>
          <a:xfrm>
            <a:off x="5204245" y="10946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575" name="Google Shape;575;p28"/>
          <p:cNvSpPr txBox="1"/>
          <p:nvPr/>
        </p:nvSpPr>
        <p:spPr>
          <a:xfrm>
            <a:off x="4245093" y="1843819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576" name="Google Shape;576;p28"/>
          <p:cNvSpPr txBox="1"/>
          <p:nvPr/>
        </p:nvSpPr>
        <p:spPr>
          <a:xfrm>
            <a:off x="5952790" y="18283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577" name="Google Shape;577;p28"/>
          <p:cNvSpPr txBox="1"/>
          <p:nvPr/>
        </p:nvSpPr>
        <p:spPr>
          <a:xfrm>
            <a:off x="2456037" y="18283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578" name="Google Shape;578;p28"/>
          <p:cNvSpPr txBox="1"/>
          <p:nvPr/>
        </p:nvSpPr>
        <p:spPr>
          <a:xfrm>
            <a:off x="2828781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579" name="Google Shape;579;p28"/>
          <p:cNvSpPr txBox="1"/>
          <p:nvPr/>
        </p:nvSpPr>
        <p:spPr>
          <a:xfrm>
            <a:off x="5635772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580" name="Google Shape;580;p28"/>
          <p:cNvSpPr txBox="1"/>
          <p:nvPr/>
        </p:nvSpPr>
        <p:spPr>
          <a:xfrm>
            <a:off x="3538688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581" name="Google Shape;581;p28"/>
          <p:cNvSpPr txBox="1"/>
          <p:nvPr/>
        </p:nvSpPr>
        <p:spPr>
          <a:xfrm>
            <a:off x="4920722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582" name="Google Shape;582;p28"/>
          <p:cNvSpPr/>
          <p:nvPr/>
        </p:nvSpPr>
        <p:spPr>
          <a:xfrm>
            <a:off x="2828775" y="27789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3" name="Google Shape;583;p28"/>
          <p:cNvSpPr/>
          <p:nvPr/>
        </p:nvSpPr>
        <p:spPr>
          <a:xfrm>
            <a:off x="4256950" y="27723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4" name="Google Shape;584;p28"/>
          <p:cNvSpPr/>
          <p:nvPr/>
        </p:nvSpPr>
        <p:spPr>
          <a:xfrm>
            <a:off x="4947975" y="27789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5" name="Google Shape;585;p28"/>
          <p:cNvSpPr/>
          <p:nvPr/>
        </p:nvSpPr>
        <p:spPr>
          <a:xfrm>
            <a:off x="5663075" y="27869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6" name="Google Shape;586;p28"/>
          <p:cNvSpPr/>
          <p:nvPr/>
        </p:nvSpPr>
        <p:spPr>
          <a:xfrm>
            <a:off x="4256950" y="3193200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7" name="Google Shape;587;p28"/>
          <p:cNvSpPr/>
          <p:nvPr/>
        </p:nvSpPr>
        <p:spPr>
          <a:xfrm>
            <a:off x="4256950" y="4024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8" name="Google Shape;588;p28"/>
          <p:cNvSpPr/>
          <p:nvPr/>
        </p:nvSpPr>
        <p:spPr>
          <a:xfrm>
            <a:off x="4256950" y="44982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9" name="Google Shape;589;p28"/>
          <p:cNvSpPr/>
          <p:nvPr/>
        </p:nvSpPr>
        <p:spPr>
          <a:xfrm flipH="1">
            <a:off x="6172050" y="3274574"/>
            <a:ext cx="4116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0" name="Google Shape;590;p28"/>
          <p:cNvSpPr/>
          <p:nvPr/>
        </p:nvSpPr>
        <p:spPr>
          <a:xfrm>
            <a:off x="3565925" y="27618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1" name="Google Shape;591;p28"/>
          <p:cNvSpPr txBox="1"/>
          <p:nvPr/>
        </p:nvSpPr>
        <p:spPr>
          <a:xfrm>
            <a:off x="2861475" y="27742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592" name="Google Shape;592;p28"/>
          <p:cNvSpPr txBox="1"/>
          <p:nvPr/>
        </p:nvSpPr>
        <p:spPr>
          <a:xfrm>
            <a:off x="3596650" y="27742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593" name="Google Shape;593;p28"/>
          <p:cNvSpPr txBox="1"/>
          <p:nvPr/>
        </p:nvSpPr>
        <p:spPr>
          <a:xfrm>
            <a:off x="5685125" y="27992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594" name="Google Shape;594;p28"/>
          <p:cNvSpPr txBox="1"/>
          <p:nvPr/>
        </p:nvSpPr>
        <p:spPr>
          <a:xfrm>
            <a:off x="4971038" y="27992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595" name="Google Shape;595;p28"/>
          <p:cNvSpPr txBox="1"/>
          <p:nvPr/>
        </p:nvSpPr>
        <p:spPr>
          <a:xfrm>
            <a:off x="4329163" y="27846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596" name="Google Shape;596;p28"/>
          <p:cNvSpPr txBox="1"/>
          <p:nvPr/>
        </p:nvSpPr>
        <p:spPr>
          <a:xfrm>
            <a:off x="4272313" y="32055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597" name="Google Shape;597;p28"/>
          <p:cNvSpPr txBox="1"/>
          <p:nvPr/>
        </p:nvSpPr>
        <p:spPr>
          <a:xfrm>
            <a:off x="4329176" y="4036850"/>
            <a:ext cx="262500" cy="323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dirty="0"/>
              <a:t>3</a:t>
            </a:r>
            <a:endParaRPr sz="700" dirty="0"/>
          </a:p>
        </p:txBody>
      </p:sp>
      <p:sp>
        <p:nvSpPr>
          <p:cNvPr id="598" name="Google Shape;598;p28"/>
          <p:cNvSpPr txBox="1"/>
          <p:nvPr/>
        </p:nvSpPr>
        <p:spPr>
          <a:xfrm>
            <a:off x="4313801" y="4510500"/>
            <a:ext cx="262500" cy="29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 dirty="0"/>
              <a:t>2</a:t>
            </a:r>
            <a:endParaRPr sz="700" dirty="0"/>
          </a:p>
        </p:txBody>
      </p:sp>
      <p:sp>
        <p:nvSpPr>
          <p:cNvPr id="599" name="Google Shape;599;p28"/>
          <p:cNvSpPr txBox="1"/>
          <p:nvPr/>
        </p:nvSpPr>
        <p:spPr>
          <a:xfrm flipH="1">
            <a:off x="6234367" y="3286874"/>
            <a:ext cx="287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sp>
        <p:nvSpPr>
          <p:cNvPr id="600" name="Google Shape;600;p28"/>
          <p:cNvSpPr/>
          <p:nvPr/>
        </p:nvSpPr>
        <p:spPr>
          <a:xfrm flipH="1">
            <a:off x="4633149" y="1200899"/>
            <a:ext cx="2334390" cy="3413254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01" name="Google Shape;601;p28"/>
          <p:cNvSpPr/>
          <p:nvPr/>
        </p:nvSpPr>
        <p:spPr>
          <a:xfrm flipH="1">
            <a:off x="4571988" y="2062150"/>
            <a:ext cx="2078312" cy="2024501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02" name="Google Shape;602;p28"/>
          <p:cNvSpPr/>
          <p:nvPr/>
        </p:nvSpPr>
        <p:spPr>
          <a:xfrm>
            <a:off x="3651562" y="2645512"/>
            <a:ext cx="126112" cy="143483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03" name="Google Shape;603;p28"/>
          <p:cNvSpPr/>
          <p:nvPr/>
        </p:nvSpPr>
        <p:spPr>
          <a:xfrm>
            <a:off x="2751250" y="2635449"/>
            <a:ext cx="262513" cy="143483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04" name="Google Shape;604;p28"/>
          <p:cNvSpPr/>
          <p:nvPr/>
        </p:nvSpPr>
        <p:spPr>
          <a:xfrm>
            <a:off x="5550408" y="26353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05" name="Google Shape;605;p28"/>
          <p:cNvSpPr/>
          <p:nvPr/>
        </p:nvSpPr>
        <p:spPr>
          <a:xfrm flipH="1">
            <a:off x="5113525" y="2603538"/>
            <a:ext cx="28710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06" name="Google Shape;606;p28"/>
          <p:cNvSpPr/>
          <p:nvPr/>
        </p:nvSpPr>
        <p:spPr>
          <a:xfrm>
            <a:off x="4288068" y="2136175"/>
            <a:ext cx="126112" cy="663095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07" name="Google Shape;607;p28"/>
          <p:cNvSpPr/>
          <p:nvPr/>
        </p:nvSpPr>
        <p:spPr>
          <a:xfrm>
            <a:off x="6088325" y="2689780"/>
            <a:ext cx="195898" cy="663095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08" name="Google Shape;608;p28"/>
          <p:cNvSpPr/>
          <p:nvPr/>
        </p:nvSpPr>
        <p:spPr>
          <a:xfrm>
            <a:off x="1623020" y="2195575"/>
            <a:ext cx="3129825" cy="2389025"/>
          </a:xfrm>
          <a:custGeom>
            <a:avLst/>
            <a:gdLst/>
            <a:ahLst/>
            <a:cxnLst/>
            <a:rect l="l" t="t" r="r" b="b"/>
            <a:pathLst>
              <a:path w="125193" h="95561" extrusionOk="0">
                <a:moveTo>
                  <a:pt x="111954" y="54045"/>
                </a:moveTo>
                <a:cubicBezTo>
                  <a:pt x="113131" y="60801"/>
                  <a:pt x="135753" y="90843"/>
                  <a:pt x="119017" y="94579"/>
                </a:cubicBezTo>
                <a:cubicBezTo>
                  <a:pt x="102282" y="98315"/>
                  <a:pt x="31040" y="90434"/>
                  <a:pt x="11541" y="76462"/>
                </a:cubicBezTo>
                <a:cubicBezTo>
                  <a:pt x="-7958" y="62490"/>
                  <a:pt x="3608" y="23492"/>
                  <a:pt x="2021" y="10748"/>
                </a:cubicBezTo>
                <a:cubicBezTo>
                  <a:pt x="434" y="-1996"/>
                  <a:pt x="2021" y="1791"/>
                  <a:pt x="2021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29"/>
          <p:cNvSpPr txBox="1">
            <a:spLocks noGrp="1"/>
          </p:cNvSpPr>
          <p:nvPr>
            <p:ph type="title"/>
          </p:nvPr>
        </p:nvSpPr>
        <p:spPr>
          <a:xfrm>
            <a:off x="311700" y="1002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“I” Formation</a:t>
            </a:r>
            <a:endParaRPr/>
          </a:p>
        </p:txBody>
      </p:sp>
      <p:sp>
        <p:nvSpPr>
          <p:cNvPr id="614" name="Google Shape;614;p29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4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 dirty="0"/>
              <a:t>Wing Left, Fake 35 Power QB Sweep</a:t>
            </a:r>
            <a:endParaRPr sz="1400" dirty="0"/>
          </a:p>
        </p:txBody>
      </p:sp>
      <p:sp>
        <p:nvSpPr>
          <p:cNvPr id="615" name="Google Shape;615;p29"/>
          <p:cNvSpPr/>
          <p:nvPr/>
        </p:nvSpPr>
        <p:spPr>
          <a:xfrm>
            <a:off x="3200868" y="9653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616" name="Google Shape;616;p29"/>
          <p:cNvSpPr/>
          <p:nvPr/>
        </p:nvSpPr>
        <p:spPr>
          <a:xfrm>
            <a:off x="5594261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617" name="Google Shape;617;p29"/>
          <p:cNvSpPr/>
          <p:nvPr/>
        </p:nvSpPr>
        <p:spPr>
          <a:xfrm>
            <a:off x="4879219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618" name="Google Shape;618;p29"/>
          <p:cNvSpPr/>
          <p:nvPr/>
        </p:nvSpPr>
        <p:spPr>
          <a:xfrm>
            <a:off x="2787269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619" name="Google Shape;619;p29"/>
          <p:cNvSpPr/>
          <p:nvPr/>
        </p:nvSpPr>
        <p:spPr>
          <a:xfrm>
            <a:off x="2414525" y="16990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620" name="Google Shape;620;p29"/>
          <p:cNvSpPr/>
          <p:nvPr/>
        </p:nvSpPr>
        <p:spPr>
          <a:xfrm>
            <a:off x="3497176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621" name="Google Shape;621;p29"/>
          <p:cNvSpPr/>
          <p:nvPr/>
        </p:nvSpPr>
        <p:spPr>
          <a:xfrm>
            <a:off x="4203581" y="1714531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622" name="Google Shape;622;p29"/>
          <p:cNvSpPr/>
          <p:nvPr/>
        </p:nvSpPr>
        <p:spPr>
          <a:xfrm>
            <a:off x="5911278" y="16990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623" name="Google Shape;623;p29"/>
          <p:cNvSpPr/>
          <p:nvPr/>
        </p:nvSpPr>
        <p:spPr>
          <a:xfrm>
            <a:off x="5045389" y="9653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624" name="Google Shape;624;p29"/>
          <p:cNvSpPr txBox="1"/>
          <p:nvPr/>
        </p:nvSpPr>
        <p:spPr>
          <a:xfrm>
            <a:off x="3359723" y="10946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625" name="Google Shape;625;p29"/>
          <p:cNvSpPr txBox="1"/>
          <p:nvPr/>
        </p:nvSpPr>
        <p:spPr>
          <a:xfrm>
            <a:off x="5204245" y="10946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626" name="Google Shape;626;p29"/>
          <p:cNvSpPr txBox="1"/>
          <p:nvPr/>
        </p:nvSpPr>
        <p:spPr>
          <a:xfrm>
            <a:off x="4245093" y="1843819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627" name="Google Shape;627;p29"/>
          <p:cNvSpPr txBox="1"/>
          <p:nvPr/>
        </p:nvSpPr>
        <p:spPr>
          <a:xfrm>
            <a:off x="5952790" y="18283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628" name="Google Shape;628;p29"/>
          <p:cNvSpPr txBox="1"/>
          <p:nvPr/>
        </p:nvSpPr>
        <p:spPr>
          <a:xfrm>
            <a:off x="2456037" y="18283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629" name="Google Shape;629;p29"/>
          <p:cNvSpPr txBox="1"/>
          <p:nvPr/>
        </p:nvSpPr>
        <p:spPr>
          <a:xfrm>
            <a:off x="2828781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630" name="Google Shape;630;p29"/>
          <p:cNvSpPr txBox="1"/>
          <p:nvPr/>
        </p:nvSpPr>
        <p:spPr>
          <a:xfrm>
            <a:off x="5635772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631" name="Google Shape;631;p29"/>
          <p:cNvSpPr txBox="1"/>
          <p:nvPr/>
        </p:nvSpPr>
        <p:spPr>
          <a:xfrm>
            <a:off x="3538688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632" name="Google Shape;632;p29"/>
          <p:cNvSpPr txBox="1"/>
          <p:nvPr/>
        </p:nvSpPr>
        <p:spPr>
          <a:xfrm>
            <a:off x="4920722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633" name="Google Shape;633;p29"/>
          <p:cNvSpPr/>
          <p:nvPr/>
        </p:nvSpPr>
        <p:spPr>
          <a:xfrm>
            <a:off x="2828775" y="27789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4" name="Google Shape;634;p29"/>
          <p:cNvSpPr/>
          <p:nvPr/>
        </p:nvSpPr>
        <p:spPr>
          <a:xfrm>
            <a:off x="4256950" y="27723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5" name="Google Shape;635;p29"/>
          <p:cNvSpPr/>
          <p:nvPr/>
        </p:nvSpPr>
        <p:spPr>
          <a:xfrm>
            <a:off x="4947975" y="27789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6" name="Google Shape;636;p29"/>
          <p:cNvSpPr/>
          <p:nvPr/>
        </p:nvSpPr>
        <p:spPr>
          <a:xfrm>
            <a:off x="5663075" y="27869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7" name="Google Shape;637;p29"/>
          <p:cNvSpPr/>
          <p:nvPr/>
        </p:nvSpPr>
        <p:spPr>
          <a:xfrm>
            <a:off x="4256950" y="3193200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8" name="Google Shape;638;p29"/>
          <p:cNvSpPr/>
          <p:nvPr/>
        </p:nvSpPr>
        <p:spPr>
          <a:xfrm>
            <a:off x="4256950" y="4024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9" name="Google Shape;639;p29"/>
          <p:cNvSpPr/>
          <p:nvPr/>
        </p:nvSpPr>
        <p:spPr>
          <a:xfrm>
            <a:off x="4256950" y="44982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0" name="Google Shape;640;p29"/>
          <p:cNvSpPr/>
          <p:nvPr/>
        </p:nvSpPr>
        <p:spPr>
          <a:xfrm flipH="1">
            <a:off x="2358225" y="3286249"/>
            <a:ext cx="4116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1" name="Google Shape;641;p29"/>
          <p:cNvSpPr/>
          <p:nvPr/>
        </p:nvSpPr>
        <p:spPr>
          <a:xfrm>
            <a:off x="3565925" y="27618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2" name="Google Shape;642;p29"/>
          <p:cNvSpPr txBox="1"/>
          <p:nvPr/>
        </p:nvSpPr>
        <p:spPr>
          <a:xfrm>
            <a:off x="2861475" y="27742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643" name="Google Shape;643;p29"/>
          <p:cNvSpPr txBox="1"/>
          <p:nvPr/>
        </p:nvSpPr>
        <p:spPr>
          <a:xfrm>
            <a:off x="3596650" y="27742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644" name="Google Shape;644;p29"/>
          <p:cNvSpPr txBox="1"/>
          <p:nvPr/>
        </p:nvSpPr>
        <p:spPr>
          <a:xfrm>
            <a:off x="5685125" y="27992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645" name="Google Shape;645;p29"/>
          <p:cNvSpPr txBox="1"/>
          <p:nvPr/>
        </p:nvSpPr>
        <p:spPr>
          <a:xfrm>
            <a:off x="4971038" y="27992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646" name="Google Shape;646;p29"/>
          <p:cNvSpPr txBox="1"/>
          <p:nvPr/>
        </p:nvSpPr>
        <p:spPr>
          <a:xfrm>
            <a:off x="4329163" y="27846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647" name="Google Shape;647;p29"/>
          <p:cNvSpPr txBox="1"/>
          <p:nvPr/>
        </p:nvSpPr>
        <p:spPr>
          <a:xfrm>
            <a:off x="4256938" y="32055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648" name="Google Shape;648;p29"/>
          <p:cNvSpPr txBox="1"/>
          <p:nvPr/>
        </p:nvSpPr>
        <p:spPr>
          <a:xfrm>
            <a:off x="4329176" y="4036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649" name="Google Shape;649;p29"/>
          <p:cNvSpPr txBox="1"/>
          <p:nvPr/>
        </p:nvSpPr>
        <p:spPr>
          <a:xfrm>
            <a:off x="4329251" y="45105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650" name="Google Shape;650;p29"/>
          <p:cNvSpPr txBox="1"/>
          <p:nvPr/>
        </p:nvSpPr>
        <p:spPr>
          <a:xfrm flipH="1">
            <a:off x="2420542" y="3298549"/>
            <a:ext cx="287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sp>
        <p:nvSpPr>
          <p:cNvPr id="651" name="Google Shape;651;p29"/>
          <p:cNvSpPr/>
          <p:nvPr/>
        </p:nvSpPr>
        <p:spPr>
          <a:xfrm>
            <a:off x="1892003" y="1402450"/>
            <a:ext cx="2421801" cy="3173865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52" name="Google Shape;652;p29"/>
          <p:cNvSpPr/>
          <p:nvPr/>
        </p:nvSpPr>
        <p:spPr>
          <a:xfrm>
            <a:off x="2265858" y="2046699"/>
            <a:ext cx="2050802" cy="2062338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53" name="Google Shape;653;p29"/>
          <p:cNvSpPr/>
          <p:nvPr/>
        </p:nvSpPr>
        <p:spPr>
          <a:xfrm>
            <a:off x="3596649" y="2603500"/>
            <a:ext cx="90146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54" name="Google Shape;654;p29"/>
          <p:cNvSpPr/>
          <p:nvPr/>
        </p:nvSpPr>
        <p:spPr>
          <a:xfrm flipH="1">
            <a:off x="3127452" y="26353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55" name="Google Shape;655;p29"/>
          <p:cNvSpPr/>
          <p:nvPr/>
        </p:nvSpPr>
        <p:spPr>
          <a:xfrm flipH="1">
            <a:off x="5899541" y="2635375"/>
            <a:ext cx="126112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56" name="Google Shape;656;p29"/>
          <p:cNvSpPr/>
          <p:nvPr/>
        </p:nvSpPr>
        <p:spPr>
          <a:xfrm flipH="1">
            <a:off x="5203288" y="2635375"/>
            <a:ext cx="126112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57" name="Google Shape;657;p29"/>
          <p:cNvSpPr/>
          <p:nvPr/>
        </p:nvSpPr>
        <p:spPr>
          <a:xfrm flipH="1">
            <a:off x="4306392" y="2077200"/>
            <a:ext cx="195898" cy="768741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58" name="Google Shape;658;p29"/>
          <p:cNvSpPr/>
          <p:nvPr/>
        </p:nvSpPr>
        <p:spPr>
          <a:xfrm flipH="1">
            <a:off x="2567056" y="2635380"/>
            <a:ext cx="195898" cy="655228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59" name="Google Shape;659;p29"/>
          <p:cNvSpPr/>
          <p:nvPr/>
        </p:nvSpPr>
        <p:spPr>
          <a:xfrm flipH="1">
            <a:off x="4046149" y="2136150"/>
            <a:ext cx="3262217" cy="2425338"/>
          </a:xfrm>
          <a:custGeom>
            <a:avLst/>
            <a:gdLst/>
            <a:ahLst/>
            <a:cxnLst/>
            <a:rect l="l" t="t" r="r" b="b"/>
            <a:pathLst>
              <a:path w="125193" h="95561" extrusionOk="0">
                <a:moveTo>
                  <a:pt x="111954" y="54045"/>
                </a:moveTo>
                <a:cubicBezTo>
                  <a:pt x="113131" y="60801"/>
                  <a:pt x="135753" y="90843"/>
                  <a:pt x="119017" y="94579"/>
                </a:cubicBezTo>
                <a:cubicBezTo>
                  <a:pt x="102282" y="98315"/>
                  <a:pt x="31040" y="90434"/>
                  <a:pt x="11541" y="76462"/>
                </a:cubicBezTo>
                <a:cubicBezTo>
                  <a:pt x="-7958" y="62490"/>
                  <a:pt x="3608" y="23492"/>
                  <a:pt x="2021" y="10748"/>
                </a:cubicBezTo>
                <a:cubicBezTo>
                  <a:pt x="434" y="-1996"/>
                  <a:pt x="2021" y="1791"/>
                  <a:pt x="2021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30"/>
          <p:cNvSpPr txBox="1">
            <a:spLocks noGrp="1"/>
          </p:cNvSpPr>
          <p:nvPr>
            <p:ph type="title"/>
          </p:nvPr>
        </p:nvSpPr>
        <p:spPr>
          <a:xfrm>
            <a:off x="311700" y="1002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“I” Formation</a:t>
            </a:r>
            <a:endParaRPr/>
          </a:p>
        </p:txBody>
      </p:sp>
      <p:sp>
        <p:nvSpPr>
          <p:cNvPr id="665" name="Google Shape;665;p30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2490900" cy="4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 dirty="0"/>
              <a:t>Wing Right, Double Flats</a:t>
            </a:r>
            <a:endParaRPr sz="1400" dirty="0"/>
          </a:p>
        </p:txBody>
      </p:sp>
      <p:sp>
        <p:nvSpPr>
          <p:cNvPr id="666" name="Google Shape;666;p30"/>
          <p:cNvSpPr/>
          <p:nvPr/>
        </p:nvSpPr>
        <p:spPr>
          <a:xfrm>
            <a:off x="3200868" y="9653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667" name="Google Shape;667;p30"/>
          <p:cNvSpPr/>
          <p:nvPr/>
        </p:nvSpPr>
        <p:spPr>
          <a:xfrm>
            <a:off x="5594261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668" name="Google Shape;668;p30"/>
          <p:cNvSpPr/>
          <p:nvPr/>
        </p:nvSpPr>
        <p:spPr>
          <a:xfrm>
            <a:off x="4879219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669" name="Google Shape;669;p30"/>
          <p:cNvSpPr/>
          <p:nvPr/>
        </p:nvSpPr>
        <p:spPr>
          <a:xfrm>
            <a:off x="2787269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670" name="Google Shape;670;p30"/>
          <p:cNvSpPr/>
          <p:nvPr/>
        </p:nvSpPr>
        <p:spPr>
          <a:xfrm>
            <a:off x="2414525" y="16990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671" name="Google Shape;671;p30"/>
          <p:cNvSpPr/>
          <p:nvPr/>
        </p:nvSpPr>
        <p:spPr>
          <a:xfrm>
            <a:off x="3497176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672" name="Google Shape;672;p30"/>
          <p:cNvSpPr/>
          <p:nvPr/>
        </p:nvSpPr>
        <p:spPr>
          <a:xfrm>
            <a:off x="4203581" y="1714531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673" name="Google Shape;673;p30"/>
          <p:cNvSpPr/>
          <p:nvPr/>
        </p:nvSpPr>
        <p:spPr>
          <a:xfrm>
            <a:off x="5911278" y="16990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674" name="Google Shape;674;p30"/>
          <p:cNvSpPr/>
          <p:nvPr/>
        </p:nvSpPr>
        <p:spPr>
          <a:xfrm>
            <a:off x="5045389" y="9653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675" name="Google Shape;675;p30"/>
          <p:cNvSpPr txBox="1"/>
          <p:nvPr/>
        </p:nvSpPr>
        <p:spPr>
          <a:xfrm>
            <a:off x="3359723" y="10946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676" name="Google Shape;676;p30"/>
          <p:cNvSpPr txBox="1"/>
          <p:nvPr/>
        </p:nvSpPr>
        <p:spPr>
          <a:xfrm>
            <a:off x="5204245" y="10946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677" name="Google Shape;677;p30"/>
          <p:cNvSpPr txBox="1"/>
          <p:nvPr/>
        </p:nvSpPr>
        <p:spPr>
          <a:xfrm>
            <a:off x="4245093" y="1843819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678" name="Google Shape;678;p30"/>
          <p:cNvSpPr txBox="1"/>
          <p:nvPr/>
        </p:nvSpPr>
        <p:spPr>
          <a:xfrm>
            <a:off x="5952790" y="18283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679" name="Google Shape;679;p30"/>
          <p:cNvSpPr txBox="1"/>
          <p:nvPr/>
        </p:nvSpPr>
        <p:spPr>
          <a:xfrm>
            <a:off x="2456037" y="18283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680" name="Google Shape;680;p30"/>
          <p:cNvSpPr txBox="1"/>
          <p:nvPr/>
        </p:nvSpPr>
        <p:spPr>
          <a:xfrm>
            <a:off x="2828781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681" name="Google Shape;681;p30"/>
          <p:cNvSpPr txBox="1"/>
          <p:nvPr/>
        </p:nvSpPr>
        <p:spPr>
          <a:xfrm>
            <a:off x="5635772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682" name="Google Shape;682;p30"/>
          <p:cNvSpPr txBox="1"/>
          <p:nvPr/>
        </p:nvSpPr>
        <p:spPr>
          <a:xfrm>
            <a:off x="3538688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683" name="Google Shape;683;p30"/>
          <p:cNvSpPr txBox="1"/>
          <p:nvPr/>
        </p:nvSpPr>
        <p:spPr>
          <a:xfrm>
            <a:off x="4920722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684" name="Google Shape;684;p30"/>
          <p:cNvSpPr/>
          <p:nvPr/>
        </p:nvSpPr>
        <p:spPr>
          <a:xfrm>
            <a:off x="2828775" y="27789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5" name="Google Shape;685;p30"/>
          <p:cNvSpPr/>
          <p:nvPr/>
        </p:nvSpPr>
        <p:spPr>
          <a:xfrm>
            <a:off x="4256950" y="27723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6" name="Google Shape;686;p30"/>
          <p:cNvSpPr/>
          <p:nvPr/>
        </p:nvSpPr>
        <p:spPr>
          <a:xfrm>
            <a:off x="4947975" y="27789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7" name="Google Shape;687;p30"/>
          <p:cNvSpPr/>
          <p:nvPr/>
        </p:nvSpPr>
        <p:spPr>
          <a:xfrm>
            <a:off x="5663075" y="27869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8" name="Google Shape;688;p30"/>
          <p:cNvSpPr/>
          <p:nvPr/>
        </p:nvSpPr>
        <p:spPr>
          <a:xfrm>
            <a:off x="4256950" y="31932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9" name="Google Shape;689;p30"/>
          <p:cNvSpPr/>
          <p:nvPr/>
        </p:nvSpPr>
        <p:spPr>
          <a:xfrm>
            <a:off x="4256950" y="4024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0" name="Google Shape;690;p30"/>
          <p:cNvSpPr/>
          <p:nvPr/>
        </p:nvSpPr>
        <p:spPr>
          <a:xfrm>
            <a:off x="4256950" y="4498200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1" name="Google Shape;691;p30"/>
          <p:cNvSpPr/>
          <p:nvPr/>
        </p:nvSpPr>
        <p:spPr>
          <a:xfrm flipH="1">
            <a:off x="6172050" y="3274574"/>
            <a:ext cx="4116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2" name="Google Shape;692;p30"/>
          <p:cNvSpPr/>
          <p:nvPr/>
        </p:nvSpPr>
        <p:spPr>
          <a:xfrm>
            <a:off x="3565925" y="27618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3" name="Google Shape;693;p30"/>
          <p:cNvSpPr txBox="1"/>
          <p:nvPr/>
        </p:nvSpPr>
        <p:spPr>
          <a:xfrm>
            <a:off x="2861475" y="27742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694" name="Google Shape;694;p30"/>
          <p:cNvSpPr txBox="1"/>
          <p:nvPr/>
        </p:nvSpPr>
        <p:spPr>
          <a:xfrm>
            <a:off x="3596650" y="27742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695" name="Google Shape;695;p30"/>
          <p:cNvSpPr txBox="1"/>
          <p:nvPr/>
        </p:nvSpPr>
        <p:spPr>
          <a:xfrm>
            <a:off x="5685125" y="27992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696" name="Google Shape;696;p30"/>
          <p:cNvSpPr txBox="1"/>
          <p:nvPr/>
        </p:nvSpPr>
        <p:spPr>
          <a:xfrm>
            <a:off x="4971038" y="27992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697" name="Google Shape;697;p30"/>
          <p:cNvSpPr txBox="1"/>
          <p:nvPr/>
        </p:nvSpPr>
        <p:spPr>
          <a:xfrm>
            <a:off x="4329163" y="27846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698" name="Google Shape;698;p30"/>
          <p:cNvSpPr txBox="1"/>
          <p:nvPr/>
        </p:nvSpPr>
        <p:spPr>
          <a:xfrm>
            <a:off x="4272313" y="32091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699" name="Google Shape;699;p30"/>
          <p:cNvSpPr txBox="1"/>
          <p:nvPr/>
        </p:nvSpPr>
        <p:spPr>
          <a:xfrm>
            <a:off x="4329176" y="4036850"/>
            <a:ext cx="262500" cy="323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dirty="0"/>
              <a:t>3</a:t>
            </a:r>
            <a:endParaRPr sz="700" dirty="0"/>
          </a:p>
        </p:txBody>
      </p:sp>
      <p:sp>
        <p:nvSpPr>
          <p:cNvPr id="700" name="Google Shape;700;p30"/>
          <p:cNvSpPr txBox="1"/>
          <p:nvPr/>
        </p:nvSpPr>
        <p:spPr>
          <a:xfrm>
            <a:off x="4313801" y="4510500"/>
            <a:ext cx="262500" cy="323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dirty="0"/>
              <a:t>2</a:t>
            </a:r>
            <a:endParaRPr sz="700" dirty="0"/>
          </a:p>
        </p:txBody>
      </p:sp>
      <p:sp>
        <p:nvSpPr>
          <p:cNvPr id="701" name="Google Shape;701;p30"/>
          <p:cNvSpPr txBox="1"/>
          <p:nvPr/>
        </p:nvSpPr>
        <p:spPr>
          <a:xfrm flipH="1">
            <a:off x="6234367" y="3286874"/>
            <a:ext cx="287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sp>
        <p:nvSpPr>
          <p:cNvPr id="702" name="Google Shape;702;p30"/>
          <p:cNvSpPr/>
          <p:nvPr/>
        </p:nvSpPr>
        <p:spPr>
          <a:xfrm flipH="1">
            <a:off x="3880290" y="26353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03" name="Google Shape;703;p30"/>
          <p:cNvSpPr/>
          <p:nvPr/>
        </p:nvSpPr>
        <p:spPr>
          <a:xfrm flipH="1">
            <a:off x="3127452" y="26353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04" name="Google Shape;704;p30"/>
          <p:cNvSpPr/>
          <p:nvPr/>
        </p:nvSpPr>
        <p:spPr>
          <a:xfrm>
            <a:off x="5550408" y="26353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05" name="Google Shape;705;p30"/>
          <p:cNvSpPr/>
          <p:nvPr/>
        </p:nvSpPr>
        <p:spPr>
          <a:xfrm flipH="1">
            <a:off x="5113525" y="2603538"/>
            <a:ext cx="28710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06" name="Google Shape;706;p30"/>
          <p:cNvSpPr/>
          <p:nvPr/>
        </p:nvSpPr>
        <p:spPr>
          <a:xfrm flipH="1">
            <a:off x="4414170" y="2136175"/>
            <a:ext cx="262513" cy="663095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07" name="Google Shape;707;p30"/>
          <p:cNvSpPr/>
          <p:nvPr/>
        </p:nvSpPr>
        <p:spPr>
          <a:xfrm flipH="1">
            <a:off x="4638365" y="3995950"/>
            <a:ext cx="3393801" cy="744075"/>
          </a:xfrm>
          <a:custGeom>
            <a:avLst/>
            <a:gdLst/>
            <a:ahLst/>
            <a:cxnLst/>
            <a:rect l="l" t="t" r="r" b="b"/>
            <a:pathLst>
              <a:path w="144034" h="29763" extrusionOk="0">
                <a:moveTo>
                  <a:pt x="144034" y="26284"/>
                </a:moveTo>
                <a:cubicBezTo>
                  <a:pt x="122735" y="26586"/>
                  <a:pt x="40182" y="32477"/>
                  <a:pt x="16239" y="28096"/>
                </a:cubicBezTo>
                <a:cubicBezTo>
                  <a:pt x="-7704" y="23715"/>
                  <a:pt x="3022" y="4683"/>
                  <a:pt x="37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708" name="Google Shape;708;p30"/>
          <p:cNvCxnSpPr>
            <a:stCxn id="701" idx="0"/>
          </p:cNvCxnSpPr>
          <p:nvPr/>
        </p:nvCxnSpPr>
        <p:spPr>
          <a:xfrm rot="10800000">
            <a:off x="6355717" y="2379074"/>
            <a:ext cx="22200" cy="907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09" name="Google Shape;709;p30"/>
          <p:cNvCxnSpPr/>
          <p:nvPr/>
        </p:nvCxnSpPr>
        <p:spPr>
          <a:xfrm rot="10800000" flipH="1">
            <a:off x="6367075" y="1484175"/>
            <a:ext cx="1336800" cy="906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710" name="Google Shape;710;p30"/>
          <p:cNvSpPr/>
          <p:nvPr/>
        </p:nvSpPr>
        <p:spPr>
          <a:xfrm>
            <a:off x="500153" y="3540900"/>
            <a:ext cx="3782333" cy="744075"/>
          </a:xfrm>
          <a:custGeom>
            <a:avLst/>
            <a:gdLst/>
            <a:ahLst/>
            <a:cxnLst/>
            <a:rect l="l" t="t" r="r" b="b"/>
            <a:pathLst>
              <a:path w="144034" h="29763" extrusionOk="0">
                <a:moveTo>
                  <a:pt x="144034" y="26284"/>
                </a:moveTo>
                <a:cubicBezTo>
                  <a:pt x="122735" y="26586"/>
                  <a:pt x="40182" y="32477"/>
                  <a:pt x="16239" y="28096"/>
                </a:cubicBezTo>
                <a:cubicBezTo>
                  <a:pt x="-7704" y="23715"/>
                  <a:pt x="3022" y="4683"/>
                  <a:pt x="37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711" name="Google Shape;711;p30"/>
          <p:cNvCxnSpPr>
            <a:stCxn id="698" idx="2"/>
          </p:cNvCxnSpPr>
          <p:nvPr/>
        </p:nvCxnSpPr>
        <p:spPr>
          <a:xfrm>
            <a:off x="4460413" y="3532200"/>
            <a:ext cx="383700" cy="920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712" name="Google Shape;712;p30"/>
          <p:cNvCxnSpPr/>
          <p:nvPr/>
        </p:nvCxnSpPr>
        <p:spPr>
          <a:xfrm rot="10800000" flipH="1">
            <a:off x="4851775" y="4038100"/>
            <a:ext cx="3170700" cy="406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31"/>
          <p:cNvSpPr txBox="1">
            <a:spLocks noGrp="1"/>
          </p:cNvSpPr>
          <p:nvPr>
            <p:ph type="title"/>
          </p:nvPr>
        </p:nvSpPr>
        <p:spPr>
          <a:xfrm>
            <a:off x="311700" y="1002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“I” Formation</a:t>
            </a:r>
            <a:endParaRPr/>
          </a:p>
        </p:txBody>
      </p:sp>
      <p:sp>
        <p:nvSpPr>
          <p:cNvPr id="718" name="Google Shape;718;p31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2490900" cy="4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 dirty="0"/>
              <a:t>Wing Left, Double Flats</a:t>
            </a:r>
            <a:endParaRPr sz="1400" dirty="0"/>
          </a:p>
        </p:txBody>
      </p:sp>
      <p:sp>
        <p:nvSpPr>
          <p:cNvPr id="719" name="Google Shape;719;p31"/>
          <p:cNvSpPr/>
          <p:nvPr/>
        </p:nvSpPr>
        <p:spPr>
          <a:xfrm>
            <a:off x="3200868" y="9653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720" name="Google Shape;720;p31"/>
          <p:cNvSpPr/>
          <p:nvPr/>
        </p:nvSpPr>
        <p:spPr>
          <a:xfrm>
            <a:off x="5594261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721" name="Google Shape;721;p31"/>
          <p:cNvSpPr/>
          <p:nvPr/>
        </p:nvSpPr>
        <p:spPr>
          <a:xfrm>
            <a:off x="4879219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722" name="Google Shape;722;p31"/>
          <p:cNvSpPr/>
          <p:nvPr/>
        </p:nvSpPr>
        <p:spPr>
          <a:xfrm>
            <a:off x="2787269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723" name="Google Shape;723;p31"/>
          <p:cNvSpPr/>
          <p:nvPr/>
        </p:nvSpPr>
        <p:spPr>
          <a:xfrm>
            <a:off x="2414525" y="16990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724" name="Google Shape;724;p31"/>
          <p:cNvSpPr/>
          <p:nvPr/>
        </p:nvSpPr>
        <p:spPr>
          <a:xfrm>
            <a:off x="3497176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725" name="Google Shape;725;p31"/>
          <p:cNvSpPr/>
          <p:nvPr/>
        </p:nvSpPr>
        <p:spPr>
          <a:xfrm>
            <a:off x="4203581" y="1714531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726" name="Google Shape;726;p31"/>
          <p:cNvSpPr/>
          <p:nvPr/>
        </p:nvSpPr>
        <p:spPr>
          <a:xfrm>
            <a:off x="5911278" y="16990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727" name="Google Shape;727;p31"/>
          <p:cNvSpPr/>
          <p:nvPr/>
        </p:nvSpPr>
        <p:spPr>
          <a:xfrm>
            <a:off x="5045389" y="9653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728" name="Google Shape;728;p31"/>
          <p:cNvSpPr txBox="1"/>
          <p:nvPr/>
        </p:nvSpPr>
        <p:spPr>
          <a:xfrm>
            <a:off x="3359723" y="10946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729" name="Google Shape;729;p31"/>
          <p:cNvSpPr txBox="1"/>
          <p:nvPr/>
        </p:nvSpPr>
        <p:spPr>
          <a:xfrm>
            <a:off x="5204245" y="10946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730" name="Google Shape;730;p31"/>
          <p:cNvSpPr txBox="1"/>
          <p:nvPr/>
        </p:nvSpPr>
        <p:spPr>
          <a:xfrm>
            <a:off x="4245093" y="1843819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731" name="Google Shape;731;p31"/>
          <p:cNvSpPr txBox="1"/>
          <p:nvPr/>
        </p:nvSpPr>
        <p:spPr>
          <a:xfrm>
            <a:off x="5952790" y="18283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732" name="Google Shape;732;p31"/>
          <p:cNvSpPr txBox="1"/>
          <p:nvPr/>
        </p:nvSpPr>
        <p:spPr>
          <a:xfrm>
            <a:off x="2456037" y="18283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733" name="Google Shape;733;p31"/>
          <p:cNvSpPr txBox="1"/>
          <p:nvPr/>
        </p:nvSpPr>
        <p:spPr>
          <a:xfrm>
            <a:off x="2828781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734" name="Google Shape;734;p31"/>
          <p:cNvSpPr txBox="1"/>
          <p:nvPr/>
        </p:nvSpPr>
        <p:spPr>
          <a:xfrm>
            <a:off x="5635772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735" name="Google Shape;735;p31"/>
          <p:cNvSpPr txBox="1"/>
          <p:nvPr/>
        </p:nvSpPr>
        <p:spPr>
          <a:xfrm>
            <a:off x="3538688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736" name="Google Shape;736;p31"/>
          <p:cNvSpPr txBox="1"/>
          <p:nvPr/>
        </p:nvSpPr>
        <p:spPr>
          <a:xfrm>
            <a:off x="4920722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737" name="Google Shape;737;p31"/>
          <p:cNvSpPr/>
          <p:nvPr/>
        </p:nvSpPr>
        <p:spPr>
          <a:xfrm>
            <a:off x="2828775" y="27789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8" name="Google Shape;738;p31"/>
          <p:cNvSpPr/>
          <p:nvPr/>
        </p:nvSpPr>
        <p:spPr>
          <a:xfrm>
            <a:off x="4256950" y="27723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9" name="Google Shape;739;p31"/>
          <p:cNvSpPr/>
          <p:nvPr/>
        </p:nvSpPr>
        <p:spPr>
          <a:xfrm>
            <a:off x="4947975" y="27789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0" name="Google Shape;740;p31"/>
          <p:cNvSpPr/>
          <p:nvPr/>
        </p:nvSpPr>
        <p:spPr>
          <a:xfrm>
            <a:off x="5663075" y="27869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1" name="Google Shape;741;p31"/>
          <p:cNvSpPr/>
          <p:nvPr/>
        </p:nvSpPr>
        <p:spPr>
          <a:xfrm>
            <a:off x="4256950" y="31932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2" name="Google Shape;742;p31"/>
          <p:cNvSpPr/>
          <p:nvPr/>
        </p:nvSpPr>
        <p:spPr>
          <a:xfrm>
            <a:off x="4256950" y="4024550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3" name="Google Shape;743;p31"/>
          <p:cNvSpPr/>
          <p:nvPr/>
        </p:nvSpPr>
        <p:spPr>
          <a:xfrm>
            <a:off x="4256950" y="44982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4" name="Google Shape;744;p31"/>
          <p:cNvSpPr/>
          <p:nvPr/>
        </p:nvSpPr>
        <p:spPr>
          <a:xfrm>
            <a:off x="2549352" y="3291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5" name="Google Shape;745;p31"/>
          <p:cNvSpPr/>
          <p:nvPr/>
        </p:nvSpPr>
        <p:spPr>
          <a:xfrm>
            <a:off x="3565925" y="27618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6" name="Google Shape;746;p31"/>
          <p:cNvSpPr txBox="1"/>
          <p:nvPr/>
        </p:nvSpPr>
        <p:spPr>
          <a:xfrm>
            <a:off x="2861475" y="27742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747" name="Google Shape;747;p31"/>
          <p:cNvSpPr txBox="1"/>
          <p:nvPr/>
        </p:nvSpPr>
        <p:spPr>
          <a:xfrm>
            <a:off x="3596650" y="27742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748" name="Google Shape;748;p31"/>
          <p:cNvSpPr txBox="1"/>
          <p:nvPr/>
        </p:nvSpPr>
        <p:spPr>
          <a:xfrm>
            <a:off x="5685125" y="27992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749" name="Google Shape;749;p31"/>
          <p:cNvSpPr txBox="1"/>
          <p:nvPr/>
        </p:nvSpPr>
        <p:spPr>
          <a:xfrm>
            <a:off x="4971038" y="27992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750" name="Google Shape;750;p31"/>
          <p:cNvSpPr txBox="1"/>
          <p:nvPr/>
        </p:nvSpPr>
        <p:spPr>
          <a:xfrm>
            <a:off x="4329163" y="27846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751" name="Google Shape;751;p31"/>
          <p:cNvSpPr txBox="1"/>
          <p:nvPr/>
        </p:nvSpPr>
        <p:spPr>
          <a:xfrm>
            <a:off x="4272313" y="32091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752" name="Google Shape;752;p31"/>
          <p:cNvSpPr txBox="1"/>
          <p:nvPr/>
        </p:nvSpPr>
        <p:spPr>
          <a:xfrm>
            <a:off x="4329176" y="4036850"/>
            <a:ext cx="262500" cy="323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dirty="0"/>
              <a:t>3</a:t>
            </a:r>
            <a:endParaRPr sz="700" dirty="0"/>
          </a:p>
        </p:txBody>
      </p:sp>
      <p:sp>
        <p:nvSpPr>
          <p:cNvPr id="753" name="Google Shape;753;p31"/>
          <p:cNvSpPr txBox="1"/>
          <p:nvPr/>
        </p:nvSpPr>
        <p:spPr>
          <a:xfrm>
            <a:off x="4313801" y="4510500"/>
            <a:ext cx="262500" cy="323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dirty="0"/>
              <a:t>2</a:t>
            </a:r>
            <a:endParaRPr sz="700" dirty="0"/>
          </a:p>
        </p:txBody>
      </p:sp>
      <p:sp>
        <p:nvSpPr>
          <p:cNvPr id="754" name="Google Shape;754;p31"/>
          <p:cNvSpPr txBox="1"/>
          <p:nvPr/>
        </p:nvSpPr>
        <p:spPr>
          <a:xfrm>
            <a:off x="2606224" y="329917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sp>
        <p:nvSpPr>
          <p:cNvPr id="755" name="Google Shape;755;p31"/>
          <p:cNvSpPr/>
          <p:nvPr/>
        </p:nvSpPr>
        <p:spPr>
          <a:xfrm flipH="1">
            <a:off x="3880290" y="26353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6" name="Google Shape;756;p31"/>
          <p:cNvSpPr/>
          <p:nvPr/>
        </p:nvSpPr>
        <p:spPr>
          <a:xfrm flipH="1">
            <a:off x="3127452" y="26353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7" name="Google Shape;757;p31"/>
          <p:cNvSpPr/>
          <p:nvPr/>
        </p:nvSpPr>
        <p:spPr>
          <a:xfrm>
            <a:off x="5550408" y="26353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8" name="Google Shape;758;p31"/>
          <p:cNvSpPr/>
          <p:nvPr/>
        </p:nvSpPr>
        <p:spPr>
          <a:xfrm flipH="1">
            <a:off x="5113525" y="2603538"/>
            <a:ext cx="28710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9" name="Google Shape;759;p31"/>
          <p:cNvSpPr/>
          <p:nvPr/>
        </p:nvSpPr>
        <p:spPr>
          <a:xfrm flipH="1">
            <a:off x="4414171" y="2635371"/>
            <a:ext cx="430807" cy="163713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60" name="Google Shape;760;p31"/>
          <p:cNvSpPr/>
          <p:nvPr/>
        </p:nvSpPr>
        <p:spPr>
          <a:xfrm flipH="1">
            <a:off x="4638365" y="3995950"/>
            <a:ext cx="3393801" cy="744075"/>
          </a:xfrm>
          <a:custGeom>
            <a:avLst/>
            <a:gdLst/>
            <a:ahLst/>
            <a:cxnLst/>
            <a:rect l="l" t="t" r="r" b="b"/>
            <a:pathLst>
              <a:path w="144034" h="29763" extrusionOk="0">
                <a:moveTo>
                  <a:pt x="144034" y="26284"/>
                </a:moveTo>
                <a:cubicBezTo>
                  <a:pt x="122735" y="26586"/>
                  <a:pt x="40182" y="32477"/>
                  <a:pt x="16239" y="28096"/>
                </a:cubicBezTo>
                <a:cubicBezTo>
                  <a:pt x="-7704" y="23715"/>
                  <a:pt x="3022" y="4683"/>
                  <a:pt x="37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761" name="Google Shape;761;p31"/>
          <p:cNvCxnSpPr>
            <a:stCxn id="754" idx="0"/>
          </p:cNvCxnSpPr>
          <p:nvPr/>
        </p:nvCxnSpPr>
        <p:spPr>
          <a:xfrm rot="10800000">
            <a:off x="2707774" y="2379075"/>
            <a:ext cx="29700" cy="920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62" name="Google Shape;762;p31"/>
          <p:cNvCxnSpPr/>
          <p:nvPr/>
        </p:nvCxnSpPr>
        <p:spPr>
          <a:xfrm rot="10800000">
            <a:off x="1167720" y="1496475"/>
            <a:ext cx="1534200" cy="906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763" name="Google Shape;763;p31"/>
          <p:cNvSpPr/>
          <p:nvPr/>
        </p:nvSpPr>
        <p:spPr>
          <a:xfrm>
            <a:off x="500153" y="3540900"/>
            <a:ext cx="3782333" cy="744075"/>
          </a:xfrm>
          <a:custGeom>
            <a:avLst/>
            <a:gdLst/>
            <a:ahLst/>
            <a:cxnLst/>
            <a:rect l="l" t="t" r="r" b="b"/>
            <a:pathLst>
              <a:path w="144034" h="29763" extrusionOk="0">
                <a:moveTo>
                  <a:pt x="144034" y="26284"/>
                </a:moveTo>
                <a:cubicBezTo>
                  <a:pt x="122735" y="26586"/>
                  <a:pt x="40182" y="32477"/>
                  <a:pt x="16239" y="28096"/>
                </a:cubicBezTo>
                <a:cubicBezTo>
                  <a:pt x="-7704" y="23715"/>
                  <a:pt x="3022" y="4683"/>
                  <a:pt x="37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764" name="Google Shape;764;p31"/>
          <p:cNvCxnSpPr>
            <a:stCxn id="751" idx="2"/>
          </p:cNvCxnSpPr>
          <p:nvPr/>
        </p:nvCxnSpPr>
        <p:spPr>
          <a:xfrm flipH="1">
            <a:off x="4022713" y="3532200"/>
            <a:ext cx="437700" cy="1050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765" name="Google Shape;765;p31"/>
          <p:cNvCxnSpPr/>
          <p:nvPr/>
        </p:nvCxnSpPr>
        <p:spPr>
          <a:xfrm rot="10800000">
            <a:off x="499050" y="3561950"/>
            <a:ext cx="3531300" cy="998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diamond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480600" y="928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Defensive Formation (4-3-2)</a:t>
            </a:r>
            <a:endParaRPr/>
          </a:p>
        </p:txBody>
      </p:sp>
      <p:sp>
        <p:nvSpPr>
          <p:cNvPr id="64" name="Google Shape;64;p14"/>
          <p:cNvSpPr/>
          <p:nvPr/>
        </p:nvSpPr>
        <p:spPr>
          <a:xfrm>
            <a:off x="3594775" y="755200"/>
            <a:ext cx="744650" cy="637175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14"/>
          <p:cNvSpPr/>
          <p:nvPr/>
        </p:nvSpPr>
        <p:spPr>
          <a:xfrm>
            <a:off x="7313300" y="3179075"/>
            <a:ext cx="744650" cy="637175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14"/>
          <p:cNvSpPr/>
          <p:nvPr/>
        </p:nvSpPr>
        <p:spPr>
          <a:xfrm>
            <a:off x="6021950" y="3179075"/>
            <a:ext cx="744650" cy="637175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4"/>
          <p:cNvSpPr/>
          <p:nvPr/>
        </p:nvSpPr>
        <p:spPr>
          <a:xfrm>
            <a:off x="2448625" y="3179075"/>
            <a:ext cx="744650" cy="637175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4"/>
          <p:cNvSpPr/>
          <p:nvPr/>
        </p:nvSpPr>
        <p:spPr>
          <a:xfrm>
            <a:off x="2454900" y="2100050"/>
            <a:ext cx="744650" cy="637175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14"/>
          <p:cNvSpPr/>
          <p:nvPr/>
        </p:nvSpPr>
        <p:spPr>
          <a:xfrm>
            <a:off x="3663788" y="3179075"/>
            <a:ext cx="744650" cy="637175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4"/>
          <p:cNvSpPr/>
          <p:nvPr/>
        </p:nvSpPr>
        <p:spPr>
          <a:xfrm>
            <a:off x="4865650" y="2100050"/>
            <a:ext cx="744650" cy="637175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14"/>
          <p:cNvSpPr/>
          <p:nvPr/>
        </p:nvSpPr>
        <p:spPr>
          <a:xfrm>
            <a:off x="7413300" y="2100050"/>
            <a:ext cx="744650" cy="637175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14"/>
          <p:cNvSpPr/>
          <p:nvPr/>
        </p:nvSpPr>
        <p:spPr>
          <a:xfrm>
            <a:off x="6268575" y="755200"/>
            <a:ext cx="744650" cy="637175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14"/>
          <p:cNvSpPr txBox="1"/>
          <p:nvPr/>
        </p:nvSpPr>
        <p:spPr>
          <a:xfrm>
            <a:off x="3825050" y="992175"/>
            <a:ext cx="28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</a:t>
            </a:r>
            <a:endParaRPr/>
          </a:p>
        </p:txBody>
      </p:sp>
      <p:sp>
        <p:nvSpPr>
          <p:cNvPr id="74" name="Google Shape;74;p14"/>
          <p:cNvSpPr txBox="1"/>
          <p:nvPr/>
        </p:nvSpPr>
        <p:spPr>
          <a:xfrm>
            <a:off x="6498850" y="992175"/>
            <a:ext cx="28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</a:t>
            </a:r>
            <a:endParaRPr/>
          </a:p>
        </p:txBody>
      </p:sp>
      <p:sp>
        <p:nvSpPr>
          <p:cNvPr id="75" name="Google Shape;75;p14"/>
          <p:cNvSpPr txBox="1"/>
          <p:nvPr/>
        </p:nvSpPr>
        <p:spPr>
          <a:xfrm>
            <a:off x="4925825" y="2337025"/>
            <a:ext cx="624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MLB</a:t>
            </a:r>
            <a:endParaRPr/>
          </a:p>
        </p:txBody>
      </p:sp>
      <p:sp>
        <p:nvSpPr>
          <p:cNvPr id="76" name="Google Shape;76;p14"/>
          <p:cNvSpPr txBox="1"/>
          <p:nvPr/>
        </p:nvSpPr>
        <p:spPr>
          <a:xfrm>
            <a:off x="7473475" y="2337025"/>
            <a:ext cx="624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OLB</a:t>
            </a:r>
            <a:endParaRPr/>
          </a:p>
        </p:txBody>
      </p:sp>
      <p:sp>
        <p:nvSpPr>
          <p:cNvPr id="77" name="Google Shape;77;p14"/>
          <p:cNvSpPr txBox="1"/>
          <p:nvPr/>
        </p:nvSpPr>
        <p:spPr>
          <a:xfrm>
            <a:off x="2515075" y="2337025"/>
            <a:ext cx="624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OLB</a:t>
            </a:r>
            <a:endParaRPr/>
          </a:p>
        </p:txBody>
      </p:sp>
      <p:sp>
        <p:nvSpPr>
          <p:cNvPr id="78" name="Google Shape;78;p14"/>
          <p:cNvSpPr txBox="1"/>
          <p:nvPr/>
        </p:nvSpPr>
        <p:spPr>
          <a:xfrm>
            <a:off x="2508825" y="3416050"/>
            <a:ext cx="624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DT</a:t>
            </a:r>
            <a:endParaRPr/>
          </a:p>
        </p:txBody>
      </p:sp>
      <p:sp>
        <p:nvSpPr>
          <p:cNvPr id="79" name="Google Shape;79;p14"/>
          <p:cNvSpPr txBox="1"/>
          <p:nvPr/>
        </p:nvSpPr>
        <p:spPr>
          <a:xfrm>
            <a:off x="7373475" y="3416050"/>
            <a:ext cx="624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DT</a:t>
            </a:r>
            <a:endParaRPr/>
          </a:p>
        </p:txBody>
      </p:sp>
      <p:sp>
        <p:nvSpPr>
          <p:cNvPr id="80" name="Google Shape;80;p14"/>
          <p:cNvSpPr txBox="1"/>
          <p:nvPr/>
        </p:nvSpPr>
        <p:spPr>
          <a:xfrm>
            <a:off x="3723963" y="3416050"/>
            <a:ext cx="624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DG</a:t>
            </a:r>
            <a:endParaRPr/>
          </a:p>
        </p:txBody>
      </p:sp>
      <p:sp>
        <p:nvSpPr>
          <p:cNvPr id="81" name="Google Shape;81;p14"/>
          <p:cNvSpPr txBox="1"/>
          <p:nvPr/>
        </p:nvSpPr>
        <p:spPr>
          <a:xfrm>
            <a:off x="6082113" y="3416050"/>
            <a:ext cx="624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DG</a:t>
            </a:r>
            <a:endParaRPr/>
          </a:p>
        </p:txBody>
      </p:sp>
      <p:sp>
        <p:nvSpPr>
          <p:cNvPr id="82" name="Google Shape;82;p14"/>
          <p:cNvSpPr txBox="1"/>
          <p:nvPr/>
        </p:nvSpPr>
        <p:spPr>
          <a:xfrm flipH="1">
            <a:off x="38400" y="603488"/>
            <a:ext cx="2326200" cy="277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Specific Rules: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DL</a:t>
            </a:r>
            <a:endParaRPr sz="120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Must be Heads up </a:t>
            </a:r>
            <a:endParaRPr sz="120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No Shooting Gaps(3rd Only) 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LBs </a:t>
            </a:r>
            <a:endParaRPr sz="120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Must be 3 yards off line</a:t>
            </a:r>
            <a:endParaRPr sz="120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OLBs must be outside Tackle 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Safeties </a:t>
            </a:r>
            <a:endParaRPr sz="120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Must be 8 yards off line  </a:t>
            </a:r>
            <a:endParaRPr sz="1200"/>
          </a:p>
        </p:txBody>
      </p:sp>
      <p:sp>
        <p:nvSpPr>
          <p:cNvPr id="83" name="Google Shape;83;p14"/>
          <p:cNvSpPr/>
          <p:nvPr/>
        </p:nvSpPr>
        <p:spPr>
          <a:xfrm>
            <a:off x="2454900" y="3999094"/>
            <a:ext cx="649500" cy="6918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LT</a:t>
            </a:r>
            <a:endParaRPr/>
          </a:p>
        </p:txBody>
      </p:sp>
      <p:sp>
        <p:nvSpPr>
          <p:cNvPr id="84" name="Google Shape;84;p14"/>
          <p:cNvSpPr/>
          <p:nvPr/>
        </p:nvSpPr>
        <p:spPr>
          <a:xfrm>
            <a:off x="4920938" y="3986063"/>
            <a:ext cx="649500" cy="6918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</a:t>
            </a:r>
            <a:endParaRPr/>
          </a:p>
        </p:txBody>
      </p:sp>
      <p:sp>
        <p:nvSpPr>
          <p:cNvPr id="85" name="Google Shape;85;p14"/>
          <p:cNvSpPr/>
          <p:nvPr/>
        </p:nvSpPr>
        <p:spPr>
          <a:xfrm>
            <a:off x="6114134" y="3999094"/>
            <a:ext cx="649500" cy="6918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RG</a:t>
            </a:r>
            <a:endParaRPr/>
          </a:p>
        </p:txBody>
      </p:sp>
      <p:sp>
        <p:nvSpPr>
          <p:cNvPr id="86" name="Google Shape;86;p14"/>
          <p:cNvSpPr/>
          <p:nvPr/>
        </p:nvSpPr>
        <p:spPr>
          <a:xfrm>
            <a:off x="7348901" y="4015157"/>
            <a:ext cx="649500" cy="6918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RT</a:t>
            </a:r>
            <a:endParaRPr/>
          </a:p>
        </p:txBody>
      </p:sp>
      <p:sp>
        <p:nvSpPr>
          <p:cNvPr id="87" name="Google Shape;87;p14"/>
          <p:cNvSpPr/>
          <p:nvPr/>
        </p:nvSpPr>
        <p:spPr>
          <a:xfrm>
            <a:off x="3727741" y="3965250"/>
            <a:ext cx="649500" cy="6918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LG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32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Pro Formation</a:t>
            </a:r>
            <a:endParaRPr/>
          </a:p>
        </p:txBody>
      </p:sp>
      <p:sp>
        <p:nvSpPr>
          <p:cNvPr id="771" name="Google Shape;771;p32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50" dirty="0"/>
              <a:t>Wing Left, 31 Power</a:t>
            </a:r>
            <a:endParaRPr sz="1650" dirty="0"/>
          </a:p>
        </p:txBody>
      </p:sp>
      <p:sp>
        <p:nvSpPr>
          <p:cNvPr id="772" name="Google Shape;772;p32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773" name="Google Shape;773;p32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774" name="Google Shape;774;p32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775" name="Google Shape;775;p32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776" name="Google Shape;776;p32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777" name="Google Shape;777;p32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778" name="Google Shape;778;p32"/>
          <p:cNvSpPr/>
          <p:nvPr/>
        </p:nvSpPr>
        <p:spPr>
          <a:xfrm>
            <a:off x="4188206" y="17614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779" name="Google Shape;779;p32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780" name="Google Shape;780;p32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781" name="Google Shape;781;p32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782" name="Google Shape;782;p32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783" name="Google Shape;783;p32"/>
          <p:cNvSpPr txBox="1"/>
          <p:nvPr/>
        </p:nvSpPr>
        <p:spPr>
          <a:xfrm>
            <a:off x="4229718" y="18907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784" name="Google Shape;784;p32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785" name="Google Shape;785;p32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786" name="Google Shape;786;p32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787" name="Google Shape;787;p32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788" name="Google Shape;788;p32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789" name="Google Shape;789;p32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790" name="Google Shape;790;p32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1" name="Google Shape;791;p32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2" name="Google Shape;792;p32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3" name="Google Shape;793;p32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4" name="Google Shape;794;p32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5" name="Google Shape;795;p32"/>
          <p:cNvSpPr/>
          <p:nvPr/>
        </p:nvSpPr>
        <p:spPr>
          <a:xfrm>
            <a:off x="3565925" y="420592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6" name="Google Shape;796;p32"/>
          <p:cNvSpPr/>
          <p:nvPr/>
        </p:nvSpPr>
        <p:spPr>
          <a:xfrm>
            <a:off x="4947975" y="4205925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7" name="Google Shape;797;p32"/>
          <p:cNvSpPr/>
          <p:nvPr/>
        </p:nvSpPr>
        <p:spPr>
          <a:xfrm>
            <a:off x="2339025" y="32730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8" name="Google Shape;798;p32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9" name="Google Shape;799;p32"/>
          <p:cNvSpPr txBox="1"/>
          <p:nvPr/>
        </p:nvSpPr>
        <p:spPr>
          <a:xfrm>
            <a:off x="2861475" y="2850400"/>
            <a:ext cx="341664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dirty="0"/>
              <a:t>LT</a:t>
            </a:r>
            <a:endParaRPr sz="700" dirty="0"/>
          </a:p>
        </p:txBody>
      </p:sp>
      <p:sp>
        <p:nvSpPr>
          <p:cNvPr id="800" name="Google Shape;800;p32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801" name="Google Shape;801;p32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802" name="Google Shape;802;p32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803" name="Google Shape;803;p32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804" name="Google Shape;804;p32"/>
          <p:cNvSpPr txBox="1"/>
          <p:nvPr/>
        </p:nvSpPr>
        <p:spPr>
          <a:xfrm>
            <a:off x="4272313" y="32853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805" name="Google Shape;805;p32"/>
          <p:cNvSpPr txBox="1"/>
          <p:nvPr/>
        </p:nvSpPr>
        <p:spPr>
          <a:xfrm>
            <a:off x="3638151" y="42182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806" name="Google Shape;806;p32"/>
          <p:cNvSpPr txBox="1"/>
          <p:nvPr/>
        </p:nvSpPr>
        <p:spPr>
          <a:xfrm>
            <a:off x="5004825" y="42182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807" name="Google Shape;807;p32"/>
          <p:cNvSpPr txBox="1"/>
          <p:nvPr/>
        </p:nvSpPr>
        <p:spPr>
          <a:xfrm>
            <a:off x="2395876" y="32853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sp>
        <p:nvSpPr>
          <p:cNvPr id="808" name="Google Shape;808;p32"/>
          <p:cNvSpPr/>
          <p:nvPr/>
        </p:nvSpPr>
        <p:spPr>
          <a:xfrm>
            <a:off x="3784700" y="2157200"/>
            <a:ext cx="506675" cy="2057400"/>
          </a:xfrm>
          <a:custGeom>
            <a:avLst/>
            <a:gdLst/>
            <a:ahLst/>
            <a:cxnLst/>
            <a:rect l="l" t="t" r="r" b="b"/>
            <a:pathLst>
              <a:path w="20267" h="82296" extrusionOk="0">
                <a:moveTo>
                  <a:pt x="0" y="82296"/>
                </a:moveTo>
                <a:cubicBezTo>
                  <a:pt x="2866" y="72623"/>
                  <a:pt x="13818" y="37975"/>
                  <a:pt x="17196" y="24259"/>
                </a:cubicBezTo>
                <a:cubicBezTo>
                  <a:pt x="20574" y="10543"/>
                  <a:pt x="19755" y="4043"/>
                  <a:pt x="20267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9" name="Google Shape;809;p32"/>
          <p:cNvSpPr/>
          <p:nvPr/>
        </p:nvSpPr>
        <p:spPr>
          <a:xfrm>
            <a:off x="4160850" y="1773350"/>
            <a:ext cx="806075" cy="2564075"/>
          </a:xfrm>
          <a:custGeom>
            <a:avLst/>
            <a:gdLst/>
            <a:ahLst/>
            <a:cxnLst/>
            <a:rect l="l" t="t" r="r" b="b"/>
            <a:pathLst>
              <a:path w="32243" h="102563" extrusionOk="0">
                <a:moveTo>
                  <a:pt x="32243" y="102563"/>
                </a:moveTo>
                <a:cubicBezTo>
                  <a:pt x="27688" y="100465"/>
                  <a:pt x="10288" y="107067"/>
                  <a:pt x="4914" y="89973"/>
                </a:cubicBezTo>
                <a:cubicBezTo>
                  <a:pt x="-460" y="72879"/>
                  <a:pt x="819" y="14996"/>
                  <a:pt x="0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0" name="Google Shape;810;p32"/>
          <p:cNvSpPr/>
          <p:nvPr/>
        </p:nvSpPr>
        <p:spPr>
          <a:xfrm flipH="1">
            <a:off x="3880290" y="27115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1" name="Google Shape;811;p32"/>
          <p:cNvSpPr/>
          <p:nvPr/>
        </p:nvSpPr>
        <p:spPr>
          <a:xfrm flipH="1">
            <a:off x="3127452" y="27115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2" name="Google Shape;812;p32"/>
          <p:cNvSpPr/>
          <p:nvPr/>
        </p:nvSpPr>
        <p:spPr>
          <a:xfrm>
            <a:off x="5550408" y="27115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3" name="Google Shape;813;p32"/>
          <p:cNvSpPr/>
          <p:nvPr/>
        </p:nvSpPr>
        <p:spPr>
          <a:xfrm>
            <a:off x="4870483" y="27115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4" name="Google Shape;814;p32"/>
          <p:cNvSpPr/>
          <p:nvPr/>
        </p:nvSpPr>
        <p:spPr>
          <a:xfrm flipH="1">
            <a:off x="4573486" y="2679700"/>
            <a:ext cx="262513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5" name="Google Shape;815;p32"/>
          <p:cNvSpPr/>
          <p:nvPr/>
        </p:nvSpPr>
        <p:spPr>
          <a:xfrm>
            <a:off x="2541050" y="2172550"/>
            <a:ext cx="314750" cy="1105475"/>
          </a:xfrm>
          <a:custGeom>
            <a:avLst/>
            <a:gdLst/>
            <a:ahLst/>
            <a:cxnLst/>
            <a:rect l="l" t="t" r="r" b="b"/>
            <a:pathLst>
              <a:path w="12590" h="44219" extrusionOk="0">
                <a:moveTo>
                  <a:pt x="0" y="44219"/>
                </a:moveTo>
                <a:cubicBezTo>
                  <a:pt x="2098" y="36849"/>
                  <a:pt x="10492" y="7370"/>
                  <a:pt x="12590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Google Shape;820;p33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Pro Formation</a:t>
            </a:r>
            <a:endParaRPr/>
          </a:p>
        </p:txBody>
      </p:sp>
      <p:sp>
        <p:nvSpPr>
          <p:cNvPr id="821" name="Google Shape;821;p33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50"/>
              <a:t>Wing Right, 22 Power</a:t>
            </a:r>
            <a:endParaRPr sz="1650"/>
          </a:p>
        </p:txBody>
      </p:sp>
      <p:sp>
        <p:nvSpPr>
          <p:cNvPr id="822" name="Google Shape;822;p33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823" name="Google Shape;823;p33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824" name="Google Shape;824;p33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825" name="Google Shape;825;p33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826" name="Google Shape;826;p33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827" name="Google Shape;827;p33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828" name="Google Shape;828;p33"/>
          <p:cNvSpPr/>
          <p:nvPr/>
        </p:nvSpPr>
        <p:spPr>
          <a:xfrm>
            <a:off x="4188206" y="17614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829" name="Google Shape;829;p33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830" name="Google Shape;830;p33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831" name="Google Shape;831;p33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832" name="Google Shape;832;p33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833" name="Google Shape;833;p33"/>
          <p:cNvSpPr txBox="1"/>
          <p:nvPr/>
        </p:nvSpPr>
        <p:spPr>
          <a:xfrm>
            <a:off x="4229718" y="18907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834" name="Google Shape;834;p33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835" name="Google Shape;835;p33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836" name="Google Shape;836;p33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837" name="Google Shape;837;p33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838" name="Google Shape;838;p33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839" name="Google Shape;839;p33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840" name="Google Shape;840;p33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Google Shape;841;p33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2" name="Google Shape;842;p33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3" name="Google Shape;843;p33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4" name="Google Shape;844;p33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5" name="Google Shape;845;p33"/>
          <p:cNvSpPr/>
          <p:nvPr/>
        </p:nvSpPr>
        <p:spPr>
          <a:xfrm>
            <a:off x="3565925" y="4205925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6" name="Google Shape;846;p33"/>
          <p:cNvSpPr/>
          <p:nvPr/>
        </p:nvSpPr>
        <p:spPr>
          <a:xfrm>
            <a:off x="4947975" y="4205925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7" name="Google Shape;847;p33"/>
          <p:cNvSpPr/>
          <p:nvPr/>
        </p:nvSpPr>
        <p:spPr>
          <a:xfrm>
            <a:off x="5980025" y="32730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33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9" name="Google Shape;849;p33"/>
          <p:cNvSpPr txBox="1"/>
          <p:nvPr/>
        </p:nvSpPr>
        <p:spPr>
          <a:xfrm>
            <a:off x="2861475" y="2850400"/>
            <a:ext cx="352136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850" name="Google Shape;850;p33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851" name="Google Shape;851;p33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852" name="Google Shape;852;p33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853" name="Google Shape;853;p33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854" name="Google Shape;854;p33"/>
          <p:cNvSpPr txBox="1"/>
          <p:nvPr/>
        </p:nvSpPr>
        <p:spPr>
          <a:xfrm>
            <a:off x="4272313" y="32853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855" name="Google Shape;855;p33"/>
          <p:cNvSpPr txBox="1"/>
          <p:nvPr/>
        </p:nvSpPr>
        <p:spPr>
          <a:xfrm>
            <a:off x="3638151" y="42182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856" name="Google Shape;856;p33"/>
          <p:cNvSpPr txBox="1"/>
          <p:nvPr/>
        </p:nvSpPr>
        <p:spPr>
          <a:xfrm>
            <a:off x="5004825" y="4218225"/>
            <a:ext cx="126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857" name="Google Shape;857;p33"/>
          <p:cNvSpPr txBox="1"/>
          <p:nvPr/>
        </p:nvSpPr>
        <p:spPr>
          <a:xfrm>
            <a:off x="6036876" y="32853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sp>
        <p:nvSpPr>
          <p:cNvPr id="858" name="Google Shape;858;p33"/>
          <p:cNvSpPr/>
          <p:nvPr/>
        </p:nvSpPr>
        <p:spPr>
          <a:xfrm flipH="1">
            <a:off x="4627057" y="2198550"/>
            <a:ext cx="513718" cy="1981688"/>
          </a:xfrm>
          <a:custGeom>
            <a:avLst/>
            <a:gdLst/>
            <a:ahLst/>
            <a:cxnLst/>
            <a:rect l="l" t="t" r="r" b="b"/>
            <a:pathLst>
              <a:path w="20267" h="82296" extrusionOk="0">
                <a:moveTo>
                  <a:pt x="0" y="82296"/>
                </a:moveTo>
                <a:cubicBezTo>
                  <a:pt x="2866" y="72623"/>
                  <a:pt x="13818" y="37975"/>
                  <a:pt x="17196" y="24259"/>
                </a:cubicBezTo>
                <a:cubicBezTo>
                  <a:pt x="20574" y="10543"/>
                  <a:pt x="19755" y="4043"/>
                  <a:pt x="20267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9" name="Google Shape;859;p33"/>
          <p:cNvSpPr/>
          <p:nvPr/>
        </p:nvSpPr>
        <p:spPr>
          <a:xfrm flipH="1">
            <a:off x="3931482" y="1819400"/>
            <a:ext cx="910945" cy="2564075"/>
          </a:xfrm>
          <a:custGeom>
            <a:avLst/>
            <a:gdLst/>
            <a:ahLst/>
            <a:cxnLst/>
            <a:rect l="l" t="t" r="r" b="b"/>
            <a:pathLst>
              <a:path w="32243" h="102563" extrusionOk="0">
                <a:moveTo>
                  <a:pt x="32243" y="102563"/>
                </a:moveTo>
                <a:cubicBezTo>
                  <a:pt x="27688" y="100465"/>
                  <a:pt x="10288" y="107067"/>
                  <a:pt x="4914" y="89973"/>
                </a:cubicBezTo>
                <a:cubicBezTo>
                  <a:pt x="-460" y="72879"/>
                  <a:pt x="819" y="14996"/>
                  <a:pt x="0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60" name="Google Shape;860;p33"/>
          <p:cNvSpPr/>
          <p:nvPr/>
        </p:nvSpPr>
        <p:spPr>
          <a:xfrm flipH="1">
            <a:off x="3880290" y="27115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61" name="Google Shape;861;p33"/>
          <p:cNvSpPr/>
          <p:nvPr/>
        </p:nvSpPr>
        <p:spPr>
          <a:xfrm flipH="1">
            <a:off x="3127452" y="27115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62" name="Google Shape;862;p33"/>
          <p:cNvSpPr/>
          <p:nvPr/>
        </p:nvSpPr>
        <p:spPr>
          <a:xfrm>
            <a:off x="5550408" y="27115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63" name="Google Shape;863;p33"/>
          <p:cNvSpPr/>
          <p:nvPr/>
        </p:nvSpPr>
        <p:spPr>
          <a:xfrm>
            <a:off x="4870483" y="27115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64" name="Google Shape;864;p33"/>
          <p:cNvSpPr/>
          <p:nvPr/>
        </p:nvSpPr>
        <p:spPr>
          <a:xfrm>
            <a:off x="4151656" y="2711583"/>
            <a:ext cx="262513" cy="163713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34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Pro Formation</a:t>
            </a:r>
            <a:endParaRPr/>
          </a:p>
        </p:txBody>
      </p:sp>
      <p:sp>
        <p:nvSpPr>
          <p:cNvPr id="870" name="Google Shape;870;p34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50"/>
              <a:t>Wing Right, 24 Power</a:t>
            </a:r>
            <a:endParaRPr sz="1650"/>
          </a:p>
        </p:txBody>
      </p:sp>
      <p:sp>
        <p:nvSpPr>
          <p:cNvPr id="871" name="Google Shape;871;p34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872" name="Google Shape;872;p34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873" name="Google Shape;873;p34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874" name="Google Shape;874;p34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875" name="Google Shape;875;p34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876" name="Google Shape;876;p34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877" name="Google Shape;877;p34"/>
          <p:cNvSpPr/>
          <p:nvPr/>
        </p:nvSpPr>
        <p:spPr>
          <a:xfrm>
            <a:off x="4188206" y="17614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878" name="Google Shape;878;p34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879" name="Google Shape;879;p34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880" name="Google Shape;880;p34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881" name="Google Shape;881;p34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882" name="Google Shape;882;p34"/>
          <p:cNvSpPr txBox="1"/>
          <p:nvPr/>
        </p:nvSpPr>
        <p:spPr>
          <a:xfrm>
            <a:off x="4229718" y="18907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883" name="Google Shape;883;p34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884" name="Google Shape;884;p34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885" name="Google Shape;885;p34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886" name="Google Shape;886;p34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887" name="Google Shape;887;p34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888" name="Google Shape;888;p34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889" name="Google Shape;889;p34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0" name="Google Shape;890;p34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1" name="Google Shape;891;p34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2" name="Google Shape;892;p34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3" name="Google Shape;893;p34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4" name="Google Shape;894;p34"/>
          <p:cNvSpPr/>
          <p:nvPr/>
        </p:nvSpPr>
        <p:spPr>
          <a:xfrm>
            <a:off x="3565925" y="4205925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5" name="Google Shape;895;p34"/>
          <p:cNvSpPr/>
          <p:nvPr/>
        </p:nvSpPr>
        <p:spPr>
          <a:xfrm>
            <a:off x="4947975" y="4205925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6" name="Google Shape;896;p34"/>
          <p:cNvSpPr/>
          <p:nvPr/>
        </p:nvSpPr>
        <p:spPr>
          <a:xfrm>
            <a:off x="5980025" y="32730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7" name="Google Shape;897;p34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8" name="Google Shape;898;p34"/>
          <p:cNvSpPr txBox="1"/>
          <p:nvPr/>
        </p:nvSpPr>
        <p:spPr>
          <a:xfrm>
            <a:off x="2861475" y="28504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899" name="Google Shape;899;p34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900" name="Google Shape;900;p34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901" name="Google Shape;901;p34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902" name="Google Shape;902;p34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903" name="Google Shape;903;p34"/>
          <p:cNvSpPr txBox="1"/>
          <p:nvPr/>
        </p:nvSpPr>
        <p:spPr>
          <a:xfrm>
            <a:off x="4272313" y="32853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904" name="Google Shape;904;p34"/>
          <p:cNvSpPr txBox="1"/>
          <p:nvPr/>
        </p:nvSpPr>
        <p:spPr>
          <a:xfrm>
            <a:off x="3638151" y="42182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905" name="Google Shape;905;p34"/>
          <p:cNvSpPr txBox="1"/>
          <p:nvPr/>
        </p:nvSpPr>
        <p:spPr>
          <a:xfrm>
            <a:off x="5004825" y="4218225"/>
            <a:ext cx="126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906" name="Google Shape;906;p34"/>
          <p:cNvSpPr txBox="1"/>
          <p:nvPr/>
        </p:nvSpPr>
        <p:spPr>
          <a:xfrm>
            <a:off x="6036876" y="32853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sp>
        <p:nvSpPr>
          <p:cNvPr id="907" name="Google Shape;907;p34"/>
          <p:cNvSpPr/>
          <p:nvPr/>
        </p:nvSpPr>
        <p:spPr>
          <a:xfrm>
            <a:off x="5140775" y="1389180"/>
            <a:ext cx="376206" cy="2791069"/>
          </a:xfrm>
          <a:custGeom>
            <a:avLst/>
            <a:gdLst/>
            <a:ahLst/>
            <a:cxnLst/>
            <a:rect l="l" t="t" r="r" b="b"/>
            <a:pathLst>
              <a:path w="20267" h="82296" extrusionOk="0">
                <a:moveTo>
                  <a:pt x="0" y="82296"/>
                </a:moveTo>
                <a:cubicBezTo>
                  <a:pt x="2866" y="72623"/>
                  <a:pt x="13818" y="37975"/>
                  <a:pt x="17196" y="24259"/>
                </a:cubicBezTo>
                <a:cubicBezTo>
                  <a:pt x="20574" y="10543"/>
                  <a:pt x="19755" y="4043"/>
                  <a:pt x="20267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08" name="Google Shape;908;p34"/>
          <p:cNvSpPr/>
          <p:nvPr/>
        </p:nvSpPr>
        <p:spPr>
          <a:xfrm flipH="1">
            <a:off x="3931490" y="1819400"/>
            <a:ext cx="1557418" cy="2564075"/>
          </a:xfrm>
          <a:custGeom>
            <a:avLst/>
            <a:gdLst/>
            <a:ahLst/>
            <a:cxnLst/>
            <a:rect l="l" t="t" r="r" b="b"/>
            <a:pathLst>
              <a:path w="32243" h="102563" extrusionOk="0">
                <a:moveTo>
                  <a:pt x="32243" y="102563"/>
                </a:moveTo>
                <a:cubicBezTo>
                  <a:pt x="27688" y="100465"/>
                  <a:pt x="10288" y="107067"/>
                  <a:pt x="4914" y="89973"/>
                </a:cubicBezTo>
                <a:cubicBezTo>
                  <a:pt x="-460" y="72879"/>
                  <a:pt x="819" y="14996"/>
                  <a:pt x="0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09" name="Google Shape;909;p34"/>
          <p:cNvSpPr/>
          <p:nvPr/>
        </p:nvSpPr>
        <p:spPr>
          <a:xfrm flipH="1">
            <a:off x="3880290" y="27115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10" name="Google Shape;910;p34"/>
          <p:cNvSpPr/>
          <p:nvPr/>
        </p:nvSpPr>
        <p:spPr>
          <a:xfrm flipH="1">
            <a:off x="3127452" y="27115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11" name="Google Shape;911;p34"/>
          <p:cNvSpPr/>
          <p:nvPr/>
        </p:nvSpPr>
        <p:spPr>
          <a:xfrm>
            <a:off x="5550408" y="27115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12" name="Google Shape;912;p34"/>
          <p:cNvSpPr/>
          <p:nvPr/>
        </p:nvSpPr>
        <p:spPr>
          <a:xfrm flipH="1">
            <a:off x="5117946" y="2683850"/>
            <a:ext cx="31078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13" name="Google Shape;913;p34"/>
          <p:cNvSpPr/>
          <p:nvPr/>
        </p:nvSpPr>
        <p:spPr>
          <a:xfrm flipH="1">
            <a:off x="4414139" y="2212350"/>
            <a:ext cx="262513" cy="663095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14" name="Google Shape;914;p34"/>
          <p:cNvSpPr/>
          <p:nvPr/>
        </p:nvSpPr>
        <p:spPr>
          <a:xfrm flipH="1">
            <a:off x="1683569" y="3477775"/>
            <a:ext cx="2964956" cy="750747"/>
          </a:xfrm>
          <a:custGeom>
            <a:avLst/>
            <a:gdLst/>
            <a:ahLst/>
            <a:cxnLst/>
            <a:rect l="l" t="t" r="r" b="b"/>
            <a:pathLst>
              <a:path w="100652" h="23551" extrusionOk="0">
                <a:moveTo>
                  <a:pt x="3002" y="0"/>
                </a:moveTo>
                <a:cubicBezTo>
                  <a:pt x="3412" y="3634"/>
                  <a:pt x="-5391" y="18272"/>
                  <a:pt x="5459" y="21803"/>
                </a:cubicBezTo>
                <a:cubicBezTo>
                  <a:pt x="16309" y="25334"/>
                  <a:pt x="52237" y="22314"/>
                  <a:pt x="68102" y="21188"/>
                </a:cubicBezTo>
                <a:cubicBezTo>
                  <a:pt x="83968" y="20062"/>
                  <a:pt x="95227" y="16071"/>
                  <a:pt x="100652" y="15047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15" name="Google Shape;915;p34"/>
          <p:cNvSpPr/>
          <p:nvPr/>
        </p:nvSpPr>
        <p:spPr>
          <a:xfrm>
            <a:off x="6119407" y="2109104"/>
            <a:ext cx="29779" cy="1176338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" name="Google Shape;920;p35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Pro Formation</a:t>
            </a:r>
            <a:endParaRPr/>
          </a:p>
        </p:txBody>
      </p:sp>
      <p:sp>
        <p:nvSpPr>
          <p:cNvPr id="921" name="Google Shape;921;p35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50"/>
              <a:t>Wing left, 33 Power</a:t>
            </a:r>
            <a:endParaRPr sz="1650"/>
          </a:p>
        </p:txBody>
      </p:sp>
      <p:sp>
        <p:nvSpPr>
          <p:cNvPr id="922" name="Google Shape;922;p35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923" name="Google Shape;923;p35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924" name="Google Shape;924;p35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925" name="Google Shape;925;p35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926" name="Google Shape;926;p35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927" name="Google Shape;927;p35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928" name="Google Shape;928;p35"/>
          <p:cNvSpPr/>
          <p:nvPr/>
        </p:nvSpPr>
        <p:spPr>
          <a:xfrm>
            <a:off x="4188206" y="17614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929" name="Google Shape;929;p35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930" name="Google Shape;930;p35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931" name="Google Shape;931;p35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932" name="Google Shape;932;p35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933" name="Google Shape;933;p35"/>
          <p:cNvSpPr txBox="1"/>
          <p:nvPr/>
        </p:nvSpPr>
        <p:spPr>
          <a:xfrm>
            <a:off x="4229718" y="18907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934" name="Google Shape;934;p35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935" name="Google Shape;935;p35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936" name="Google Shape;936;p35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937" name="Google Shape;937;p35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938" name="Google Shape;938;p35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939" name="Google Shape;939;p35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940" name="Google Shape;940;p35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1" name="Google Shape;941;p35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2" name="Google Shape;942;p35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3" name="Google Shape;943;p35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4" name="Google Shape;944;p35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5" name="Google Shape;945;p35"/>
          <p:cNvSpPr/>
          <p:nvPr/>
        </p:nvSpPr>
        <p:spPr>
          <a:xfrm>
            <a:off x="3565925" y="4205925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6" name="Google Shape;946;p35"/>
          <p:cNvSpPr/>
          <p:nvPr/>
        </p:nvSpPr>
        <p:spPr>
          <a:xfrm>
            <a:off x="4947975" y="4205925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7" name="Google Shape;947;p35"/>
          <p:cNvSpPr/>
          <p:nvPr/>
        </p:nvSpPr>
        <p:spPr>
          <a:xfrm>
            <a:off x="2414525" y="32868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8" name="Google Shape;948;p35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9" name="Google Shape;949;p35"/>
          <p:cNvSpPr txBox="1"/>
          <p:nvPr/>
        </p:nvSpPr>
        <p:spPr>
          <a:xfrm>
            <a:off x="2861475" y="28504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950" name="Google Shape;950;p35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951" name="Google Shape;951;p35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952" name="Google Shape;952;p35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953" name="Google Shape;953;p35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954" name="Google Shape;954;p35"/>
          <p:cNvSpPr txBox="1"/>
          <p:nvPr/>
        </p:nvSpPr>
        <p:spPr>
          <a:xfrm>
            <a:off x="4272313" y="32853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955" name="Google Shape;955;p35"/>
          <p:cNvSpPr txBox="1"/>
          <p:nvPr/>
        </p:nvSpPr>
        <p:spPr>
          <a:xfrm>
            <a:off x="3638151" y="42182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956" name="Google Shape;956;p35"/>
          <p:cNvSpPr txBox="1"/>
          <p:nvPr/>
        </p:nvSpPr>
        <p:spPr>
          <a:xfrm>
            <a:off x="5004825" y="4218225"/>
            <a:ext cx="126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957" name="Google Shape;957;p35"/>
          <p:cNvSpPr txBox="1"/>
          <p:nvPr/>
        </p:nvSpPr>
        <p:spPr>
          <a:xfrm>
            <a:off x="2471376" y="32991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sp>
        <p:nvSpPr>
          <p:cNvPr id="958" name="Google Shape;958;p35"/>
          <p:cNvSpPr/>
          <p:nvPr/>
        </p:nvSpPr>
        <p:spPr>
          <a:xfrm flipH="1">
            <a:off x="3286173" y="1429738"/>
            <a:ext cx="480227" cy="2791069"/>
          </a:xfrm>
          <a:custGeom>
            <a:avLst/>
            <a:gdLst/>
            <a:ahLst/>
            <a:cxnLst/>
            <a:rect l="l" t="t" r="r" b="b"/>
            <a:pathLst>
              <a:path w="20267" h="82296" extrusionOk="0">
                <a:moveTo>
                  <a:pt x="0" y="82296"/>
                </a:moveTo>
                <a:cubicBezTo>
                  <a:pt x="2866" y="72623"/>
                  <a:pt x="13818" y="37975"/>
                  <a:pt x="17196" y="24259"/>
                </a:cubicBezTo>
                <a:cubicBezTo>
                  <a:pt x="20574" y="10543"/>
                  <a:pt x="19755" y="4043"/>
                  <a:pt x="20267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59" name="Google Shape;959;p35"/>
          <p:cNvSpPr/>
          <p:nvPr/>
        </p:nvSpPr>
        <p:spPr>
          <a:xfrm>
            <a:off x="3509256" y="1811725"/>
            <a:ext cx="1460124" cy="2564075"/>
          </a:xfrm>
          <a:custGeom>
            <a:avLst/>
            <a:gdLst/>
            <a:ahLst/>
            <a:cxnLst/>
            <a:rect l="l" t="t" r="r" b="b"/>
            <a:pathLst>
              <a:path w="32243" h="102563" extrusionOk="0">
                <a:moveTo>
                  <a:pt x="32243" y="102563"/>
                </a:moveTo>
                <a:cubicBezTo>
                  <a:pt x="27688" y="100465"/>
                  <a:pt x="10288" y="107067"/>
                  <a:pt x="4914" y="89973"/>
                </a:cubicBezTo>
                <a:cubicBezTo>
                  <a:pt x="-460" y="72879"/>
                  <a:pt x="819" y="14996"/>
                  <a:pt x="0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60" name="Google Shape;960;p35"/>
          <p:cNvSpPr/>
          <p:nvPr/>
        </p:nvSpPr>
        <p:spPr>
          <a:xfrm>
            <a:off x="3557230" y="2690000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61" name="Google Shape;961;p35"/>
          <p:cNvSpPr/>
          <p:nvPr/>
        </p:nvSpPr>
        <p:spPr>
          <a:xfrm flipH="1">
            <a:off x="3127452" y="27115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62" name="Google Shape;962;p35"/>
          <p:cNvSpPr/>
          <p:nvPr/>
        </p:nvSpPr>
        <p:spPr>
          <a:xfrm>
            <a:off x="5550408" y="27115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63" name="Google Shape;963;p35"/>
          <p:cNvSpPr/>
          <p:nvPr/>
        </p:nvSpPr>
        <p:spPr>
          <a:xfrm>
            <a:off x="4879219" y="2683850"/>
            <a:ext cx="238733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64" name="Google Shape;964;p35"/>
          <p:cNvSpPr/>
          <p:nvPr/>
        </p:nvSpPr>
        <p:spPr>
          <a:xfrm>
            <a:off x="4218232" y="2212350"/>
            <a:ext cx="195898" cy="663095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65" name="Google Shape;965;p35"/>
          <p:cNvSpPr/>
          <p:nvPr/>
        </p:nvSpPr>
        <p:spPr>
          <a:xfrm>
            <a:off x="4188200" y="3516175"/>
            <a:ext cx="2636831" cy="750747"/>
          </a:xfrm>
          <a:custGeom>
            <a:avLst/>
            <a:gdLst/>
            <a:ahLst/>
            <a:cxnLst/>
            <a:rect l="l" t="t" r="r" b="b"/>
            <a:pathLst>
              <a:path w="100652" h="23551" extrusionOk="0">
                <a:moveTo>
                  <a:pt x="3002" y="0"/>
                </a:moveTo>
                <a:cubicBezTo>
                  <a:pt x="3412" y="3634"/>
                  <a:pt x="-5391" y="18272"/>
                  <a:pt x="5459" y="21803"/>
                </a:cubicBezTo>
                <a:cubicBezTo>
                  <a:pt x="16309" y="25334"/>
                  <a:pt x="52237" y="22314"/>
                  <a:pt x="68102" y="21188"/>
                </a:cubicBezTo>
                <a:cubicBezTo>
                  <a:pt x="83968" y="20062"/>
                  <a:pt x="95227" y="16071"/>
                  <a:pt x="100652" y="15047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66" name="Google Shape;966;p35"/>
          <p:cNvSpPr/>
          <p:nvPr/>
        </p:nvSpPr>
        <p:spPr>
          <a:xfrm>
            <a:off x="2553907" y="2122904"/>
            <a:ext cx="29779" cy="1176338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p36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Pro Formation</a:t>
            </a:r>
            <a:endParaRPr/>
          </a:p>
        </p:txBody>
      </p:sp>
      <p:sp>
        <p:nvSpPr>
          <p:cNvPr id="972" name="Google Shape;972;p36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50"/>
              <a:t>Wing left, 35 Power</a:t>
            </a:r>
            <a:endParaRPr sz="1650"/>
          </a:p>
        </p:txBody>
      </p:sp>
      <p:sp>
        <p:nvSpPr>
          <p:cNvPr id="973" name="Google Shape;973;p36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974" name="Google Shape;974;p36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975" name="Google Shape;975;p36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976" name="Google Shape;976;p36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977" name="Google Shape;977;p36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978" name="Google Shape;978;p36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979" name="Google Shape;979;p36"/>
          <p:cNvSpPr/>
          <p:nvPr/>
        </p:nvSpPr>
        <p:spPr>
          <a:xfrm>
            <a:off x="4188206" y="17614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980" name="Google Shape;980;p36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981" name="Google Shape;981;p36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982" name="Google Shape;982;p36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983" name="Google Shape;983;p36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984" name="Google Shape;984;p36"/>
          <p:cNvSpPr txBox="1"/>
          <p:nvPr/>
        </p:nvSpPr>
        <p:spPr>
          <a:xfrm>
            <a:off x="4229718" y="18907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985" name="Google Shape;985;p36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986" name="Google Shape;986;p36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987" name="Google Shape;987;p36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988" name="Google Shape;988;p36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989" name="Google Shape;989;p36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990" name="Google Shape;990;p36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991" name="Google Shape;991;p36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2" name="Google Shape;992;p36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3" name="Google Shape;993;p36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4" name="Google Shape;994;p36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5" name="Google Shape;995;p36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6" name="Google Shape;996;p36"/>
          <p:cNvSpPr/>
          <p:nvPr/>
        </p:nvSpPr>
        <p:spPr>
          <a:xfrm>
            <a:off x="3565925" y="4205925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7" name="Google Shape;997;p36"/>
          <p:cNvSpPr/>
          <p:nvPr/>
        </p:nvSpPr>
        <p:spPr>
          <a:xfrm>
            <a:off x="4947975" y="4205925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8" name="Google Shape;998;p36"/>
          <p:cNvSpPr/>
          <p:nvPr/>
        </p:nvSpPr>
        <p:spPr>
          <a:xfrm>
            <a:off x="2414525" y="32868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9" name="Google Shape;999;p36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0" name="Google Shape;1000;p36"/>
          <p:cNvSpPr txBox="1"/>
          <p:nvPr/>
        </p:nvSpPr>
        <p:spPr>
          <a:xfrm>
            <a:off x="2861475" y="28504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1001" name="Google Shape;1001;p36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1002" name="Google Shape;1002;p36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1003" name="Google Shape;1003;p36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1004" name="Google Shape;1004;p36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1005" name="Google Shape;1005;p36"/>
          <p:cNvSpPr txBox="1"/>
          <p:nvPr/>
        </p:nvSpPr>
        <p:spPr>
          <a:xfrm>
            <a:off x="4272313" y="32853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1006" name="Google Shape;1006;p36"/>
          <p:cNvSpPr txBox="1"/>
          <p:nvPr/>
        </p:nvSpPr>
        <p:spPr>
          <a:xfrm>
            <a:off x="3638151" y="42182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1007" name="Google Shape;1007;p36"/>
          <p:cNvSpPr txBox="1"/>
          <p:nvPr/>
        </p:nvSpPr>
        <p:spPr>
          <a:xfrm>
            <a:off x="5004825" y="4218225"/>
            <a:ext cx="126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1008" name="Google Shape;1008;p36"/>
          <p:cNvSpPr txBox="1"/>
          <p:nvPr/>
        </p:nvSpPr>
        <p:spPr>
          <a:xfrm>
            <a:off x="2471376" y="32991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sp>
        <p:nvSpPr>
          <p:cNvPr id="1009" name="Google Shape;1009;p36"/>
          <p:cNvSpPr/>
          <p:nvPr/>
        </p:nvSpPr>
        <p:spPr>
          <a:xfrm flipH="1">
            <a:off x="2414540" y="2198548"/>
            <a:ext cx="1351860" cy="2022218"/>
          </a:xfrm>
          <a:custGeom>
            <a:avLst/>
            <a:gdLst/>
            <a:ahLst/>
            <a:cxnLst/>
            <a:rect l="l" t="t" r="r" b="b"/>
            <a:pathLst>
              <a:path w="20267" h="82296" extrusionOk="0">
                <a:moveTo>
                  <a:pt x="0" y="82296"/>
                </a:moveTo>
                <a:cubicBezTo>
                  <a:pt x="2866" y="72623"/>
                  <a:pt x="13818" y="37975"/>
                  <a:pt x="17196" y="24259"/>
                </a:cubicBezTo>
                <a:cubicBezTo>
                  <a:pt x="20574" y="10543"/>
                  <a:pt x="19755" y="4043"/>
                  <a:pt x="20267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10" name="Google Shape;1010;p36"/>
          <p:cNvSpPr/>
          <p:nvPr/>
        </p:nvSpPr>
        <p:spPr>
          <a:xfrm>
            <a:off x="2332546" y="1811725"/>
            <a:ext cx="2636833" cy="2572793"/>
          </a:xfrm>
          <a:custGeom>
            <a:avLst/>
            <a:gdLst/>
            <a:ahLst/>
            <a:cxnLst/>
            <a:rect l="l" t="t" r="r" b="b"/>
            <a:pathLst>
              <a:path w="32243" h="102563" extrusionOk="0">
                <a:moveTo>
                  <a:pt x="32243" y="102563"/>
                </a:moveTo>
                <a:cubicBezTo>
                  <a:pt x="27688" y="100465"/>
                  <a:pt x="10288" y="107067"/>
                  <a:pt x="4914" y="89973"/>
                </a:cubicBezTo>
                <a:cubicBezTo>
                  <a:pt x="-460" y="72879"/>
                  <a:pt x="819" y="14996"/>
                  <a:pt x="0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11" name="Google Shape;1011;p36"/>
          <p:cNvSpPr/>
          <p:nvPr/>
        </p:nvSpPr>
        <p:spPr>
          <a:xfrm>
            <a:off x="3557230" y="2690000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12" name="Google Shape;1012;p36"/>
          <p:cNvSpPr/>
          <p:nvPr/>
        </p:nvSpPr>
        <p:spPr>
          <a:xfrm>
            <a:off x="2888730" y="2711575"/>
            <a:ext cx="238733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13" name="Google Shape;1013;p36"/>
          <p:cNvSpPr/>
          <p:nvPr/>
        </p:nvSpPr>
        <p:spPr>
          <a:xfrm>
            <a:off x="5550408" y="27115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14" name="Google Shape;1014;p36"/>
          <p:cNvSpPr/>
          <p:nvPr/>
        </p:nvSpPr>
        <p:spPr>
          <a:xfrm>
            <a:off x="4879219" y="2683850"/>
            <a:ext cx="238733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15" name="Google Shape;1015;p36"/>
          <p:cNvSpPr/>
          <p:nvPr/>
        </p:nvSpPr>
        <p:spPr>
          <a:xfrm>
            <a:off x="4218232" y="2212350"/>
            <a:ext cx="195898" cy="663095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16" name="Google Shape;1016;p36"/>
          <p:cNvSpPr/>
          <p:nvPr/>
        </p:nvSpPr>
        <p:spPr>
          <a:xfrm>
            <a:off x="4188200" y="3516175"/>
            <a:ext cx="2636831" cy="750747"/>
          </a:xfrm>
          <a:custGeom>
            <a:avLst/>
            <a:gdLst/>
            <a:ahLst/>
            <a:cxnLst/>
            <a:rect l="l" t="t" r="r" b="b"/>
            <a:pathLst>
              <a:path w="100652" h="23551" extrusionOk="0">
                <a:moveTo>
                  <a:pt x="3002" y="0"/>
                </a:moveTo>
                <a:cubicBezTo>
                  <a:pt x="3412" y="3634"/>
                  <a:pt x="-5391" y="18272"/>
                  <a:pt x="5459" y="21803"/>
                </a:cubicBezTo>
                <a:cubicBezTo>
                  <a:pt x="16309" y="25334"/>
                  <a:pt x="52237" y="22314"/>
                  <a:pt x="68102" y="21188"/>
                </a:cubicBezTo>
                <a:cubicBezTo>
                  <a:pt x="83968" y="20062"/>
                  <a:pt x="95227" y="16071"/>
                  <a:pt x="100652" y="15047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17" name="Google Shape;1017;p36"/>
          <p:cNvSpPr/>
          <p:nvPr/>
        </p:nvSpPr>
        <p:spPr>
          <a:xfrm flipH="1">
            <a:off x="2574081" y="2744800"/>
            <a:ext cx="195898" cy="52111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p37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Pro Formation</a:t>
            </a:r>
            <a:endParaRPr/>
          </a:p>
        </p:txBody>
      </p:sp>
      <p:sp>
        <p:nvSpPr>
          <p:cNvPr id="1023" name="Google Shape;1023;p37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50"/>
              <a:t>Wing Right, 26 Power</a:t>
            </a:r>
            <a:endParaRPr sz="1650"/>
          </a:p>
        </p:txBody>
      </p:sp>
      <p:sp>
        <p:nvSpPr>
          <p:cNvPr id="1024" name="Google Shape;1024;p37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025" name="Google Shape;1025;p37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026" name="Google Shape;1026;p37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027" name="Google Shape;1027;p37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028" name="Google Shape;1028;p37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029" name="Google Shape;1029;p37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030" name="Google Shape;1030;p37"/>
          <p:cNvSpPr/>
          <p:nvPr/>
        </p:nvSpPr>
        <p:spPr>
          <a:xfrm>
            <a:off x="4188206" y="17614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031" name="Google Shape;1031;p37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032" name="Google Shape;1032;p37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033" name="Google Shape;1033;p37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034" name="Google Shape;1034;p37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035" name="Google Shape;1035;p37"/>
          <p:cNvSpPr txBox="1"/>
          <p:nvPr/>
        </p:nvSpPr>
        <p:spPr>
          <a:xfrm>
            <a:off x="4229718" y="18907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1036" name="Google Shape;1036;p37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037" name="Google Shape;1037;p37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038" name="Google Shape;1038;p37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039" name="Google Shape;1039;p37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040" name="Google Shape;1040;p37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041" name="Google Shape;1041;p37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042" name="Google Shape;1042;p37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3" name="Google Shape;1043;p37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4" name="Google Shape;1044;p37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5" name="Google Shape;1045;p37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6" name="Google Shape;1046;p37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7" name="Google Shape;1047;p37"/>
          <p:cNvSpPr/>
          <p:nvPr/>
        </p:nvSpPr>
        <p:spPr>
          <a:xfrm>
            <a:off x="3565925" y="4205925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" name="Google Shape;1048;p37"/>
          <p:cNvSpPr/>
          <p:nvPr/>
        </p:nvSpPr>
        <p:spPr>
          <a:xfrm>
            <a:off x="4947975" y="4205925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" name="Google Shape;1049;p37"/>
          <p:cNvSpPr/>
          <p:nvPr/>
        </p:nvSpPr>
        <p:spPr>
          <a:xfrm>
            <a:off x="5980025" y="32730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" name="Google Shape;1050;p37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1" name="Google Shape;1051;p37"/>
          <p:cNvSpPr txBox="1"/>
          <p:nvPr/>
        </p:nvSpPr>
        <p:spPr>
          <a:xfrm>
            <a:off x="2861475" y="28504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1052" name="Google Shape;1052;p37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1053" name="Google Shape;1053;p37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1054" name="Google Shape;1054;p37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1055" name="Google Shape;1055;p37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1056" name="Google Shape;1056;p37"/>
          <p:cNvSpPr txBox="1"/>
          <p:nvPr/>
        </p:nvSpPr>
        <p:spPr>
          <a:xfrm>
            <a:off x="4272313" y="32853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1057" name="Google Shape;1057;p37"/>
          <p:cNvSpPr txBox="1"/>
          <p:nvPr/>
        </p:nvSpPr>
        <p:spPr>
          <a:xfrm>
            <a:off x="3638151" y="42182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1058" name="Google Shape;1058;p37"/>
          <p:cNvSpPr txBox="1"/>
          <p:nvPr/>
        </p:nvSpPr>
        <p:spPr>
          <a:xfrm>
            <a:off x="5004825" y="4218225"/>
            <a:ext cx="126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1059" name="Google Shape;1059;p37"/>
          <p:cNvSpPr txBox="1"/>
          <p:nvPr/>
        </p:nvSpPr>
        <p:spPr>
          <a:xfrm>
            <a:off x="6036876" y="32853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sp>
        <p:nvSpPr>
          <p:cNvPr id="1060" name="Google Shape;1060;p37"/>
          <p:cNvSpPr/>
          <p:nvPr/>
        </p:nvSpPr>
        <p:spPr>
          <a:xfrm>
            <a:off x="5140775" y="2122898"/>
            <a:ext cx="1284218" cy="2057400"/>
          </a:xfrm>
          <a:custGeom>
            <a:avLst/>
            <a:gdLst/>
            <a:ahLst/>
            <a:cxnLst/>
            <a:rect l="l" t="t" r="r" b="b"/>
            <a:pathLst>
              <a:path w="20267" h="82296" extrusionOk="0">
                <a:moveTo>
                  <a:pt x="0" y="82296"/>
                </a:moveTo>
                <a:cubicBezTo>
                  <a:pt x="2866" y="72623"/>
                  <a:pt x="13818" y="37975"/>
                  <a:pt x="17196" y="24259"/>
                </a:cubicBezTo>
                <a:cubicBezTo>
                  <a:pt x="20574" y="10543"/>
                  <a:pt x="19755" y="4043"/>
                  <a:pt x="20267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61" name="Google Shape;1061;p37"/>
          <p:cNvSpPr/>
          <p:nvPr/>
        </p:nvSpPr>
        <p:spPr>
          <a:xfrm flipH="1">
            <a:off x="3931490" y="1819400"/>
            <a:ext cx="2616842" cy="2564075"/>
          </a:xfrm>
          <a:custGeom>
            <a:avLst/>
            <a:gdLst/>
            <a:ahLst/>
            <a:cxnLst/>
            <a:rect l="l" t="t" r="r" b="b"/>
            <a:pathLst>
              <a:path w="32243" h="102563" extrusionOk="0">
                <a:moveTo>
                  <a:pt x="32243" y="102563"/>
                </a:moveTo>
                <a:cubicBezTo>
                  <a:pt x="27688" y="100465"/>
                  <a:pt x="10288" y="107067"/>
                  <a:pt x="4914" y="89973"/>
                </a:cubicBezTo>
                <a:cubicBezTo>
                  <a:pt x="-460" y="72879"/>
                  <a:pt x="819" y="14996"/>
                  <a:pt x="0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62" name="Google Shape;1062;p37"/>
          <p:cNvSpPr/>
          <p:nvPr/>
        </p:nvSpPr>
        <p:spPr>
          <a:xfrm flipH="1">
            <a:off x="3880290" y="27115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63" name="Google Shape;1063;p37"/>
          <p:cNvSpPr/>
          <p:nvPr/>
        </p:nvSpPr>
        <p:spPr>
          <a:xfrm flipH="1">
            <a:off x="3127452" y="2711584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64" name="Google Shape;1064;p37"/>
          <p:cNvSpPr/>
          <p:nvPr/>
        </p:nvSpPr>
        <p:spPr>
          <a:xfrm>
            <a:off x="5550408" y="27115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65" name="Google Shape;1065;p37"/>
          <p:cNvSpPr/>
          <p:nvPr/>
        </p:nvSpPr>
        <p:spPr>
          <a:xfrm flipH="1">
            <a:off x="5117946" y="2683850"/>
            <a:ext cx="31078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66" name="Google Shape;1066;p37"/>
          <p:cNvSpPr/>
          <p:nvPr/>
        </p:nvSpPr>
        <p:spPr>
          <a:xfrm flipH="1">
            <a:off x="4414139" y="2212350"/>
            <a:ext cx="262513" cy="663095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67" name="Google Shape;1067;p37"/>
          <p:cNvSpPr/>
          <p:nvPr/>
        </p:nvSpPr>
        <p:spPr>
          <a:xfrm flipH="1">
            <a:off x="1683569" y="3477775"/>
            <a:ext cx="2964956" cy="750747"/>
          </a:xfrm>
          <a:custGeom>
            <a:avLst/>
            <a:gdLst/>
            <a:ahLst/>
            <a:cxnLst/>
            <a:rect l="l" t="t" r="r" b="b"/>
            <a:pathLst>
              <a:path w="100652" h="23551" extrusionOk="0">
                <a:moveTo>
                  <a:pt x="3002" y="0"/>
                </a:moveTo>
                <a:cubicBezTo>
                  <a:pt x="3412" y="3634"/>
                  <a:pt x="-5391" y="18272"/>
                  <a:pt x="5459" y="21803"/>
                </a:cubicBezTo>
                <a:cubicBezTo>
                  <a:pt x="16309" y="25334"/>
                  <a:pt x="52237" y="22314"/>
                  <a:pt x="68102" y="21188"/>
                </a:cubicBezTo>
                <a:cubicBezTo>
                  <a:pt x="83968" y="20062"/>
                  <a:pt x="95227" y="16071"/>
                  <a:pt x="100652" y="15047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68" name="Google Shape;1068;p37"/>
          <p:cNvSpPr/>
          <p:nvPr/>
        </p:nvSpPr>
        <p:spPr>
          <a:xfrm>
            <a:off x="6023153" y="2712746"/>
            <a:ext cx="125988" cy="572809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Google Shape;1073;p38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Pro Formation</a:t>
            </a:r>
            <a:endParaRPr/>
          </a:p>
        </p:txBody>
      </p:sp>
      <p:sp>
        <p:nvSpPr>
          <p:cNvPr id="1074" name="Google Shape;1074;p38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 dirty="0"/>
              <a:t>Wing Right, Fake 26 Power, QB Sweep</a:t>
            </a:r>
            <a:endParaRPr sz="1400" dirty="0"/>
          </a:p>
        </p:txBody>
      </p:sp>
      <p:sp>
        <p:nvSpPr>
          <p:cNvPr id="1075" name="Google Shape;1075;p38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076" name="Google Shape;1076;p38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077" name="Google Shape;1077;p38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078" name="Google Shape;1078;p38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079" name="Google Shape;1079;p38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080" name="Google Shape;1080;p38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081" name="Google Shape;1081;p38"/>
          <p:cNvSpPr/>
          <p:nvPr/>
        </p:nvSpPr>
        <p:spPr>
          <a:xfrm>
            <a:off x="4188206" y="17614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082" name="Google Shape;1082;p38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083" name="Google Shape;1083;p38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084" name="Google Shape;1084;p38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085" name="Google Shape;1085;p38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086" name="Google Shape;1086;p38"/>
          <p:cNvSpPr txBox="1"/>
          <p:nvPr/>
        </p:nvSpPr>
        <p:spPr>
          <a:xfrm>
            <a:off x="4229718" y="18907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1087" name="Google Shape;1087;p38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088" name="Google Shape;1088;p38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089" name="Google Shape;1089;p38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090" name="Google Shape;1090;p38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091" name="Google Shape;1091;p38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092" name="Google Shape;1092;p38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093" name="Google Shape;1093;p38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4" name="Google Shape;1094;p38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5" name="Google Shape;1095;p38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6" name="Google Shape;1096;p38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7" name="Google Shape;1097;p38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8" name="Google Shape;1098;p38"/>
          <p:cNvSpPr/>
          <p:nvPr/>
        </p:nvSpPr>
        <p:spPr>
          <a:xfrm>
            <a:off x="3565925" y="4205925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9" name="Google Shape;1099;p38"/>
          <p:cNvSpPr/>
          <p:nvPr/>
        </p:nvSpPr>
        <p:spPr>
          <a:xfrm>
            <a:off x="4947975" y="4205925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0" name="Google Shape;1100;p38"/>
          <p:cNvSpPr/>
          <p:nvPr/>
        </p:nvSpPr>
        <p:spPr>
          <a:xfrm>
            <a:off x="5980025" y="32730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1" name="Google Shape;1101;p38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2" name="Google Shape;1102;p38"/>
          <p:cNvSpPr txBox="1"/>
          <p:nvPr/>
        </p:nvSpPr>
        <p:spPr>
          <a:xfrm>
            <a:off x="2861475" y="28504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1103" name="Google Shape;1103;p38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1104" name="Google Shape;1104;p38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1105" name="Google Shape;1105;p38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1106" name="Google Shape;1106;p38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1107" name="Google Shape;1107;p38"/>
          <p:cNvSpPr txBox="1"/>
          <p:nvPr/>
        </p:nvSpPr>
        <p:spPr>
          <a:xfrm>
            <a:off x="4256938" y="32853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1108" name="Google Shape;1108;p38"/>
          <p:cNvSpPr txBox="1"/>
          <p:nvPr/>
        </p:nvSpPr>
        <p:spPr>
          <a:xfrm>
            <a:off x="3638151" y="42182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1109" name="Google Shape;1109;p38"/>
          <p:cNvSpPr txBox="1"/>
          <p:nvPr/>
        </p:nvSpPr>
        <p:spPr>
          <a:xfrm>
            <a:off x="5004825" y="4218225"/>
            <a:ext cx="126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1110" name="Google Shape;1110;p38"/>
          <p:cNvSpPr txBox="1"/>
          <p:nvPr/>
        </p:nvSpPr>
        <p:spPr>
          <a:xfrm>
            <a:off x="6036876" y="32853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sp>
        <p:nvSpPr>
          <p:cNvPr id="1111" name="Google Shape;1111;p38"/>
          <p:cNvSpPr/>
          <p:nvPr/>
        </p:nvSpPr>
        <p:spPr>
          <a:xfrm>
            <a:off x="5140775" y="2122898"/>
            <a:ext cx="1284218" cy="2057400"/>
          </a:xfrm>
          <a:custGeom>
            <a:avLst/>
            <a:gdLst/>
            <a:ahLst/>
            <a:cxnLst/>
            <a:rect l="l" t="t" r="r" b="b"/>
            <a:pathLst>
              <a:path w="20267" h="82296" extrusionOk="0">
                <a:moveTo>
                  <a:pt x="0" y="82296"/>
                </a:moveTo>
                <a:cubicBezTo>
                  <a:pt x="2866" y="72623"/>
                  <a:pt x="13818" y="37975"/>
                  <a:pt x="17196" y="24259"/>
                </a:cubicBezTo>
                <a:cubicBezTo>
                  <a:pt x="20574" y="10543"/>
                  <a:pt x="19755" y="4043"/>
                  <a:pt x="20267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12" name="Google Shape;1112;p38"/>
          <p:cNvSpPr/>
          <p:nvPr/>
        </p:nvSpPr>
        <p:spPr>
          <a:xfrm flipH="1">
            <a:off x="3931490" y="1819400"/>
            <a:ext cx="2616842" cy="2564075"/>
          </a:xfrm>
          <a:custGeom>
            <a:avLst/>
            <a:gdLst/>
            <a:ahLst/>
            <a:cxnLst/>
            <a:rect l="l" t="t" r="r" b="b"/>
            <a:pathLst>
              <a:path w="32243" h="102563" extrusionOk="0">
                <a:moveTo>
                  <a:pt x="32243" y="102563"/>
                </a:moveTo>
                <a:cubicBezTo>
                  <a:pt x="27688" y="100465"/>
                  <a:pt x="10288" y="107067"/>
                  <a:pt x="4914" y="89973"/>
                </a:cubicBezTo>
                <a:cubicBezTo>
                  <a:pt x="-460" y="72879"/>
                  <a:pt x="819" y="14996"/>
                  <a:pt x="0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13" name="Google Shape;1113;p38"/>
          <p:cNvSpPr/>
          <p:nvPr/>
        </p:nvSpPr>
        <p:spPr>
          <a:xfrm>
            <a:off x="3617777" y="2711575"/>
            <a:ext cx="262513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14" name="Google Shape;1114;p38"/>
          <p:cNvSpPr/>
          <p:nvPr/>
        </p:nvSpPr>
        <p:spPr>
          <a:xfrm>
            <a:off x="2751257" y="2711575"/>
            <a:ext cx="37619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15" name="Google Shape;1115;p38"/>
          <p:cNvSpPr/>
          <p:nvPr/>
        </p:nvSpPr>
        <p:spPr>
          <a:xfrm>
            <a:off x="5550408" y="27115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16" name="Google Shape;1116;p38"/>
          <p:cNvSpPr/>
          <p:nvPr/>
        </p:nvSpPr>
        <p:spPr>
          <a:xfrm flipH="1">
            <a:off x="5117946" y="2683850"/>
            <a:ext cx="31078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17" name="Google Shape;1117;p38"/>
          <p:cNvSpPr/>
          <p:nvPr/>
        </p:nvSpPr>
        <p:spPr>
          <a:xfrm flipH="1">
            <a:off x="4414139" y="2212350"/>
            <a:ext cx="262513" cy="663095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18" name="Google Shape;1118;p38"/>
          <p:cNvSpPr/>
          <p:nvPr/>
        </p:nvSpPr>
        <p:spPr>
          <a:xfrm flipH="1">
            <a:off x="1683569" y="3477775"/>
            <a:ext cx="2964956" cy="750747"/>
          </a:xfrm>
          <a:custGeom>
            <a:avLst/>
            <a:gdLst/>
            <a:ahLst/>
            <a:cxnLst/>
            <a:rect l="l" t="t" r="r" b="b"/>
            <a:pathLst>
              <a:path w="100652" h="23551" extrusionOk="0">
                <a:moveTo>
                  <a:pt x="3002" y="0"/>
                </a:moveTo>
                <a:cubicBezTo>
                  <a:pt x="3412" y="3634"/>
                  <a:pt x="-5391" y="18272"/>
                  <a:pt x="5459" y="21803"/>
                </a:cubicBezTo>
                <a:cubicBezTo>
                  <a:pt x="16309" y="25334"/>
                  <a:pt x="52237" y="22314"/>
                  <a:pt x="68102" y="21188"/>
                </a:cubicBezTo>
                <a:cubicBezTo>
                  <a:pt x="83968" y="20062"/>
                  <a:pt x="95227" y="16071"/>
                  <a:pt x="100652" y="15047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19" name="Google Shape;1119;p38"/>
          <p:cNvSpPr/>
          <p:nvPr/>
        </p:nvSpPr>
        <p:spPr>
          <a:xfrm>
            <a:off x="6023153" y="2712746"/>
            <a:ext cx="125988" cy="572809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Google Shape;1124;p39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Pro Formation</a:t>
            </a:r>
            <a:endParaRPr/>
          </a:p>
        </p:txBody>
      </p:sp>
      <p:sp>
        <p:nvSpPr>
          <p:cNvPr id="1125" name="Google Shape;1125;p39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 dirty="0"/>
              <a:t>Wing left, Fake 35 Power, QB Sweep</a:t>
            </a:r>
            <a:endParaRPr sz="1400" dirty="0"/>
          </a:p>
        </p:txBody>
      </p:sp>
      <p:sp>
        <p:nvSpPr>
          <p:cNvPr id="1126" name="Google Shape;1126;p39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127" name="Google Shape;1127;p39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128" name="Google Shape;1128;p39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129" name="Google Shape;1129;p39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130" name="Google Shape;1130;p39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131" name="Google Shape;1131;p39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132" name="Google Shape;1132;p39"/>
          <p:cNvSpPr/>
          <p:nvPr/>
        </p:nvSpPr>
        <p:spPr>
          <a:xfrm>
            <a:off x="4188206" y="17614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133" name="Google Shape;1133;p39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134" name="Google Shape;1134;p39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135" name="Google Shape;1135;p39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136" name="Google Shape;1136;p39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137" name="Google Shape;1137;p39"/>
          <p:cNvSpPr txBox="1"/>
          <p:nvPr/>
        </p:nvSpPr>
        <p:spPr>
          <a:xfrm>
            <a:off x="4229718" y="18907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1138" name="Google Shape;1138;p39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139" name="Google Shape;1139;p39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140" name="Google Shape;1140;p39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141" name="Google Shape;1141;p39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142" name="Google Shape;1142;p39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143" name="Google Shape;1143;p39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144" name="Google Shape;1144;p39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5" name="Google Shape;1145;p39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6" name="Google Shape;1146;p39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7" name="Google Shape;1147;p39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8" name="Google Shape;1148;p39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9" name="Google Shape;1149;p39"/>
          <p:cNvSpPr/>
          <p:nvPr/>
        </p:nvSpPr>
        <p:spPr>
          <a:xfrm>
            <a:off x="3565925" y="4205925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0" name="Google Shape;1150;p39"/>
          <p:cNvSpPr/>
          <p:nvPr/>
        </p:nvSpPr>
        <p:spPr>
          <a:xfrm>
            <a:off x="4947975" y="4205925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1" name="Google Shape;1151;p39"/>
          <p:cNvSpPr/>
          <p:nvPr/>
        </p:nvSpPr>
        <p:spPr>
          <a:xfrm>
            <a:off x="2414525" y="32868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2" name="Google Shape;1152;p39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3" name="Google Shape;1153;p39"/>
          <p:cNvSpPr txBox="1"/>
          <p:nvPr/>
        </p:nvSpPr>
        <p:spPr>
          <a:xfrm>
            <a:off x="2861475" y="28504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1154" name="Google Shape;1154;p39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1155" name="Google Shape;1155;p39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1156" name="Google Shape;1156;p39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1157" name="Google Shape;1157;p39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1158" name="Google Shape;1158;p39"/>
          <p:cNvSpPr txBox="1"/>
          <p:nvPr/>
        </p:nvSpPr>
        <p:spPr>
          <a:xfrm>
            <a:off x="4256938" y="3281688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1159" name="Google Shape;1159;p39"/>
          <p:cNvSpPr txBox="1"/>
          <p:nvPr/>
        </p:nvSpPr>
        <p:spPr>
          <a:xfrm>
            <a:off x="3638151" y="42182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1160" name="Google Shape;1160;p39"/>
          <p:cNvSpPr txBox="1"/>
          <p:nvPr/>
        </p:nvSpPr>
        <p:spPr>
          <a:xfrm>
            <a:off x="5004825" y="4218225"/>
            <a:ext cx="126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1161" name="Google Shape;1161;p39"/>
          <p:cNvSpPr txBox="1"/>
          <p:nvPr/>
        </p:nvSpPr>
        <p:spPr>
          <a:xfrm>
            <a:off x="2471376" y="32991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sp>
        <p:nvSpPr>
          <p:cNvPr id="1162" name="Google Shape;1162;p39"/>
          <p:cNvSpPr/>
          <p:nvPr/>
        </p:nvSpPr>
        <p:spPr>
          <a:xfrm flipH="1">
            <a:off x="2414540" y="2198548"/>
            <a:ext cx="1351860" cy="2022218"/>
          </a:xfrm>
          <a:custGeom>
            <a:avLst/>
            <a:gdLst/>
            <a:ahLst/>
            <a:cxnLst/>
            <a:rect l="l" t="t" r="r" b="b"/>
            <a:pathLst>
              <a:path w="20267" h="82296" extrusionOk="0">
                <a:moveTo>
                  <a:pt x="0" y="82296"/>
                </a:moveTo>
                <a:cubicBezTo>
                  <a:pt x="2866" y="72623"/>
                  <a:pt x="13818" y="37975"/>
                  <a:pt x="17196" y="24259"/>
                </a:cubicBezTo>
                <a:cubicBezTo>
                  <a:pt x="20574" y="10543"/>
                  <a:pt x="19755" y="4043"/>
                  <a:pt x="20267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63" name="Google Shape;1163;p39"/>
          <p:cNvSpPr/>
          <p:nvPr/>
        </p:nvSpPr>
        <p:spPr>
          <a:xfrm>
            <a:off x="2332546" y="1811725"/>
            <a:ext cx="2636833" cy="2572793"/>
          </a:xfrm>
          <a:custGeom>
            <a:avLst/>
            <a:gdLst/>
            <a:ahLst/>
            <a:cxnLst/>
            <a:rect l="l" t="t" r="r" b="b"/>
            <a:pathLst>
              <a:path w="32243" h="102563" extrusionOk="0">
                <a:moveTo>
                  <a:pt x="32243" y="102563"/>
                </a:moveTo>
                <a:cubicBezTo>
                  <a:pt x="27688" y="100465"/>
                  <a:pt x="10288" y="107067"/>
                  <a:pt x="4914" y="89973"/>
                </a:cubicBezTo>
                <a:cubicBezTo>
                  <a:pt x="-460" y="72879"/>
                  <a:pt x="819" y="14996"/>
                  <a:pt x="0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64" name="Google Shape;1164;p39"/>
          <p:cNvSpPr/>
          <p:nvPr/>
        </p:nvSpPr>
        <p:spPr>
          <a:xfrm>
            <a:off x="3557230" y="2690000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65" name="Google Shape;1165;p39"/>
          <p:cNvSpPr/>
          <p:nvPr/>
        </p:nvSpPr>
        <p:spPr>
          <a:xfrm>
            <a:off x="2888730" y="2711575"/>
            <a:ext cx="238733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66" name="Google Shape;1166;p39"/>
          <p:cNvSpPr/>
          <p:nvPr/>
        </p:nvSpPr>
        <p:spPr>
          <a:xfrm flipH="1">
            <a:off x="5911275" y="2705838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67" name="Google Shape;1167;p39"/>
          <p:cNvSpPr/>
          <p:nvPr/>
        </p:nvSpPr>
        <p:spPr>
          <a:xfrm>
            <a:off x="4879219" y="2683850"/>
            <a:ext cx="238733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68" name="Google Shape;1168;p39"/>
          <p:cNvSpPr/>
          <p:nvPr/>
        </p:nvSpPr>
        <p:spPr>
          <a:xfrm>
            <a:off x="4218232" y="2212350"/>
            <a:ext cx="195898" cy="663095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69" name="Google Shape;1169;p39"/>
          <p:cNvSpPr/>
          <p:nvPr/>
        </p:nvSpPr>
        <p:spPr>
          <a:xfrm>
            <a:off x="4188200" y="3516175"/>
            <a:ext cx="2636831" cy="750747"/>
          </a:xfrm>
          <a:custGeom>
            <a:avLst/>
            <a:gdLst/>
            <a:ahLst/>
            <a:cxnLst/>
            <a:rect l="l" t="t" r="r" b="b"/>
            <a:pathLst>
              <a:path w="100652" h="23551" extrusionOk="0">
                <a:moveTo>
                  <a:pt x="3002" y="0"/>
                </a:moveTo>
                <a:cubicBezTo>
                  <a:pt x="3412" y="3634"/>
                  <a:pt x="-5391" y="18272"/>
                  <a:pt x="5459" y="21803"/>
                </a:cubicBezTo>
                <a:cubicBezTo>
                  <a:pt x="16309" y="25334"/>
                  <a:pt x="52237" y="22314"/>
                  <a:pt x="68102" y="21188"/>
                </a:cubicBezTo>
                <a:cubicBezTo>
                  <a:pt x="83968" y="20062"/>
                  <a:pt x="95227" y="16071"/>
                  <a:pt x="100652" y="15047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70" name="Google Shape;1170;p39"/>
          <p:cNvSpPr/>
          <p:nvPr/>
        </p:nvSpPr>
        <p:spPr>
          <a:xfrm flipH="1">
            <a:off x="2574081" y="2744800"/>
            <a:ext cx="195898" cy="52111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" name="Google Shape;1175;p40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Pro Formation</a:t>
            </a:r>
            <a:endParaRPr/>
          </a:p>
        </p:txBody>
      </p:sp>
      <p:sp>
        <p:nvSpPr>
          <p:cNvPr id="1176" name="Google Shape;1176;p40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 dirty="0"/>
              <a:t>Wing left, Fake 35 Power, Deep post</a:t>
            </a:r>
            <a:endParaRPr sz="1400" dirty="0"/>
          </a:p>
        </p:txBody>
      </p:sp>
      <p:sp>
        <p:nvSpPr>
          <p:cNvPr id="1177" name="Google Shape;1177;p40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178" name="Google Shape;1178;p40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179" name="Google Shape;1179;p40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180" name="Google Shape;1180;p40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181" name="Google Shape;1181;p40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182" name="Google Shape;1182;p40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183" name="Google Shape;1183;p40"/>
          <p:cNvSpPr/>
          <p:nvPr/>
        </p:nvSpPr>
        <p:spPr>
          <a:xfrm>
            <a:off x="4188206" y="17614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184" name="Google Shape;1184;p40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185" name="Google Shape;1185;p40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186" name="Google Shape;1186;p40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187" name="Google Shape;1187;p40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188" name="Google Shape;1188;p40"/>
          <p:cNvSpPr txBox="1"/>
          <p:nvPr/>
        </p:nvSpPr>
        <p:spPr>
          <a:xfrm>
            <a:off x="4229718" y="18907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1189" name="Google Shape;1189;p40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190" name="Google Shape;1190;p40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191" name="Google Shape;1191;p40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192" name="Google Shape;1192;p40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193" name="Google Shape;1193;p40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194" name="Google Shape;1194;p40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195" name="Google Shape;1195;p40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6" name="Google Shape;1196;p40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7" name="Google Shape;1197;p40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8" name="Google Shape;1198;p40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9" name="Google Shape;1199;p40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0" name="Google Shape;1200;p40"/>
          <p:cNvSpPr/>
          <p:nvPr/>
        </p:nvSpPr>
        <p:spPr>
          <a:xfrm>
            <a:off x="3565925" y="4205925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1" name="Google Shape;1201;p40"/>
          <p:cNvSpPr/>
          <p:nvPr/>
        </p:nvSpPr>
        <p:spPr>
          <a:xfrm>
            <a:off x="4947975" y="4205925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2" name="Google Shape;1202;p40"/>
          <p:cNvSpPr/>
          <p:nvPr/>
        </p:nvSpPr>
        <p:spPr>
          <a:xfrm>
            <a:off x="2414525" y="32868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3" name="Google Shape;1203;p40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4" name="Google Shape;1204;p40"/>
          <p:cNvSpPr txBox="1"/>
          <p:nvPr/>
        </p:nvSpPr>
        <p:spPr>
          <a:xfrm>
            <a:off x="2861475" y="28504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1205" name="Google Shape;1205;p40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1206" name="Google Shape;1206;p40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1207" name="Google Shape;1207;p40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1208" name="Google Shape;1208;p40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1209" name="Google Shape;1209;p40"/>
          <p:cNvSpPr txBox="1"/>
          <p:nvPr/>
        </p:nvSpPr>
        <p:spPr>
          <a:xfrm>
            <a:off x="4256938" y="3281688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1210" name="Google Shape;1210;p40"/>
          <p:cNvSpPr txBox="1"/>
          <p:nvPr/>
        </p:nvSpPr>
        <p:spPr>
          <a:xfrm>
            <a:off x="3638151" y="42182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1211" name="Google Shape;1211;p40"/>
          <p:cNvSpPr txBox="1"/>
          <p:nvPr/>
        </p:nvSpPr>
        <p:spPr>
          <a:xfrm>
            <a:off x="5004825" y="4218225"/>
            <a:ext cx="126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1212" name="Google Shape;1212;p40"/>
          <p:cNvSpPr txBox="1"/>
          <p:nvPr/>
        </p:nvSpPr>
        <p:spPr>
          <a:xfrm>
            <a:off x="2471376" y="32991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sp>
        <p:nvSpPr>
          <p:cNvPr id="1213" name="Google Shape;1213;p40"/>
          <p:cNvSpPr/>
          <p:nvPr/>
        </p:nvSpPr>
        <p:spPr>
          <a:xfrm flipH="1">
            <a:off x="2414540" y="2198548"/>
            <a:ext cx="1351860" cy="2022218"/>
          </a:xfrm>
          <a:custGeom>
            <a:avLst/>
            <a:gdLst/>
            <a:ahLst/>
            <a:cxnLst/>
            <a:rect l="l" t="t" r="r" b="b"/>
            <a:pathLst>
              <a:path w="20267" h="82296" extrusionOk="0">
                <a:moveTo>
                  <a:pt x="0" y="82296"/>
                </a:moveTo>
                <a:cubicBezTo>
                  <a:pt x="2866" y="72623"/>
                  <a:pt x="13818" y="37975"/>
                  <a:pt x="17196" y="24259"/>
                </a:cubicBezTo>
                <a:cubicBezTo>
                  <a:pt x="20574" y="10543"/>
                  <a:pt x="19755" y="4043"/>
                  <a:pt x="20267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14" name="Google Shape;1214;p40"/>
          <p:cNvSpPr/>
          <p:nvPr/>
        </p:nvSpPr>
        <p:spPr>
          <a:xfrm>
            <a:off x="2332546" y="1811725"/>
            <a:ext cx="2636833" cy="2572793"/>
          </a:xfrm>
          <a:custGeom>
            <a:avLst/>
            <a:gdLst/>
            <a:ahLst/>
            <a:cxnLst/>
            <a:rect l="l" t="t" r="r" b="b"/>
            <a:pathLst>
              <a:path w="32243" h="102563" extrusionOk="0">
                <a:moveTo>
                  <a:pt x="32243" y="102563"/>
                </a:moveTo>
                <a:cubicBezTo>
                  <a:pt x="27688" y="100465"/>
                  <a:pt x="10288" y="107067"/>
                  <a:pt x="4914" y="89973"/>
                </a:cubicBezTo>
                <a:cubicBezTo>
                  <a:pt x="-460" y="72879"/>
                  <a:pt x="819" y="14996"/>
                  <a:pt x="0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15" name="Google Shape;1215;p40"/>
          <p:cNvSpPr/>
          <p:nvPr/>
        </p:nvSpPr>
        <p:spPr>
          <a:xfrm>
            <a:off x="3557230" y="2690000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16" name="Google Shape;1216;p40"/>
          <p:cNvSpPr/>
          <p:nvPr/>
        </p:nvSpPr>
        <p:spPr>
          <a:xfrm>
            <a:off x="2888730" y="2711575"/>
            <a:ext cx="238733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17" name="Google Shape;1217;p40"/>
          <p:cNvSpPr/>
          <p:nvPr/>
        </p:nvSpPr>
        <p:spPr>
          <a:xfrm flipH="1">
            <a:off x="5911275" y="2705838"/>
            <a:ext cx="19589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18" name="Google Shape;1218;p40"/>
          <p:cNvSpPr/>
          <p:nvPr/>
        </p:nvSpPr>
        <p:spPr>
          <a:xfrm>
            <a:off x="4879219" y="2683850"/>
            <a:ext cx="238733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19" name="Google Shape;1219;p40"/>
          <p:cNvSpPr/>
          <p:nvPr/>
        </p:nvSpPr>
        <p:spPr>
          <a:xfrm>
            <a:off x="4218232" y="2212350"/>
            <a:ext cx="195898" cy="663095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0" name="Google Shape;1220;p40"/>
          <p:cNvSpPr/>
          <p:nvPr/>
        </p:nvSpPr>
        <p:spPr>
          <a:xfrm>
            <a:off x="4188200" y="3516175"/>
            <a:ext cx="2636831" cy="750747"/>
          </a:xfrm>
          <a:custGeom>
            <a:avLst/>
            <a:gdLst/>
            <a:ahLst/>
            <a:cxnLst/>
            <a:rect l="l" t="t" r="r" b="b"/>
            <a:pathLst>
              <a:path w="100652" h="23551" extrusionOk="0">
                <a:moveTo>
                  <a:pt x="3002" y="0"/>
                </a:moveTo>
                <a:cubicBezTo>
                  <a:pt x="3412" y="3634"/>
                  <a:pt x="-5391" y="18272"/>
                  <a:pt x="5459" y="21803"/>
                </a:cubicBezTo>
                <a:cubicBezTo>
                  <a:pt x="16309" y="25334"/>
                  <a:pt x="52237" y="22314"/>
                  <a:pt x="68102" y="21188"/>
                </a:cubicBezTo>
                <a:cubicBezTo>
                  <a:pt x="83968" y="20062"/>
                  <a:pt x="95227" y="16071"/>
                  <a:pt x="100652" y="15047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1221" name="Google Shape;1221;p40"/>
          <p:cNvCxnSpPr>
            <a:stCxn id="1212" idx="0"/>
          </p:cNvCxnSpPr>
          <p:nvPr/>
        </p:nvCxnSpPr>
        <p:spPr>
          <a:xfrm rot="10800000">
            <a:off x="2583126" y="2447100"/>
            <a:ext cx="19500" cy="852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22" name="Google Shape;1222;p40"/>
          <p:cNvCxnSpPr/>
          <p:nvPr/>
        </p:nvCxnSpPr>
        <p:spPr>
          <a:xfrm rot="10800000" flipH="1">
            <a:off x="2594400" y="373750"/>
            <a:ext cx="3568800" cy="2084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23" name="Google Shape;1223;p40"/>
          <p:cNvCxnSpPr/>
          <p:nvPr/>
        </p:nvCxnSpPr>
        <p:spPr>
          <a:xfrm rot="10800000">
            <a:off x="6174475" y="453175"/>
            <a:ext cx="623100" cy="3557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diamond" w="med" len="med"/>
          </a:ln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" name="Google Shape;1228;p41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Pro Formation</a:t>
            </a:r>
            <a:endParaRPr/>
          </a:p>
        </p:txBody>
      </p:sp>
      <p:sp>
        <p:nvSpPr>
          <p:cNvPr id="1229" name="Google Shape;1229;p41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 dirty="0"/>
              <a:t>Wing Right, Fake 26 Power, Deep Post</a:t>
            </a:r>
            <a:endParaRPr sz="1400" dirty="0"/>
          </a:p>
        </p:txBody>
      </p:sp>
      <p:sp>
        <p:nvSpPr>
          <p:cNvPr id="1230" name="Google Shape;1230;p41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231" name="Google Shape;1231;p41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232" name="Google Shape;1232;p41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233" name="Google Shape;1233;p41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234" name="Google Shape;1234;p41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235" name="Google Shape;1235;p41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236" name="Google Shape;1236;p41"/>
          <p:cNvSpPr/>
          <p:nvPr/>
        </p:nvSpPr>
        <p:spPr>
          <a:xfrm>
            <a:off x="4188206" y="17614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237" name="Google Shape;1237;p41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238" name="Google Shape;1238;p41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239" name="Google Shape;1239;p41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240" name="Google Shape;1240;p41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241" name="Google Shape;1241;p41"/>
          <p:cNvSpPr txBox="1"/>
          <p:nvPr/>
        </p:nvSpPr>
        <p:spPr>
          <a:xfrm>
            <a:off x="4229718" y="18907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1242" name="Google Shape;1242;p41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243" name="Google Shape;1243;p41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244" name="Google Shape;1244;p41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245" name="Google Shape;1245;p41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246" name="Google Shape;1246;p41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247" name="Google Shape;1247;p41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248" name="Google Shape;1248;p41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9" name="Google Shape;1249;p41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0" name="Google Shape;1250;p41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1" name="Google Shape;1251;p41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2" name="Google Shape;1252;p41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3" name="Google Shape;1253;p41"/>
          <p:cNvSpPr/>
          <p:nvPr/>
        </p:nvSpPr>
        <p:spPr>
          <a:xfrm>
            <a:off x="3565925" y="4205925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4" name="Google Shape;1254;p41"/>
          <p:cNvSpPr/>
          <p:nvPr/>
        </p:nvSpPr>
        <p:spPr>
          <a:xfrm>
            <a:off x="4947975" y="4205925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5" name="Google Shape;1255;p41"/>
          <p:cNvSpPr/>
          <p:nvPr/>
        </p:nvSpPr>
        <p:spPr>
          <a:xfrm>
            <a:off x="5980025" y="32730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6" name="Google Shape;1256;p41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7" name="Google Shape;1257;p41"/>
          <p:cNvSpPr txBox="1"/>
          <p:nvPr/>
        </p:nvSpPr>
        <p:spPr>
          <a:xfrm>
            <a:off x="2861475" y="28504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1258" name="Google Shape;1258;p41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1259" name="Google Shape;1259;p41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1260" name="Google Shape;1260;p41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1261" name="Google Shape;1261;p41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1262" name="Google Shape;1262;p41"/>
          <p:cNvSpPr txBox="1"/>
          <p:nvPr/>
        </p:nvSpPr>
        <p:spPr>
          <a:xfrm>
            <a:off x="4256938" y="32853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1263" name="Google Shape;1263;p41"/>
          <p:cNvSpPr txBox="1"/>
          <p:nvPr/>
        </p:nvSpPr>
        <p:spPr>
          <a:xfrm>
            <a:off x="3638151" y="42182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1264" name="Google Shape;1264;p41"/>
          <p:cNvSpPr txBox="1"/>
          <p:nvPr/>
        </p:nvSpPr>
        <p:spPr>
          <a:xfrm>
            <a:off x="5004825" y="4218225"/>
            <a:ext cx="126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1265" name="Google Shape;1265;p41"/>
          <p:cNvSpPr txBox="1"/>
          <p:nvPr/>
        </p:nvSpPr>
        <p:spPr>
          <a:xfrm>
            <a:off x="6036876" y="32853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sp>
        <p:nvSpPr>
          <p:cNvPr id="1266" name="Google Shape;1266;p41"/>
          <p:cNvSpPr/>
          <p:nvPr/>
        </p:nvSpPr>
        <p:spPr>
          <a:xfrm>
            <a:off x="5140775" y="2122898"/>
            <a:ext cx="1284218" cy="2057400"/>
          </a:xfrm>
          <a:custGeom>
            <a:avLst/>
            <a:gdLst/>
            <a:ahLst/>
            <a:cxnLst/>
            <a:rect l="l" t="t" r="r" b="b"/>
            <a:pathLst>
              <a:path w="20267" h="82296" extrusionOk="0">
                <a:moveTo>
                  <a:pt x="0" y="82296"/>
                </a:moveTo>
                <a:cubicBezTo>
                  <a:pt x="2866" y="72623"/>
                  <a:pt x="13818" y="37975"/>
                  <a:pt x="17196" y="24259"/>
                </a:cubicBezTo>
                <a:cubicBezTo>
                  <a:pt x="20574" y="10543"/>
                  <a:pt x="19755" y="4043"/>
                  <a:pt x="20267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67" name="Google Shape;1267;p41"/>
          <p:cNvSpPr/>
          <p:nvPr/>
        </p:nvSpPr>
        <p:spPr>
          <a:xfrm flipH="1">
            <a:off x="3931490" y="1819400"/>
            <a:ext cx="2616842" cy="2564075"/>
          </a:xfrm>
          <a:custGeom>
            <a:avLst/>
            <a:gdLst/>
            <a:ahLst/>
            <a:cxnLst/>
            <a:rect l="l" t="t" r="r" b="b"/>
            <a:pathLst>
              <a:path w="32243" h="102563" extrusionOk="0">
                <a:moveTo>
                  <a:pt x="32243" y="102563"/>
                </a:moveTo>
                <a:cubicBezTo>
                  <a:pt x="27688" y="100465"/>
                  <a:pt x="10288" y="107067"/>
                  <a:pt x="4914" y="89973"/>
                </a:cubicBezTo>
                <a:cubicBezTo>
                  <a:pt x="-460" y="72879"/>
                  <a:pt x="819" y="14996"/>
                  <a:pt x="0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68" name="Google Shape;1268;p41"/>
          <p:cNvSpPr/>
          <p:nvPr/>
        </p:nvSpPr>
        <p:spPr>
          <a:xfrm>
            <a:off x="3617777" y="2711575"/>
            <a:ext cx="262513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69" name="Google Shape;1269;p41"/>
          <p:cNvSpPr/>
          <p:nvPr/>
        </p:nvSpPr>
        <p:spPr>
          <a:xfrm>
            <a:off x="2751257" y="2711575"/>
            <a:ext cx="37619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70" name="Google Shape;1270;p41"/>
          <p:cNvSpPr/>
          <p:nvPr/>
        </p:nvSpPr>
        <p:spPr>
          <a:xfrm>
            <a:off x="5550408" y="2711574"/>
            <a:ext cx="126081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71" name="Google Shape;1271;p41"/>
          <p:cNvSpPr/>
          <p:nvPr/>
        </p:nvSpPr>
        <p:spPr>
          <a:xfrm flipH="1">
            <a:off x="5117946" y="2683850"/>
            <a:ext cx="310788" cy="227400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72" name="Google Shape;1272;p41"/>
          <p:cNvSpPr/>
          <p:nvPr/>
        </p:nvSpPr>
        <p:spPr>
          <a:xfrm flipH="1">
            <a:off x="4414139" y="2212350"/>
            <a:ext cx="262513" cy="663095"/>
          </a:xfrm>
          <a:custGeom>
            <a:avLst/>
            <a:gdLst/>
            <a:ahLst/>
            <a:cxnLst/>
            <a:rect l="l" t="t" r="r" b="b"/>
            <a:pathLst>
              <a:path w="12434" h="149852" extrusionOk="0">
                <a:moveTo>
                  <a:pt x="12434" y="149852"/>
                </a:moveTo>
                <a:cubicBezTo>
                  <a:pt x="10540" y="133475"/>
                  <a:pt x="3068" y="76563"/>
                  <a:pt x="1072" y="51588"/>
                </a:cubicBezTo>
                <a:cubicBezTo>
                  <a:pt x="-924" y="26613"/>
                  <a:pt x="560" y="8598"/>
                  <a:pt x="458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73" name="Google Shape;1273;p41"/>
          <p:cNvSpPr/>
          <p:nvPr/>
        </p:nvSpPr>
        <p:spPr>
          <a:xfrm flipH="1">
            <a:off x="1683569" y="3477775"/>
            <a:ext cx="2964956" cy="750747"/>
          </a:xfrm>
          <a:custGeom>
            <a:avLst/>
            <a:gdLst/>
            <a:ahLst/>
            <a:cxnLst/>
            <a:rect l="l" t="t" r="r" b="b"/>
            <a:pathLst>
              <a:path w="100652" h="23551" extrusionOk="0">
                <a:moveTo>
                  <a:pt x="3002" y="0"/>
                </a:moveTo>
                <a:cubicBezTo>
                  <a:pt x="3412" y="3634"/>
                  <a:pt x="-5391" y="18272"/>
                  <a:pt x="5459" y="21803"/>
                </a:cubicBezTo>
                <a:cubicBezTo>
                  <a:pt x="16309" y="25334"/>
                  <a:pt x="52237" y="22314"/>
                  <a:pt x="68102" y="21188"/>
                </a:cubicBezTo>
                <a:cubicBezTo>
                  <a:pt x="83968" y="20062"/>
                  <a:pt x="95227" y="16071"/>
                  <a:pt x="100652" y="15047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1274" name="Google Shape;1274;p41"/>
          <p:cNvCxnSpPr/>
          <p:nvPr/>
        </p:nvCxnSpPr>
        <p:spPr>
          <a:xfrm rot="10800000" flipH="1">
            <a:off x="6151800" y="2433550"/>
            <a:ext cx="18600" cy="852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75" name="Google Shape;1275;p41"/>
          <p:cNvCxnSpPr/>
          <p:nvPr/>
        </p:nvCxnSpPr>
        <p:spPr>
          <a:xfrm rot="10800000">
            <a:off x="2671558" y="606500"/>
            <a:ext cx="3488100" cy="1838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76" name="Google Shape;1276;p41"/>
          <p:cNvCxnSpPr/>
          <p:nvPr/>
        </p:nvCxnSpPr>
        <p:spPr>
          <a:xfrm rot="10800000" flipH="1">
            <a:off x="1742650" y="691025"/>
            <a:ext cx="944400" cy="3285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5"/>
          <p:cNvPicPr preferRelativeResize="0"/>
          <p:nvPr/>
        </p:nvPicPr>
        <p:blipFill>
          <a:blip r:embed="rId3">
            <a:alphaModFix amt="25000"/>
          </a:blip>
          <a:stretch>
            <a:fillRect/>
          </a:stretch>
        </p:blipFill>
        <p:spPr>
          <a:xfrm>
            <a:off x="2123800" y="0"/>
            <a:ext cx="5023350" cy="51435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0"/>
              </a:srgbClr>
            </a:outerShdw>
          </a:effectLst>
        </p:spPr>
      </p:pic>
      <p:sp>
        <p:nvSpPr>
          <p:cNvPr id="93" name="Google Shape;93;p15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9 Man Offense </a:t>
            </a:r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94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3rd &amp; 4th Grade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Rules and Formation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1" name="Google Shape;1281;p42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Double Wing Formation</a:t>
            </a:r>
            <a:endParaRPr/>
          </a:p>
        </p:txBody>
      </p:sp>
      <p:sp>
        <p:nvSpPr>
          <p:cNvPr id="1282" name="Google Shape;1282;p42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50"/>
              <a:t>Double Wing, 21 Dive</a:t>
            </a:r>
            <a:endParaRPr sz="1650"/>
          </a:p>
        </p:txBody>
      </p:sp>
      <p:sp>
        <p:nvSpPr>
          <p:cNvPr id="1283" name="Google Shape;1283;p42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284" name="Google Shape;1284;p42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285" name="Google Shape;1285;p42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286" name="Google Shape;1286;p42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287" name="Google Shape;1287;p42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288" name="Google Shape;1288;p42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289" name="Google Shape;1289;p42"/>
          <p:cNvSpPr/>
          <p:nvPr/>
        </p:nvSpPr>
        <p:spPr>
          <a:xfrm>
            <a:off x="4203581" y="176941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290" name="Google Shape;1290;p42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291" name="Google Shape;1291;p42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292" name="Google Shape;1292;p42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293" name="Google Shape;1293;p42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294" name="Google Shape;1294;p42"/>
          <p:cNvSpPr txBox="1"/>
          <p:nvPr/>
        </p:nvSpPr>
        <p:spPr>
          <a:xfrm>
            <a:off x="4245093" y="189870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1295" name="Google Shape;1295;p42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296" name="Google Shape;1296;p42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297" name="Google Shape;1297;p42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298" name="Google Shape;1298;p42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299" name="Google Shape;1299;p42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300" name="Google Shape;1300;p42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301" name="Google Shape;1301;p42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2" name="Google Shape;1302;p42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3" name="Google Shape;1303;p42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4" name="Google Shape;1304;p42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5" name="Google Shape;1305;p42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6" name="Google Shape;1306;p42"/>
          <p:cNvSpPr/>
          <p:nvPr/>
        </p:nvSpPr>
        <p:spPr>
          <a:xfrm>
            <a:off x="4256950" y="4405525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7" name="Google Shape;1307;p42"/>
          <p:cNvSpPr/>
          <p:nvPr/>
        </p:nvSpPr>
        <p:spPr>
          <a:xfrm>
            <a:off x="2349100" y="32730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8" name="Google Shape;1308;p42"/>
          <p:cNvSpPr/>
          <p:nvPr/>
        </p:nvSpPr>
        <p:spPr>
          <a:xfrm>
            <a:off x="6107950" y="32730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9" name="Google Shape;1309;p42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0" name="Google Shape;1310;p42"/>
          <p:cNvSpPr txBox="1"/>
          <p:nvPr/>
        </p:nvSpPr>
        <p:spPr>
          <a:xfrm>
            <a:off x="2861475" y="28504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1311" name="Google Shape;1311;p42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1312" name="Google Shape;1312;p42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1313" name="Google Shape;1313;p42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1314" name="Google Shape;1314;p42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1315" name="Google Shape;1315;p42"/>
          <p:cNvSpPr txBox="1"/>
          <p:nvPr/>
        </p:nvSpPr>
        <p:spPr>
          <a:xfrm>
            <a:off x="4256938" y="32853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1316" name="Google Shape;1316;p42"/>
          <p:cNvSpPr txBox="1"/>
          <p:nvPr/>
        </p:nvSpPr>
        <p:spPr>
          <a:xfrm>
            <a:off x="4313801" y="44111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1317" name="Google Shape;1317;p42"/>
          <p:cNvSpPr txBox="1"/>
          <p:nvPr/>
        </p:nvSpPr>
        <p:spPr>
          <a:xfrm>
            <a:off x="2405951" y="32817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1318" name="Google Shape;1318;p42"/>
          <p:cNvSpPr txBox="1"/>
          <p:nvPr/>
        </p:nvSpPr>
        <p:spPr>
          <a:xfrm>
            <a:off x="6164801" y="32817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cxnSp>
        <p:nvCxnSpPr>
          <p:cNvPr id="1319" name="Google Shape;1319;p42"/>
          <p:cNvCxnSpPr>
            <a:endCxn id="1296" idx="1"/>
          </p:cNvCxnSpPr>
          <p:nvPr/>
        </p:nvCxnSpPr>
        <p:spPr>
          <a:xfrm rot="10800000">
            <a:off x="2456037" y="2058457"/>
            <a:ext cx="82800" cy="1224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320" name="Google Shape;1320;p42"/>
          <p:cNvCxnSpPr>
            <a:stCxn id="1312" idx="0"/>
            <a:endCxn id="1298" idx="1"/>
          </p:cNvCxnSpPr>
          <p:nvPr/>
        </p:nvCxnSpPr>
        <p:spPr>
          <a:xfrm rot="5400000" flipH="1">
            <a:off x="5640275" y="2642525"/>
            <a:ext cx="228300" cy="237600"/>
          </a:xfrm>
          <a:prstGeom prst="curvedConnector4">
            <a:avLst>
              <a:gd name="adj1" fmla="val 16300"/>
              <a:gd name="adj2" fmla="val 200159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321" name="Google Shape;1321;p42"/>
          <p:cNvCxnSpPr>
            <a:endCxn id="1300" idx="1"/>
          </p:cNvCxnSpPr>
          <p:nvPr/>
        </p:nvCxnSpPr>
        <p:spPr>
          <a:xfrm rot="5400000" flipH="1">
            <a:off x="4906922" y="2660947"/>
            <a:ext cx="228300" cy="200700"/>
          </a:xfrm>
          <a:prstGeom prst="curvedConnector4">
            <a:avLst>
              <a:gd name="adj1" fmla="val 16294"/>
              <a:gd name="adj2" fmla="val 21864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322" name="Google Shape;1322;p42"/>
          <p:cNvCxnSpPr/>
          <p:nvPr/>
        </p:nvCxnSpPr>
        <p:spPr>
          <a:xfrm rot="5400000" flipH="1">
            <a:off x="4016075" y="2455625"/>
            <a:ext cx="649200" cy="1905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323" name="Google Shape;1323;p42"/>
          <p:cNvCxnSpPr>
            <a:endCxn id="1299" idx="3"/>
          </p:cNvCxnSpPr>
          <p:nvPr/>
        </p:nvCxnSpPr>
        <p:spPr>
          <a:xfrm rot="10800000" flipH="1">
            <a:off x="3736688" y="2647147"/>
            <a:ext cx="232800" cy="228300"/>
          </a:xfrm>
          <a:prstGeom prst="curvedConnector3">
            <a:avLst>
              <a:gd name="adj1" fmla="val 20228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324" name="Google Shape;1324;p42"/>
          <p:cNvCxnSpPr>
            <a:endCxn id="1297" idx="3"/>
          </p:cNvCxnSpPr>
          <p:nvPr/>
        </p:nvCxnSpPr>
        <p:spPr>
          <a:xfrm rot="10800000" flipH="1">
            <a:off x="2941281" y="2647147"/>
            <a:ext cx="318300" cy="228300"/>
          </a:xfrm>
          <a:prstGeom prst="curvedConnector3">
            <a:avLst>
              <a:gd name="adj1" fmla="val 174811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325" name="Google Shape;1325;p42"/>
          <p:cNvCxnSpPr>
            <a:endCxn id="1295" idx="1"/>
          </p:cNvCxnSpPr>
          <p:nvPr/>
        </p:nvCxnSpPr>
        <p:spPr>
          <a:xfrm rot="10800000">
            <a:off x="5952790" y="2058457"/>
            <a:ext cx="346500" cy="1224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sp>
        <p:nvSpPr>
          <p:cNvPr id="1326" name="Google Shape;1326;p42"/>
          <p:cNvSpPr/>
          <p:nvPr/>
        </p:nvSpPr>
        <p:spPr>
          <a:xfrm>
            <a:off x="4150942" y="1235975"/>
            <a:ext cx="301625" cy="3170550"/>
          </a:xfrm>
          <a:custGeom>
            <a:avLst/>
            <a:gdLst/>
            <a:ahLst/>
            <a:cxnLst/>
            <a:rect l="l" t="t" r="r" b="b"/>
            <a:pathLst>
              <a:path w="12065" h="126822" extrusionOk="0">
                <a:moveTo>
                  <a:pt x="12065" y="126822"/>
                </a:moveTo>
                <a:cubicBezTo>
                  <a:pt x="10274" y="120066"/>
                  <a:pt x="3314" y="107425"/>
                  <a:pt x="1318" y="86288"/>
                </a:cubicBezTo>
                <a:cubicBezTo>
                  <a:pt x="-678" y="65151"/>
                  <a:pt x="294" y="14381"/>
                  <a:pt x="89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" name="Google Shape;1331;p43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Double Wing Formation</a:t>
            </a:r>
            <a:endParaRPr/>
          </a:p>
        </p:txBody>
      </p:sp>
      <p:sp>
        <p:nvSpPr>
          <p:cNvPr id="1332" name="Google Shape;1332;p43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50"/>
              <a:t>Double Wing, 22 Dive</a:t>
            </a:r>
            <a:endParaRPr sz="1650"/>
          </a:p>
        </p:txBody>
      </p:sp>
      <p:sp>
        <p:nvSpPr>
          <p:cNvPr id="1333" name="Google Shape;1333;p43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34" name="Google Shape;1334;p43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35" name="Google Shape;1335;p43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36" name="Google Shape;1336;p43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37" name="Google Shape;1337;p43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38" name="Google Shape;1338;p43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39" name="Google Shape;1339;p43"/>
          <p:cNvSpPr/>
          <p:nvPr/>
        </p:nvSpPr>
        <p:spPr>
          <a:xfrm>
            <a:off x="4203581" y="176941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40" name="Google Shape;1340;p43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41" name="Google Shape;1341;p43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42" name="Google Shape;1342;p43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343" name="Google Shape;1343;p43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344" name="Google Shape;1344;p43"/>
          <p:cNvSpPr txBox="1"/>
          <p:nvPr/>
        </p:nvSpPr>
        <p:spPr>
          <a:xfrm>
            <a:off x="4245093" y="189870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1345" name="Google Shape;1345;p43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346" name="Google Shape;1346;p43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347" name="Google Shape;1347;p43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348" name="Google Shape;1348;p43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349" name="Google Shape;1349;p43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350" name="Google Shape;1350;p43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351" name="Google Shape;1351;p43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2" name="Google Shape;1352;p43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3" name="Google Shape;1353;p43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4" name="Google Shape;1354;p43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5" name="Google Shape;1355;p43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6" name="Google Shape;1356;p43"/>
          <p:cNvSpPr/>
          <p:nvPr/>
        </p:nvSpPr>
        <p:spPr>
          <a:xfrm>
            <a:off x="4256950" y="4405525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7" name="Google Shape;1357;p43"/>
          <p:cNvSpPr/>
          <p:nvPr/>
        </p:nvSpPr>
        <p:spPr>
          <a:xfrm>
            <a:off x="2349100" y="32730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8" name="Google Shape;1358;p43"/>
          <p:cNvSpPr/>
          <p:nvPr/>
        </p:nvSpPr>
        <p:spPr>
          <a:xfrm>
            <a:off x="6107950" y="32730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9" name="Google Shape;1359;p43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0" name="Google Shape;1360;p43"/>
          <p:cNvSpPr txBox="1"/>
          <p:nvPr/>
        </p:nvSpPr>
        <p:spPr>
          <a:xfrm>
            <a:off x="2861475" y="28504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1361" name="Google Shape;1361;p43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1362" name="Google Shape;1362;p43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1363" name="Google Shape;1363;p43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1364" name="Google Shape;1364;p43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1365" name="Google Shape;1365;p43"/>
          <p:cNvSpPr txBox="1"/>
          <p:nvPr/>
        </p:nvSpPr>
        <p:spPr>
          <a:xfrm>
            <a:off x="4256938" y="32853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1366" name="Google Shape;1366;p43"/>
          <p:cNvSpPr txBox="1"/>
          <p:nvPr/>
        </p:nvSpPr>
        <p:spPr>
          <a:xfrm>
            <a:off x="4313801" y="44111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1367" name="Google Shape;1367;p43"/>
          <p:cNvSpPr txBox="1"/>
          <p:nvPr/>
        </p:nvSpPr>
        <p:spPr>
          <a:xfrm>
            <a:off x="2405951" y="32817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1368" name="Google Shape;1368;p43"/>
          <p:cNvSpPr txBox="1"/>
          <p:nvPr/>
        </p:nvSpPr>
        <p:spPr>
          <a:xfrm>
            <a:off x="6164801" y="32817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cxnSp>
        <p:nvCxnSpPr>
          <p:cNvPr id="1369" name="Google Shape;1369;p43"/>
          <p:cNvCxnSpPr>
            <a:endCxn id="1346" idx="1"/>
          </p:cNvCxnSpPr>
          <p:nvPr/>
        </p:nvCxnSpPr>
        <p:spPr>
          <a:xfrm rot="10800000">
            <a:off x="2456037" y="2058457"/>
            <a:ext cx="82800" cy="1224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370" name="Google Shape;1370;p43"/>
          <p:cNvCxnSpPr>
            <a:stCxn id="1362" idx="0"/>
            <a:endCxn id="1348" idx="1"/>
          </p:cNvCxnSpPr>
          <p:nvPr/>
        </p:nvCxnSpPr>
        <p:spPr>
          <a:xfrm rot="5400000" flipH="1">
            <a:off x="5640275" y="2642525"/>
            <a:ext cx="228300" cy="237600"/>
          </a:xfrm>
          <a:prstGeom prst="curvedConnector4">
            <a:avLst>
              <a:gd name="adj1" fmla="val 16300"/>
              <a:gd name="adj2" fmla="val 200159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371" name="Google Shape;1371;p43"/>
          <p:cNvCxnSpPr>
            <a:endCxn id="1350" idx="1"/>
          </p:cNvCxnSpPr>
          <p:nvPr/>
        </p:nvCxnSpPr>
        <p:spPr>
          <a:xfrm rot="5400000" flipH="1">
            <a:off x="4906922" y="2660947"/>
            <a:ext cx="228300" cy="200700"/>
          </a:xfrm>
          <a:prstGeom prst="curvedConnector4">
            <a:avLst>
              <a:gd name="adj1" fmla="val 16294"/>
              <a:gd name="adj2" fmla="val 21864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372" name="Google Shape;1372;p43"/>
          <p:cNvCxnSpPr/>
          <p:nvPr/>
        </p:nvCxnSpPr>
        <p:spPr>
          <a:xfrm rot="-5400000">
            <a:off x="4257875" y="2427425"/>
            <a:ext cx="626100" cy="2700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373" name="Google Shape;1373;p43"/>
          <p:cNvCxnSpPr>
            <a:endCxn id="1349" idx="3"/>
          </p:cNvCxnSpPr>
          <p:nvPr/>
        </p:nvCxnSpPr>
        <p:spPr>
          <a:xfrm rot="10800000" flipH="1">
            <a:off x="3736688" y="2647147"/>
            <a:ext cx="232800" cy="228300"/>
          </a:xfrm>
          <a:prstGeom prst="curvedConnector3">
            <a:avLst>
              <a:gd name="adj1" fmla="val 20228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374" name="Google Shape;1374;p43"/>
          <p:cNvCxnSpPr>
            <a:endCxn id="1347" idx="3"/>
          </p:cNvCxnSpPr>
          <p:nvPr/>
        </p:nvCxnSpPr>
        <p:spPr>
          <a:xfrm rot="10800000" flipH="1">
            <a:off x="2956581" y="2647147"/>
            <a:ext cx="303000" cy="228300"/>
          </a:xfrm>
          <a:prstGeom prst="curvedConnector3">
            <a:avLst>
              <a:gd name="adj1" fmla="val 178589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375" name="Google Shape;1375;p43"/>
          <p:cNvCxnSpPr>
            <a:endCxn id="1345" idx="1"/>
          </p:cNvCxnSpPr>
          <p:nvPr/>
        </p:nvCxnSpPr>
        <p:spPr>
          <a:xfrm rot="10800000">
            <a:off x="5952790" y="2058457"/>
            <a:ext cx="346500" cy="1224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sp>
        <p:nvSpPr>
          <p:cNvPr id="1376" name="Google Shape;1376;p43"/>
          <p:cNvSpPr/>
          <p:nvPr/>
        </p:nvSpPr>
        <p:spPr>
          <a:xfrm flipH="1">
            <a:off x="4452564" y="1235975"/>
            <a:ext cx="310794" cy="3170550"/>
          </a:xfrm>
          <a:custGeom>
            <a:avLst/>
            <a:gdLst/>
            <a:ahLst/>
            <a:cxnLst/>
            <a:rect l="l" t="t" r="r" b="b"/>
            <a:pathLst>
              <a:path w="12065" h="126822" extrusionOk="0">
                <a:moveTo>
                  <a:pt x="12065" y="126822"/>
                </a:moveTo>
                <a:cubicBezTo>
                  <a:pt x="10274" y="120066"/>
                  <a:pt x="3314" y="107425"/>
                  <a:pt x="1318" y="86288"/>
                </a:cubicBezTo>
                <a:cubicBezTo>
                  <a:pt x="-678" y="65151"/>
                  <a:pt x="294" y="14381"/>
                  <a:pt x="89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1" name="Google Shape;1381;p44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Double Wing Formation</a:t>
            </a:r>
            <a:endParaRPr/>
          </a:p>
        </p:txBody>
      </p:sp>
      <p:sp>
        <p:nvSpPr>
          <p:cNvPr id="1382" name="Google Shape;1382;p44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50"/>
              <a:t>Double Wing, 24 Dive</a:t>
            </a:r>
            <a:endParaRPr sz="1650"/>
          </a:p>
        </p:txBody>
      </p:sp>
      <p:sp>
        <p:nvSpPr>
          <p:cNvPr id="1383" name="Google Shape;1383;p44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84" name="Google Shape;1384;p44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85" name="Google Shape;1385;p44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86" name="Google Shape;1386;p44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87" name="Google Shape;1387;p44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88" name="Google Shape;1388;p44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89" name="Google Shape;1389;p44"/>
          <p:cNvSpPr/>
          <p:nvPr/>
        </p:nvSpPr>
        <p:spPr>
          <a:xfrm>
            <a:off x="4203581" y="176941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90" name="Google Shape;1390;p44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91" name="Google Shape;1391;p44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92" name="Google Shape;1392;p44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393" name="Google Shape;1393;p44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394" name="Google Shape;1394;p44"/>
          <p:cNvSpPr txBox="1"/>
          <p:nvPr/>
        </p:nvSpPr>
        <p:spPr>
          <a:xfrm>
            <a:off x="4245093" y="189870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1395" name="Google Shape;1395;p44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396" name="Google Shape;1396;p44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397" name="Google Shape;1397;p44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398" name="Google Shape;1398;p44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399" name="Google Shape;1399;p44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400" name="Google Shape;1400;p44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401" name="Google Shape;1401;p44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2" name="Google Shape;1402;p44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3" name="Google Shape;1403;p44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4" name="Google Shape;1404;p44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5" name="Google Shape;1405;p44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6" name="Google Shape;1406;p44"/>
          <p:cNvSpPr/>
          <p:nvPr/>
        </p:nvSpPr>
        <p:spPr>
          <a:xfrm>
            <a:off x="4256950" y="4405525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7" name="Google Shape;1407;p44"/>
          <p:cNvSpPr/>
          <p:nvPr/>
        </p:nvSpPr>
        <p:spPr>
          <a:xfrm>
            <a:off x="2349100" y="32730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8" name="Google Shape;1408;p44"/>
          <p:cNvSpPr/>
          <p:nvPr/>
        </p:nvSpPr>
        <p:spPr>
          <a:xfrm>
            <a:off x="6107950" y="32730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9" name="Google Shape;1409;p44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0" name="Google Shape;1410;p44"/>
          <p:cNvSpPr txBox="1"/>
          <p:nvPr/>
        </p:nvSpPr>
        <p:spPr>
          <a:xfrm>
            <a:off x="2861475" y="28504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1411" name="Google Shape;1411;p44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1412" name="Google Shape;1412;p44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1413" name="Google Shape;1413;p44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1414" name="Google Shape;1414;p44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1415" name="Google Shape;1415;p44"/>
          <p:cNvSpPr txBox="1"/>
          <p:nvPr/>
        </p:nvSpPr>
        <p:spPr>
          <a:xfrm>
            <a:off x="4256938" y="32853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1416" name="Google Shape;1416;p44"/>
          <p:cNvSpPr txBox="1"/>
          <p:nvPr/>
        </p:nvSpPr>
        <p:spPr>
          <a:xfrm>
            <a:off x="4313801" y="44111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1417" name="Google Shape;1417;p44"/>
          <p:cNvSpPr txBox="1"/>
          <p:nvPr/>
        </p:nvSpPr>
        <p:spPr>
          <a:xfrm>
            <a:off x="2405951" y="32817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1418" name="Google Shape;1418;p44"/>
          <p:cNvSpPr txBox="1"/>
          <p:nvPr/>
        </p:nvSpPr>
        <p:spPr>
          <a:xfrm>
            <a:off x="6164801" y="32817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cxnSp>
        <p:nvCxnSpPr>
          <p:cNvPr id="1419" name="Google Shape;1419;p44"/>
          <p:cNvCxnSpPr>
            <a:endCxn id="1396" idx="1"/>
          </p:cNvCxnSpPr>
          <p:nvPr/>
        </p:nvCxnSpPr>
        <p:spPr>
          <a:xfrm rot="10800000">
            <a:off x="2456037" y="2058457"/>
            <a:ext cx="82800" cy="1224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420" name="Google Shape;1420;p44"/>
          <p:cNvCxnSpPr>
            <a:stCxn id="1412" idx="0"/>
            <a:endCxn id="1398" idx="1"/>
          </p:cNvCxnSpPr>
          <p:nvPr/>
        </p:nvCxnSpPr>
        <p:spPr>
          <a:xfrm rot="5400000" flipH="1">
            <a:off x="5640275" y="2642525"/>
            <a:ext cx="228300" cy="237600"/>
          </a:xfrm>
          <a:prstGeom prst="curvedConnector4">
            <a:avLst>
              <a:gd name="adj1" fmla="val 16300"/>
              <a:gd name="adj2" fmla="val 132649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421" name="Google Shape;1421;p44"/>
          <p:cNvCxnSpPr>
            <a:endCxn id="1400" idx="3"/>
          </p:cNvCxnSpPr>
          <p:nvPr/>
        </p:nvCxnSpPr>
        <p:spPr>
          <a:xfrm rot="10800000" flipH="1">
            <a:off x="5121422" y="2647147"/>
            <a:ext cx="230100" cy="228300"/>
          </a:xfrm>
          <a:prstGeom prst="curvedConnector3">
            <a:avLst>
              <a:gd name="adj1" fmla="val 103011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422" name="Google Shape;1422;p44"/>
          <p:cNvCxnSpPr/>
          <p:nvPr/>
        </p:nvCxnSpPr>
        <p:spPr>
          <a:xfrm rot="-5400000">
            <a:off x="4257875" y="2427425"/>
            <a:ext cx="626100" cy="2700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423" name="Google Shape;1423;p44"/>
          <p:cNvCxnSpPr>
            <a:endCxn id="1399" idx="3"/>
          </p:cNvCxnSpPr>
          <p:nvPr/>
        </p:nvCxnSpPr>
        <p:spPr>
          <a:xfrm rot="10800000" flipH="1">
            <a:off x="3736688" y="2647147"/>
            <a:ext cx="232800" cy="228300"/>
          </a:xfrm>
          <a:prstGeom prst="curvedConnector3">
            <a:avLst>
              <a:gd name="adj1" fmla="val 20228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424" name="Google Shape;1424;p44"/>
          <p:cNvCxnSpPr>
            <a:endCxn id="1397" idx="3"/>
          </p:cNvCxnSpPr>
          <p:nvPr/>
        </p:nvCxnSpPr>
        <p:spPr>
          <a:xfrm rot="10800000" flipH="1">
            <a:off x="2956581" y="2647147"/>
            <a:ext cx="303000" cy="228300"/>
          </a:xfrm>
          <a:prstGeom prst="curvedConnector3">
            <a:avLst>
              <a:gd name="adj1" fmla="val 178589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425" name="Google Shape;1425;p44"/>
          <p:cNvCxnSpPr>
            <a:endCxn id="1395" idx="1"/>
          </p:cNvCxnSpPr>
          <p:nvPr/>
        </p:nvCxnSpPr>
        <p:spPr>
          <a:xfrm rot="10800000">
            <a:off x="5952790" y="2058457"/>
            <a:ext cx="346500" cy="1224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sp>
        <p:nvSpPr>
          <p:cNvPr id="1426" name="Google Shape;1426;p44"/>
          <p:cNvSpPr/>
          <p:nvPr/>
        </p:nvSpPr>
        <p:spPr>
          <a:xfrm flipH="1">
            <a:off x="4452588" y="1235975"/>
            <a:ext cx="947585" cy="3170550"/>
          </a:xfrm>
          <a:custGeom>
            <a:avLst/>
            <a:gdLst/>
            <a:ahLst/>
            <a:cxnLst/>
            <a:rect l="l" t="t" r="r" b="b"/>
            <a:pathLst>
              <a:path w="12065" h="126822" extrusionOk="0">
                <a:moveTo>
                  <a:pt x="12065" y="126822"/>
                </a:moveTo>
                <a:cubicBezTo>
                  <a:pt x="10274" y="120066"/>
                  <a:pt x="3314" y="107425"/>
                  <a:pt x="1318" y="86288"/>
                </a:cubicBezTo>
                <a:cubicBezTo>
                  <a:pt x="-678" y="65151"/>
                  <a:pt x="294" y="14381"/>
                  <a:pt x="89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1" name="Google Shape;1431;p45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Double Wing Formation</a:t>
            </a:r>
            <a:endParaRPr/>
          </a:p>
        </p:txBody>
      </p:sp>
      <p:sp>
        <p:nvSpPr>
          <p:cNvPr id="1432" name="Google Shape;1432;p45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50"/>
              <a:t>Double Wing, 23 Dive</a:t>
            </a:r>
            <a:endParaRPr sz="1650"/>
          </a:p>
        </p:txBody>
      </p:sp>
      <p:sp>
        <p:nvSpPr>
          <p:cNvPr id="1433" name="Google Shape;1433;p45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434" name="Google Shape;1434;p45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435" name="Google Shape;1435;p45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436" name="Google Shape;1436;p45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437" name="Google Shape;1437;p45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438" name="Google Shape;1438;p45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439" name="Google Shape;1439;p45"/>
          <p:cNvSpPr/>
          <p:nvPr/>
        </p:nvSpPr>
        <p:spPr>
          <a:xfrm>
            <a:off x="4203581" y="176941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440" name="Google Shape;1440;p45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441" name="Google Shape;1441;p45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442" name="Google Shape;1442;p45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443" name="Google Shape;1443;p45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444" name="Google Shape;1444;p45"/>
          <p:cNvSpPr txBox="1"/>
          <p:nvPr/>
        </p:nvSpPr>
        <p:spPr>
          <a:xfrm>
            <a:off x="4245093" y="189870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1445" name="Google Shape;1445;p45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446" name="Google Shape;1446;p45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447" name="Google Shape;1447;p45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448" name="Google Shape;1448;p45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449" name="Google Shape;1449;p45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450" name="Google Shape;1450;p45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451" name="Google Shape;1451;p45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2" name="Google Shape;1452;p45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3" name="Google Shape;1453;p45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4" name="Google Shape;1454;p45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5" name="Google Shape;1455;p45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6" name="Google Shape;1456;p45"/>
          <p:cNvSpPr/>
          <p:nvPr/>
        </p:nvSpPr>
        <p:spPr>
          <a:xfrm>
            <a:off x="4256950" y="4405525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7" name="Google Shape;1457;p45"/>
          <p:cNvSpPr/>
          <p:nvPr/>
        </p:nvSpPr>
        <p:spPr>
          <a:xfrm>
            <a:off x="2349100" y="32730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8" name="Google Shape;1458;p45"/>
          <p:cNvSpPr/>
          <p:nvPr/>
        </p:nvSpPr>
        <p:spPr>
          <a:xfrm>
            <a:off x="6107950" y="32730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9" name="Google Shape;1459;p45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0" name="Google Shape;1460;p45"/>
          <p:cNvSpPr txBox="1"/>
          <p:nvPr/>
        </p:nvSpPr>
        <p:spPr>
          <a:xfrm>
            <a:off x="2861475" y="28504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1461" name="Google Shape;1461;p45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1462" name="Google Shape;1462;p45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1463" name="Google Shape;1463;p45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1464" name="Google Shape;1464;p45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1465" name="Google Shape;1465;p45"/>
          <p:cNvSpPr txBox="1"/>
          <p:nvPr/>
        </p:nvSpPr>
        <p:spPr>
          <a:xfrm>
            <a:off x="4256938" y="32853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1466" name="Google Shape;1466;p45"/>
          <p:cNvSpPr txBox="1"/>
          <p:nvPr/>
        </p:nvSpPr>
        <p:spPr>
          <a:xfrm>
            <a:off x="4313801" y="44111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1467" name="Google Shape;1467;p45"/>
          <p:cNvSpPr txBox="1"/>
          <p:nvPr/>
        </p:nvSpPr>
        <p:spPr>
          <a:xfrm>
            <a:off x="2405951" y="32817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1468" name="Google Shape;1468;p45"/>
          <p:cNvSpPr txBox="1"/>
          <p:nvPr/>
        </p:nvSpPr>
        <p:spPr>
          <a:xfrm>
            <a:off x="6164801" y="32817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cxnSp>
        <p:nvCxnSpPr>
          <p:cNvPr id="1469" name="Google Shape;1469;p45"/>
          <p:cNvCxnSpPr>
            <a:endCxn id="1446" idx="3"/>
          </p:cNvCxnSpPr>
          <p:nvPr/>
        </p:nvCxnSpPr>
        <p:spPr>
          <a:xfrm rot="10800000" flipH="1">
            <a:off x="2538837" y="2058457"/>
            <a:ext cx="348000" cy="1224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470" name="Google Shape;1470;p45"/>
          <p:cNvCxnSpPr>
            <a:stCxn id="1462" idx="0"/>
            <a:endCxn id="1448" idx="1"/>
          </p:cNvCxnSpPr>
          <p:nvPr/>
        </p:nvCxnSpPr>
        <p:spPr>
          <a:xfrm rot="5400000" flipH="1">
            <a:off x="5640275" y="2642525"/>
            <a:ext cx="228300" cy="237600"/>
          </a:xfrm>
          <a:prstGeom prst="curvedConnector4">
            <a:avLst>
              <a:gd name="adj1" fmla="val 16300"/>
              <a:gd name="adj2" fmla="val 200159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471" name="Google Shape;1471;p45"/>
          <p:cNvCxnSpPr>
            <a:endCxn id="1450" idx="1"/>
          </p:cNvCxnSpPr>
          <p:nvPr/>
        </p:nvCxnSpPr>
        <p:spPr>
          <a:xfrm rot="5400000" flipH="1">
            <a:off x="4906922" y="2660947"/>
            <a:ext cx="228300" cy="200700"/>
          </a:xfrm>
          <a:prstGeom prst="curvedConnector4">
            <a:avLst>
              <a:gd name="adj1" fmla="val 16294"/>
              <a:gd name="adj2" fmla="val 21864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472" name="Google Shape;1472;p45"/>
          <p:cNvCxnSpPr/>
          <p:nvPr/>
        </p:nvCxnSpPr>
        <p:spPr>
          <a:xfrm rot="5400000" flipH="1">
            <a:off x="4004525" y="2444075"/>
            <a:ext cx="633900" cy="2289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473" name="Google Shape;1473;p45"/>
          <p:cNvCxnSpPr>
            <a:endCxn id="1449" idx="1"/>
          </p:cNvCxnSpPr>
          <p:nvPr/>
        </p:nvCxnSpPr>
        <p:spPr>
          <a:xfrm rot="5400000" flipH="1">
            <a:off x="3523538" y="2662297"/>
            <a:ext cx="228300" cy="198000"/>
          </a:xfrm>
          <a:prstGeom prst="curvedConnector4">
            <a:avLst>
              <a:gd name="adj1" fmla="val 16294"/>
              <a:gd name="adj2" fmla="val 126964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474" name="Google Shape;1474;p45"/>
          <p:cNvCxnSpPr>
            <a:endCxn id="1447" idx="3"/>
          </p:cNvCxnSpPr>
          <p:nvPr/>
        </p:nvCxnSpPr>
        <p:spPr>
          <a:xfrm rot="10800000" flipH="1">
            <a:off x="2956581" y="2647147"/>
            <a:ext cx="303000" cy="228300"/>
          </a:xfrm>
          <a:prstGeom prst="curvedConnector3">
            <a:avLst>
              <a:gd name="adj1" fmla="val 136492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475" name="Google Shape;1475;p45"/>
          <p:cNvCxnSpPr>
            <a:endCxn id="1445" idx="1"/>
          </p:cNvCxnSpPr>
          <p:nvPr/>
        </p:nvCxnSpPr>
        <p:spPr>
          <a:xfrm rot="10800000">
            <a:off x="5952790" y="2058457"/>
            <a:ext cx="346500" cy="1224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sp>
        <p:nvSpPr>
          <p:cNvPr id="1476" name="Google Shape;1476;p45"/>
          <p:cNvSpPr/>
          <p:nvPr/>
        </p:nvSpPr>
        <p:spPr>
          <a:xfrm>
            <a:off x="3425526" y="1235975"/>
            <a:ext cx="1027003" cy="3170550"/>
          </a:xfrm>
          <a:custGeom>
            <a:avLst/>
            <a:gdLst/>
            <a:ahLst/>
            <a:cxnLst/>
            <a:rect l="l" t="t" r="r" b="b"/>
            <a:pathLst>
              <a:path w="12065" h="126822" extrusionOk="0">
                <a:moveTo>
                  <a:pt x="12065" y="126822"/>
                </a:moveTo>
                <a:cubicBezTo>
                  <a:pt x="10274" y="120066"/>
                  <a:pt x="3314" y="107425"/>
                  <a:pt x="1318" y="86288"/>
                </a:cubicBezTo>
                <a:cubicBezTo>
                  <a:pt x="-678" y="65151"/>
                  <a:pt x="294" y="14381"/>
                  <a:pt x="89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1" name="Google Shape;1481;p46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Double Wing Formation</a:t>
            </a:r>
            <a:endParaRPr/>
          </a:p>
        </p:txBody>
      </p:sp>
      <p:sp>
        <p:nvSpPr>
          <p:cNvPr id="1482" name="Google Shape;1482;p46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 dirty="0"/>
              <a:t>Double Wing, Fake 24 Dive Reverse</a:t>
            </a:r>
            <a:endParaRPr sz="1400" dirty="0"/>
          </a:p>
        </p:txBody>
      </p:sp>
      <p:sp>
        <p:nvSpPr>
          <p:cNvPr id="1483" name="Google Shape;1483;p46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484" name="Google Shape;1484;p46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485" name="Google Shape;1485;p46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486" name="Google Shape;1486;p46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487" name="Google Shape;1487;p46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488" name="Google Shape;1488;p46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489" name="Google Shape;1489;p46"/>
          <p:cNvSpPr/>
          <p:nvPr/>
        </p:nvSpPr>
        <p:spPr>
          <a:xfrm>
            <a:off x="4203581" y="176941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490" name="Google Shape;1490;p46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491" name="Google Shape;1491;p46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492" name="Google Shape;1492;p46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493" name="Google Shape;1493;p46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494" name="Google Shape;1494;p46"/>
          <p:cNvSpPr txBox="1"/>
          <p:nvPr/>
        </p:nvSpPr>
        <p:spPr>
          <a:xfrm>
            <a:off x="4245093" y="189870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1495" name="Google Shape;1495;p46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496" name="Google Shape;1496;p46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497" name="Google Shape;1497;p46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498" name="Google Shape;1498;p46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499" name="Google Shape;1499;p46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500" name="Google Shape;1500;p46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501" name="Google Shape;1501;p46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2" name="Google Shape;1502;p46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3" name="Google Shape;1503;p46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4" name="Google Shape;1504;p46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5" name="Google Shape;1505;p46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6" name="Google Shape;1506;p46"/>
          <p:cNvSpPr/>
          <p:nvPr/>
        </p:nvSpPr>
        <p:spPr>
          <a:xfrm>
            <a:off x="4256950" y="4405525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7" name="Google Shape;1507;p46"/>
          <p:cNvSpPr/>
          <p:nvPr/>
        </p:nvSpPr>
        <p:spPr>
          <a:xfrm>
            <a:off x="2349100" y="32730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8" name="Google Shape;1508;p46"/>
          <p:cNvSpPr/>
          <p:nvPr/>
        </p:nvSpPr>
        <p:spPr>
          <a:xfrm>
            <a:off x="6107950" y="32730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9" name="Google Shape;1509;p46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0" name="Google Shape;1510;p46"/>
          <p:cNvSpPr txBox="1"/>
          <p:nvPr/>
        </p:nvSpPr>
        <p:spPr>
          <a:xfrm>
            <a:off x="2861475" y="28504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1511" name="Google Shape;1511;p46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1512" name="Google Shape;1512;p46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1513" name="Google Shape;1513;p46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1514" name="Google Shape;1514;p46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1515" name="Google Shape;1515;p46"/>
          <p:cNvSpPr txBox="1"/>
          <p:nvPr/>
        </p:nvSpPr>
        <p:spPr>
          <a:xfrm>
            <a:off x="4256938" y="32817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1516" name="Google Shape;1516;p46"/>
          <p:cNvSpPr txBox="1"/>
          <p:nvPr/>
        </p:nvSpPr>
        <p:spPr>
          <a:xfrm>
            <a:off x="4329251" y="44178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1517" name="Google Shape;1517;p46"/>
          <p:cNvSpPr txBox="1"/>
          <p:nvPr/>
        </p:nvSpPr>
        <p:spPr>
          <a:xfrm>
            <a:off x="2405951" y="32817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1518" name="Google Shape;1518;p46"/>
          <p:cNvSpPr txBox="1"/>
          <p:nvPr/>
        </p:nvSpPr>
        <p:spPr>
          <a:xfrm>
            <a:off x="6164801" y="32817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cxnSp>
        <p:nvCxnSpPr>
          <p:cNvPr id="1519" name="Google Shape;1519;p46"/>
          <p:cNvCxnSpPr>
            <a:endCxn id="1496" idx="1"/>
          </p:cNvCxnSpPr>
          <p:nvPr/>
        </p:nvCxnSpPr>
        <p:spPr>
          <a:xfrm rot="10800000">
            <a:off x="2456037" y="2058457"/>
            <a:ext cx="82800" cy="1224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520" name="Google Shape;1520;p46"/>
          <p:cNvCxnSpPr>
            <a:stCxn id="1512" idx="0"/>
            <a:endCxn id="1498" idx="1"/>
          </p:cNvCxnSpPr>
          <p:nvPr/>
        </p:nvCxnSpPr>
        <p:spPr>
          <a:xfrm rot="5400000" flipH="1">
            <a:off x="5640275" y="2642525"/>
            <a:ext cx="228300" cy="237600"/>
          </a:xfrm>
          <a:prstGeom prst="curvedConnector4">
            <a:avLst>
              <a:gd name="adj1" fmla="val 16300"/>
              <a:gd name="adj2" fmla="val 116498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521" name="Google Shape;1521;p46"/>
          <p:cNvCxnSpPr>
            <a:endCxn id="1500" idx="3"/>
          </p:cNvCxnSpPr>
          <p:nvPr/>
        </p:nvCxnSpPr>
        <p:spPr>
          <a:xfrm rot="10800000" flipH="1">
            <a:off x="5121422" y="2647147"/>
            <a:ext cx="230100" cy="228300"/>
          </a:xfrm>
          <a:prstGeom prst="curvedConnector3">
            <a:avLst>
              <a:gd name="adj1" fmla="val 106346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522" name="Google Shape;1522;p46"/>
          <p:cNvCxnSpPr>
            <a:endCxn id="1494" idx="2"/>
          </p:cNvCxnSpPr>
          <p:nvPr/>
        </p:nvCxnSpPr>
        <p:spPr>
          <a:xfrm rot="-5400000">
            <a:off x="4113693" y="2528707"/>
            <a:ext cx="669000" cy="246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523" name="Google Shape;1523;p46"/>
          <p:cNvCxnSpPr>
            <a:endCxn id="1499" idx="1"/>
          </p:cNvCxnSpPr>
          <p:nvPr/>
        </p:nvCxnSpPr>
        <p:spPr>
          <a:xfrm rot="5400000" flipH="1">
            <a:off x="3523538" y="2662297"/>
            <a:ext cx="228300" cy="198000"/>
          </a:xfrm>
          <a:prstGeom prst="curvedConnector4">
            <a:avLst>
              <a:gd name="adj1" fmla="val 16294"/>
              <a:gd name="adj2" fmla="val 134716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524" name="Google Shape;1524;p46"/>
          <p:cNvCxnSpPr>
            <a:endCxn id="1497" idx="1"/>
          </p:cNvCxnSpPr>
          <p:nvPr/>
        </p:nvCxnSpPr>
        <p:spPr>
          <a:xfrm rot="5400000" flipH="1">
            <a:off x="2778531" y="2697397"/>
            <a:ext cx="228300" cy="127800"/>
          </a:xfrm>
          <a:prstGeom prst="curvedConnector4">
            <a:avLst>
              <a:gd name="adj1" fmla="val 16294"/>
              <a:gd name="adj2" fmla="val 174965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525" name="Google Shape;1525;p46"/>
          <p:cNvCxnSpPr>
            <a:endCxn id="1495" idx="1"/>
          </p:cNvCxnSpPr>
          <p:nvPr/>
        </p:nvCxnSpPr>
        <p:spPr>
          <a:xfrm rot="10800000">
            <a:off x="5952790" y="2058457"/>
            <a:ext cx="346500" cy="1224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sp>
        <p:nvSpPr>
          <p:cNvPr id="1526" name="Google Shape;1526;p46"/>
          <p:cNvSpPr/>
          <p:nvPr/>
        </p:nvSpPr>
        <p:spPr>
          <a:xfrm flipH="1">
            <a:off x="4452610" y="1235975"/>
            <a:ext cx="1009991" cy="3170550"/>
          </a:xfrm>
          <a:custGeom>
            <a:avLst/>
            <a:gdLst/>
            <a:ahLst/>
            <a:cxnLst/>
            <a:rect l="l" t="t" r="r" b="b"/>
            <a:pathLst>
              <a:path w="12065" h="126822" extrusionOk="0">
                <a:moveTo>
                  <a:pt x="12065" y="126822"/>
                </a:moveTo>
                <a:cubicBezTo>
                  <a:pt x="10274" y="120066"/>
                  <a:pt x="3314" y="107425"/>
                  <a:pt x="1318" y="86288"/>
                </a:cubicBezTo>
                <a:cubicBezTo>
                  <a:pt x="-678" y="65151"/>
                  <a:pt x="294" y="14381"/>
                  <a:pt x="89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27" name="Google Shape;1527;p46"/>
          <p:cNvSpPr/>
          <p:nvPr/>
        </p:nvSpPr>
        <p:spPr>
          <a:xfrm flipH="1">
            <a:off x="1873213" y="3171400"/>
            <a:ext cx="3006012" cy="1177775"/>
          </a:xfrm>
          <a:custGeom>
            <a:avLst/>
            <a:gdLst/>
            <a:ahLst/>
            <a:cxnLst/>
            <a:rect l="l" t="t" r="r" b="b"/>
            <a:pathLst>
              <a:path w="125959" h="47111" extrusionOk="0">
                <a:moveTo>
                  <a:pt x="17868" y="16582"/>
                </a:moveTo>
                <a:cubicBezTo>
                  <a:pt x="14951" y="19704"/>
                  <a:pt x="-2347" y="30452"/>
                  <a:pt x="365" y="35314"/>
                </a:cubicBezTo>
                <a:cubicBezTo>
                  <a:pt x="3078" y="40176"/>
                  <a:pt x="15770" y="44680"/>
                  <a:pt x="34143" y="45755"/>
                </a:cubicBezTo>
                <a:cubicBezTo>
                  <a:pt x="52516" y="46830"/>
                  <a:pt x="95302" y="49389"/>
                  <a:pt x="110605" y="41763"/>
                </a:cubicBezTo>
                <a:cubicBezTo>
                  <a:pt x="125908" y="34137"/>
                  <a:pt x="123400" y="6961"/>
                  <a:pt x="125959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2" name="Google Shape;1532;p47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Double Wing Formation</a:t>
            </a:r>
            <a:endParaRPr/>
          </a:p>
        </p:txBody>
      </p:sp>
      <p:sp>
        <p:nvSpPr>
          <p:cNvPr id="1533" name="Google Shape;1533;p47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 dirty="0"/>
              <a:t>Double Wing, Fake 23 Dive, Reverse</a:t>
            </a:r>
            <a:endParaRPr sz="1400" dirty="0"/>
          </a:p>
        </p:txBody>
      </p:sp>
      <p:sp>
        <p:nvSpPr>
          <p:cNvPr id="1534" name="Google Shape;1534;p47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535" name="Google Shape;1535;p47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536" name="Google Shape;1536;p47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537" name="Google Shape;1537;p47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538" name="Google Shape;1538;p47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539" name="Google Shape;1539;p47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540" name="Google Shape;1540;p47"/>
          <p:cNvSpPr/>
          <p:nvPr/>
        </p:nvSpPr>
        <p:spPr>
          <a:xfrm>
            <a:off x="4203581" y="176941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541" name="Google Shape;1541;p47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542" name="Google Shape;1542;p47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543" name="Google Shape;1543;p47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544" name="Google Shape;1544;p47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545" name="Google Shape;1545;p47"/>
          <p:cNvSpPr txBox="1"/>
          <p:nvPr/>
        </p:nvSpPr>
        <p:spPr>
          <a:xfrm>
            <a:off x="4245093" y="189870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1546" name="Google Shape;1546;p47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547" name="Google Shape;1547;p47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548" name="Google Shape;1548;p47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549" name="Google Shape;1549;p47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550" name="Google Shape;1550;p47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551" name="Google Shape;1551;p47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552" name="Google Shape;1552;p47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3" name="Google Shape;1553;p47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4" name="Google Shape;1554;p47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5" name="Google Shape;1555;p47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6" name="Google Shape;1556;p47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7" name="Google Shape;1557;p47"/>
          <p:cNvSpPr/>
          <p:nvPr/>
        </p:nvSpPr>
        <p:spPr>
          <a:xfrm>
            <a:off x="4256950" y="4405525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8" name="Google Shape;1558;p47"/>
          <p:cNvSpPr/>
          <p:nvPr/>
        </p:nvSpPr>
        <p:spPr>
          <a:xfrm>
            <a:off x="2349100" y="32730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9" name="Google Shape;1559;p47"/>
          <p:cNvSpPr/>
          <p:nvPr/>
        </p:nvSpPr>
        <p:spPr>
          <a:xfrm>
            <a:off x="6107950" y="32730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0" name="Google Shape;1560;p47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1" name="Google Shape;1561;p47"/>
          <p:cNvSpPr txBox="1"/>
          <p:nvPr/>
        </p:nvSpPr>
        <p:spPr>
          <a:xfrm>
            <a:off x="2861475" y="28504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1562" name="Google Shape;1562;p47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1563" name="Google Shape;1563;p47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1564" name="Google Shape;1564;p47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1565" name="Google Shape;1565;p47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1566" name="Google Shape;1566;p47"/>
          <p:cNvSpPr txBox="1"/>
          <p:nvPr/>
        </p:nvSpPr>
        <p:spPr>
          <a:xfrm>
            <a:off x="4256950" y="3281688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1567" name="Google Shape;1567;p47"/>
          <p:cNvSpPr txBox="1"/>
          <p:nvPr/>
        </p:nvSpPr>
        <p:spPr>
          <a:xfrm>
            <a:off x="4313801" y="44111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1568" name="Google Shape;1568;p47"/>
          <p:cNvSpPr txBox="1"/>
          <p:nvPr/>
        </p:nvSpPr>
        <p:spPr>
          <a:xfrm>
            <a:off x="2405951" y="32817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1569" name="Google Shape;1569;p47"/>
          <p:cNvSpPr txBox="1"/>
          <p:nvPr/>
        </p:nvSpPr>
        <p:spPr>
          <a:xfrm>
            <a:off x="6164801" y="32817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cxnSp>
        <p:nvCxnSpPr>
          <p:cNvPr id="1570" name="Google Shape;1570;p47"/>
          <p:cNvCxnSpPr>
            <a:endCxn id="1547" idx="3"/>
          </p:cNvCxnSpPr>
          <p:nvPr/>
        </p:nvCxnSpPr>
        <p:spPr>
          <a:xfrm rot="10800000" flipH="1">
            <a:off x="2538837" y="2058457"/>
            <a:ext cx="348000" cy="1224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571" name="Google Shape;1571;p47"/>
          <p:cNvCxnSpPr>
            <a:stCxn id="1563" idx="0"/>
            <a:endCxn id="1549" idx="3"/>
          </p:cNvCxnSpPr>
          <p:nvPr/>
        </p:nvCxnSpPr>
        <p:spPr>
          <a:xfrm rot="-5400000">
            <a:off x="5855675" y="2664725"/>
            <a:ext cx="228300" cy="193200"/>
          </a:xfrm>
          <a:prstGeom prst="curvedConnector4">
            <a:avLst>
              <a:gd name="adj1" fmla="val 16300"/>
              <a:gd name="adj2" fmla="val 142831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572" name="Google Shape;1572;p47"/>
          <p:cNvCxnSpPr>
            <a:endCxn id="1551" idx="3"/>
          </p:cNvCxnSpPr>
          <p:nvPr/>
        </p:nvCxnSpPr>
        <p:spPr>
          <a:xfrm rot="10800000" flipH="1">
            <a:off x="5121422" y="2647147"/>
            <a:ext cx="230100" cy="228300"/>
          </a:xfrm>
          <a:prstGeom prst="curvedConnector3">
            <a:avLst>
              <a:gd name="adj1" fmla="val 13637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573" name="Google Shape;1573;p47"/>
          <p:cNvCxnSpPr/>
          <p:nvPr/>
        </p:nvCxnSpPr>
        <p:spPr>
          <a:xfrm rot="-5400000">
            <a:off x="4231025" y="2431175"/>
            <a:ext cx="649200" cy="2394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574" name="Google Shape;1574;p47"/>
          <p:cNvCxnSpPr>
            <a:endCxn id="1550" idx="1"/>
          </p:cNvCxnSpPr>
          <p:nvPr/>
        </p:nvCxnSpPr>
        <p:spPr>
          <a:xfrm rot="5400000" flipH="1">
            <a:off x="3523538" y="2662297"/>
            <a:ext cx="228300" cy="198000"/>
          </a:xfrm>
          <a:prstGeom prst="curvedConnector4">
            <a:avLst>
              <a:gd name="adj1" fmla="val 16294"/>
              <a:gd name="adj2" fmla="val 126964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575" name="Google Shape;1575;p47"/>
          <p:cNvCxnSpPr>
            <a:endCxn id="1548" idx="3"/>
          </p:cNvCxnSpPr>
          <p:nvPr/>
        </p:nvCxnSpPr>
        <p:spPr>
          <a:xfrm rot="10800000" flipH="1">
            <a:off x="2956581" y="2647147"/>
            <a:ext cx="303000" cy="228300"/>
          </a:xfrm>
          <a:prstGeom prst="curvedConnector3">
            <a:avLst>
              <a:gd name="adj1" fmla="val 136492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576" name="Google Shape;1576;p47"/>
          <p:cNvCxnSpPr>
            <a:endCxn id="1546" idx="3"/>
          </p:cNvCxnSpPr>
          <p:nvPr/>
        </p:nvCxnSpPr>
        <p:spPr>
          <a:xfrm rot="10800000" flipH="1">
            <a:off x="6299290" y="2058457"/>
            <a:ext cx="84300" cy="1224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sp>
        <p:nvSpPr>
          <p:cNvPr id="1577" name="Google Shape;1577;p47"/>
          <p:cNvSpPr/>
          <p:nvPr/>
        </p:nvSpPr>
        <p:spPr>
          <a:xfrm>
            <a:off x="3359725" y="1478650"/>
            <a:ext cx="1092908" cy="2928003"/>
          </a:xfrm>
          <a:custGeom>
            <a:avLst/>
            <a:gdLst/>
            <a:ahLst/>
            <a:cxnLst/>
            <a:rect l="l" t="t" r="r" b="b"/>
            <a:pathLst>
              <a:path w="12065" h="126822" extrusionOk="0">
                <a:moveTo>
                  <a:pt x="12065" y="126822"/>
                </a:moveTo>
                <a:cubicBezTo>
                  <a:pt x="10274" y="120066"/>
                  <a:pt x="3314" y="107425"/>
                  <a:pt x="1318" y="86288"/>
                </a:cubicBezTo>
                <a:cubicBezTo>
                  <a:pt x="-678" y="65151"/>
                  <a:pt x="294" y="14381"/>
                  <a:pt x="89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78" name="Google Shape;1578;p47"/>
          <p:cNvSpPr/>
          <p:nvPr/>
        </p:nvSpPr>
        <p:spPr>
          <a:xfrm>
            <a:off x="3821614" y="3024675"/>
            <a:ext cx="3148975" cy="1177775"/>
          </a:xfrm>
          <a:custGeom>
            <a:avLst/>
            <a:gdLst/>
            <a:ahLst/>
            <a:cxnLst/>
            <a:rect l="l" t="t" r="r" b="b"/>
            <a:pathLst>
              <a:path w="125959" h="47111" extrusionOk="0">
                <a:moveTo>
                  <a:pt x="17868" y="16582"/>
                </a:moveTo>
                <a:cubicBezTo>
                  <a:pt x="14951" y="19704"/>
                  <a:pt x="-2347" y="30452"/>
                  <a:pt x="365" y="35314"/>
                </a:cubicBezTo>
                <a:cubicBezTo>
                  <a:pt x="3078" y="40176"/>
                  <a:pt x="15770" y="44680"/>
                  <a:pt x="34143" y="45755"/>
                </a:cubicBezTo>
                <a:cubicBezTo>
                  <a:pt x="52516" y="46830"/>
                  <a:pt x="95302" y="49389"/>
                  <a:pt x="110605" y="41763"/>
                </a:cubicBezTo>
                <a:cubicBezTo>
                  <a:pt x="125908" y="34137"/>
                  <a:pt x="123400" y="6961"/>
                  <a:pt x="125959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3" name="Google Shape;1583;p48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Double Wing Formation</a:t>
            </a:r>
            <a:endParaRPr/>
          </a:p>
        </p:txBody>
      </p:sp>
      <p:sp>
        <p:nvSpPr>
          <p:cNvPr id="1584" name="Google Shape;1584;p48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 dirty="0"/>
              <a:t>Double Wing, Fake 23 Dive, Reverse Pass</a:t>
            </a:r>
            <a:endParaRPr sz="1400" dirty="0"/>
          </a:p>
        </p:txBody>
      </p:sp>
      <p:sp>
        <p:nvSpPr>
          <p:cNvPr id="1585" name="Google Shape;1585;p48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586" name="Google Shape;1586;p48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587" name="Google Shape;1587;p48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588" name="Google Shape;1588;p48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589" name="Google Shape;1589;p48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590" name="Google Shape;1590;p48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591" name="Google Shape;1591;p48"/>
          <p:cNvSpPr/>
          <p:nvPr/>
        </p:nvSpPr>
        <p:spPr>
          <a:xfrm>
            <a:off x="4203581" y="176941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592" name="Google Shape;1592;p48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593" name="Google Shape;1593;p48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594" name="Google Shape;1594;p48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595" name="Google Shape;1595;p48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596" name="Google Shape;1596;p48"/>
          <p:cNvSpPr txBox="1"/>
          <p:nvPr/>
        </p:nvSpPr>
        <p:spPr>
          <a:xfrm>
            <a:off x="4245093" y="189870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1597" name="Google Shape;1597;p48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598" name="Google Shape;1598;p48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599" name="Google Shape;1599;p48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600" name="Google Shape;1600;p48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601" name="Google Shape;1601;p48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602" name="Google Shape;1602;p48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603" name="Google Shape;1603;p48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4" name="Google Shape;1604;p48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5" name="Google Shape;1605;p48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6" name="Google Shape;1606;p48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7" name="Google Shape;1607;p48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8" name="Google Shape;1608;p48"/>
          <p:cNvSpPr/>
          <p:nvPr/>
        </p:nvSpPr>
        <p:spPr>
          <a:xfrm>
            <a:off x="4256950" y="4405525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9" name="Google Shape;1609;p48"/>
          <p:cNvSpPr/>
          <p:nvPr/>
        </p:nvSpPr>
        <p:spPr>
          <a:xfrm>
            <a:off x="2349100" y="32730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0" name="Google Shape;1610;p48"/>
          <p:cNvSpPr/>
          <p:nvPr/>
        </p:nvSpPr>
        <p:spPr>
          <a:xfrm>
            <a:off x="6107950" y="32730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1" name="Google Shape;1611;p48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2" name="Google Shape;1612;p48"/>
          <p:cNvSpPr txBox="1"/>
          <p:nvPr/>
        </p:nvSpPr>
        <p:spPr>
          <a:xfrm>
            <a:off x="2861475" y="28504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1613" name="Google Shape;1613;p48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1614" name="Google Shape;1614;p48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1615" name="Google Shape;1615;p48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1616" name="Google Shape;1616;p48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1617" name="Google Shape;1617;p48"/>
          <p:cNvSpPr txBox="1"/>
          <p:nvPr/>
        </p:nvSpPr>
        <p:spPr>
          <a:xfrm>
            <a:off x="4256938" y="32817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1618" name="Google Shape;1618;p48"/>
          <p:cNvSpPr txBox="1"/>
          <p:nvPr/>
        </p:nvSpPr>
        <p:spPr>
          <a:xfrm>
            <a:off x="4313801" y="44178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1619" name="Google Shape;1619;p48"/>
          <p:cNvSpPr txBox="1"/>
          <p:nvPr/>
        </p:nvSpPr>
        <p:spPr>
          <a:xfrm>
            <a:off x="2405951" y="32817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1620" name="Google Shape;1620;p48"/>
          <p:cNvSpPr txBox="1"/>
          <p:nvPr/>
        </p:nvSpPr>
        <p:spPr>
          <a:xfrm>
            <a:off x="6164801" y="32817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cxnSp>
        <p:nvCxnSpPr>
          <p:cNvPr id="1621" name="Google Shape;1621;p48"/>
          <p:cNvCxnSpPr>
            <a:endCxn id="1598" idx="3"/>
          </p:cNvCxnSpPr>
          <p:nvPr/>
        </p:nvCxnSpPr>
        <p:spPr>
          <a:xfrm rot="10800000" flipH="1">
            <a:off x="2538837" y="2058457"/>
            <a:ext cx="348000" cy="1224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622" name="Google Shape;1622;p48"/>
          <p:cNvCxnSpPr>
            <a:stCxn id="1614" idx="0"/>
            <a:endCxn id="1600" idx="3"/>
          </p:cNvCxnSpPr>
          <p:nvPr/>
        </p:nvCxnSpPr>
        <p:spPr>
          <a:xfrm rot="-5400000">
            <a:off x="5855675" y="2664725"/>
            <a:ext cx="228300" cy="193200"/>
          </a:xfrm>
          <a:prstGeom prst="curvedConnector4">
            <a:avLst>
              <a:gd name="adj1" fmla="val 16300"/>
              <a:gd name="adj2" fmla="val 142831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623" name="Google Shape;1623;p48"/>
          <p:cNvCxnSpPr>
            <a:endCxn id="1602" idx="3"/>
          </p:cNvCxnSpPr>
          <p:nvPr/>
        </p:nvCxnSpPr>
        <p:spPr>
          <a:xfrm rot="10800000" flipH="1">
            <a:off x="5121422" y="2647147"/>
            <a:ext cx="230100" cy="228300"/>
          </a:xfrm>
          <a:prstGeom prst="curvedConnector3">
            <a:avLst>
              <a:gd name="adj1" fmla="val 13637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624" name="Google Shape;1624;p48"/>
          <p:cNvCxnSpPr/>
          <p:nvPr/>
        </p:nvCxnSpPr>
        <p:spPr>
          <a:xfrm rot="-5400000">
            <a:off x="4349975" y="2757425"/>
            <a:ext cx="204000" cy="321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625" name="Google Shape;1625;p48"/>
          <p:cNvCxnSpPr>
            <a:endCxn id="1601" idx="1"/>
          </p:cNvCxnSpPr>
          <p:nvPr/>
        </p:nvCxnSpPr>
        <p:spPr>
          <a:xfrm rot="5400000" flipH="1">
            <a:off x="3523538" y="2662297"/>
            <a:ext cx="228300" cy="198000"/>
          </a:xfrm>
          <a:prstGeom prst="curvedConnector4">
            <a:avLst>
              <a:gd name="adj1" fmla="val 16294"/>
              <a:gd name="adj2" fmla="val 126964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626" name="Google Shape;1626;p48"/>
          <p:cNvCxnSpPr>
            <a:endCxn id="1599" idx="3"/>
          </p:cNvCxnSpPr>
          <p:nvPr/>
        </p:nvCxnSpPr>
        <p:spPr>
          <a:xfrm rot="10800000" flipH="1">
            <a:off x="2956581" y="2647147"/>
            <a:ext cx="303000" cy="228300"/>
          </a:xfrm>
          <a:prstGeom prst="curvedConnector3">
            <a:avLst>
              <a:gd name="adj1" fmla="val 136492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627" name="Google Shape;1627;p48"/>
          <p:cNvCxnSpPr/>
          <p:nvPr/>
        </p:nvCxnSpPr>
        <p:spPr>
          <a:xfrm rot="10800000" flipH="1">
            <a:off x="6299290" y="2295457"/>
            <a:ext cx="11100" cy="987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28" name="Google Shape;1628;p48"/>
          <p:cNvSpPr/>
          <p:nvPr/>
        </p:nvSpPr>
        <p:spPr>
          <a:xfrm>
            <a:off x="3359725" y="1478650"/>
            <a:ext cx="1092908" cy="2928003"/>
          </a:xfrm>
          <a:custGeom>
            <a:avLst/>
            <a:gdLst/>
            <a:ahLst/>
            <a:cxnLst/>
            <a:rect l="l" t="t" r="r" b="b"/>
            <a:pathLst>
              <a:path w="12065" h="126822" extrusionOk="0">
                <a:moveTo>
                  <a:pt x="12065" y="126822"/>
                </a:moveTo>
                <a:cubicBezTo>
                  <a:pt x="10274" y="120066"/>
                  <a:pt x="3314" y="107425"/>
                  <a:pt x="1318" y="86288"/>
                </a:cubicBezTo>
                <a:cubicBezTo>
                  <a:pt x="-678" y="65151"/>
                  <a:pt x="294" y="14381"/>
                  <a:pt x="89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1629" name="Google Shape;1629;p48"/>
          <p:cNvCxnSpPr/>
          <p:nvPr/>
        </p:nvCxnSpPr>
        <p:spPr>
          <a:xfrm rot="10800000" flipH="1">
            <a:off x="6299290" y="1273357"/>
            <a:ext cx="1431600" cy="1022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630" name="Google Shape;1630;p48"/>
          <p:cNvSpPr/>
          <p:nvPr/>
        </p:nvSpPr>
        <p:spPr>
          <a:xfrm>
            <a:off x="3799419" y="3454600"/>
            <a:ext cx="3462900" cy="646775"/>
          </a:xfrm>
          <a:custGeom>
            <a:avLst/>
            <a:gdLst/>
            <a:ahLst/>
            <a:cxnLst/>
            <a:rect l="l" t="t" r="r" b="b"/>
            <a:pathLst>
              <a:path w="138516" h="25871" extrusionOk="0">
                <a:moveTo>
                  <a:pt x="19064" y="0"/>
                </a:moveTo>
                <a:cubicBezTo>
                  <a:pt x="16812" y="3429"/>
                  <a:pt x="-11695" y="16326"/>
                  <a:pt x="5552" y="20574"/>
                </a:cubicBezTo>
                <a:cubicBezTo>
                  <a:pt x="22799" y="24822"/>
                  <a:pt x="100387" y="24719"/>
                  <a:pt x="122548" y="25487"/>
                </a:cubicBezTo>
                <a:cubicBezTo>
                  <a:pt x="144709" y="26255"/>
                  <a:pt x="135855" y="25231"/>
                  <a:pt x="138516" y="2518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1631" name="Google Shape;1631;p48"/>
          <p:cNvCxnSpPr/>
          <p:nvPr/>
        </p:nvCxnSpPr>
        <p:spPr>
          <a:xfrm rot="10800000" flipH="1">
            <a:off x="7239275" y="1305200"/>
            <a:ext cx="453000" cy="2778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diamond" w="med" len="med"/>
          </a:ln>
        </p:spPr>
      </p:cxn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49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Double Wing Formation</a:t>
            </a:r>
            <a:endParaRPr/>
          </a:p>
        </p:txBody>
      </p:sp>
      <p:sp>
        <p:nvSpPr>
          <p:cNvPr id="1637" name="Google Shape;1637;p49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 dirty="0"/>
              <a:t>Double Wing, Fake 23 Dive, Reverse Pass</a:t>
            </a:r>
            <a:endParaRPr sz="1400" dirty="0"/>
          </a:p>
        </p:txBody>
      </p:sp>
      <p:sp>
        <p:nvSpPr>
          <p:cNvPr id="1638" name="Google Shape;1638;p49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639" name="Google Shape;1639;p49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640" name="Google Shape;1640;p49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641" name="Google Shape;1641;p49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642" name="Google Shape;1642;p49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643" name="Google Shape;1643;p49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644" name="Google Shape;1644;p49"/>
          <p:cNvSpPr/>
          <p:nvPr/>
        </p:nvSpPr>
        <p:spPr>
          <a:xfrm>
            <a:off x="4203581" y="176941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645" name="Google Shape;1645;p49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646" name="Google Shape;1646;p49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647" name="Google Shape;1647;p49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648" name="Google Shape;1648;p49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649" name="Google Shape;1649;p49"/>
          <p:cNvSpPr txBox="1"/>
          <p:nvPr/>
        </p:nvSpPr>
        <p:spPr>
          <a:xfrm>
            <a:off x="4245093" y="189870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1650" name="Google Shape;1650;p49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651" name="Google Shape;1651;p49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652" name="Google Shape;1652;p49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653" name="Google Shape;1653;p49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654" name="Google Shape;1654;p49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655" name="Google Shape;1655;p49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656" name="Google Shape;1656;p49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7" name="Google Shape;1657;p49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8" name="Google Shape;1658;p49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9" name="Google Shape;1659;p49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0" name="Google Shape;1660;p49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1" name="Google Shape;1661;p49"/>
          <p:cNvSpPr/>
          <p:nvPr/>
        </p:nvSpPr>
        <p:spPr>
          <a:xfrm>
            <a:off x="4256950" y="4405525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2" name="Google Shape;1662;p49"/>
          <p:cNvSpPr/>
          <p:nvPr/>
        </p:nvSpPr>
        <p:spPr>
          <a:xfrm>
            <a:off x="2349100" y="32730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3" name="Google Shape;1663;p49"/>
          <p:cNvSpPr/>
          <p:nvPr/>
        </p:nvSpPr>
        <p:spPr>
          <a:xfrm>
            <a:off x="6107950" y="32730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4" name="Google Shape;1664;p49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5" name="Google Shape;1665;p49"/>
          <p:cNvSpPr txBox="1"/>
          <p:nvPr/>
        </p:nvSpPr>
        <p:spPr>
          <a:xfrm>
            <a:off x="2861475" y="28504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1666" name="Google Shape;1666;p49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1667" name="Google Shape;1667;p49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1668" name="Google Shape;1668;p49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1669" name="Google Shape;1669;p49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1670" name="Google Shape;1670;p49"/>
          <p:cNvSpPr txBox="1"/>
          <p:nvPr/>
        </p:nvSpPr>
        <p:spPr>
          <a:xfrm>
            <a:off x="4256938" y="32817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1671" name="Google Shape;1671;p49"/>
          <p:cNvSpPr txBox="1"/>
          <p:nvPr/>
        </p:nvSpPr>
        <p:spPr>
          <a:xfrm>
            <a:off x="4313801" y="44178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1672" name="Google Shape;1672;p49"/>
          <p:cNvSpPr txBox="1"/>
          <p:nvPr/>
        </p:nvSpPr>
        <p:spPr>
          <a:xfrm>
            <a:off x="2405951" y="32817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1673" name="Google Shape;1673;p49"/>
          <p:cNvSpPr txBox="1"/>
          <p:nvPr/>
        </p:nvSpPr>
        <p:spPr>
          <a:xfrm>
            <a:off x="6164801" y="32817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cxnSp>
        <p:nvCxnSpPr>
          <p:cNvPr id="1674" name="Google Shape;1674;p49"/>
          <p:cNvCxnSpPr>
            <a:endCxn id="1650" idx="2"/>
          </p:cNvCxnSpPr>
          <p:nvPr/>
        </p:nvCxnSpPr>
        <p:spPr>
          <a:xfrm rot="10800000">
            <a:off x="6168190" y="2212357"/>
            <a:ext cx="141000" cy="1069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675" name="Google Shape;1675;p49"/>
          <p:cNvCxnSpPr>
            <a:stCxn id="1667" idx="0"/>
            <a:endCxn id="1653" idx="3"/>
          </p:cNvCxnSpPr>
          <p:nvPr/>
        </p:nvCxnSpPr>
        <p:spPr>
          <a:xfrm rot="-5400000">
            <a:off x="5855675" y="2664725"/>
            <a:ext cx="228300" cy="193200"/>
          </a:xfrm>
          <a:prstGeom prst="curvedConnector4">
            <a:avLst>
              <a:gd name="adj1" fmla="val 16300"/>
              <a:gd name="adj2" fmla="val 142831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676" name="Google Shape;1676;p49"/>
          <p:cNvCxnSpPr>
            <a:endCxn id="1655" idx="3"/>
          </p:cNvCxnSpPr>
          <p:nvPr/>
        </p:nvCxnSpPr>
        <p:spPr>
          <a:xfrm rot="10800000" flipH="1">
            <a:off x="5121422" y="2647147"/>
            <a:ext cx="230100" cy="228300"/>
          </a:xfrm>
          <a:prstGeom prst="curvedConnector3">
            <a:avLst>
              <a:gd name="adj1" fmla="val 13637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677" name="Google Shape;1677;p49"/>
          <p:cNvCxnSpPr/>
          <p:nvPr/>
        </p:nvCxnSpPr>
        <p:spPr>
          <a:xfrm rot="-5400000">
            <a:off x="4349975" y="2757425"/>
            <a:ext cx="204000" cy="321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678" name="Google Shape;1678;p49"/>
          <p:cNvCxnSpPr>
            <a:endCxn id="1654" idx="1"/>
          </p:cNvCxnSpPr>
          <p:nvPr/>
        </p:nvCxnSpPr>
        <p:spPr>
          <a:xfrm rot="5400000" flipH="1">
            <a:off x="3523538" y="2662297"/>
            <a:ext cx="228300" cy="198000"/>
          </a:xfrm>
          <a:prstGeom prst="curvedConnector4">
            <a:avLst>
              <a:gd name="adj1" fmla="val 16294"/>
              <a:gd name="adj2" fmla="val 126964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679" name="Google Shape;1679;p49"/>
          <p:cNvCxnSpPr>
            <a:endCxn id="1652" idx="3"/>
          </p:cNvCxnSpPr>
          <p:nvPr/>
        </p:nvCxnSpPr>
        <p:spPr>
          <a:xfrm rot="10800000" flipH="1">
            <a:off x="2956581" y="2647147"/>
            <a:ext cx="303000" cy="228300"/>
          </a:xfrm>
          <a:prstGeom prst="curvedConnector3">
            <a:avLst>
              <a:gd name="adj1" fmla="val 136492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680" name="Google Shape;1680;p49"/>
          <p:cNvCxnSpPr/>
          <p:nvPr/>
        </p:nvCxnSpPr>
        <p:spPr>
          <a:xfrm rot="10800000">
            <a:off x="2524403" y="2294100"/>
            <a:ext cx="12600" cy="987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81" name="Google Shape;1681;p49"/>
          <p:cNvSpPr/>
          <p:nvPr/>
        </p:nvSpPr>
        <p:spPr>
          <a:xfrm flipH="1">
            <a:off x="4452628" y="1478650"/>
            <a:ext cx="1018950" cy="2928003"/>
          </a:xfrm>
          <a:custGeom>
            <a:avLst/>
            <a:gdLst/>
            <a:ahLst/>
            <a:cxnLst/>
            <a:rect l="l" t="t" r="r" b="b"/>
            <a:pathLst>
              <a:path w="12065" h="126822" extrusionOk="0">
                <a:moveTo>
                  <a:pt x="12065" y="126822"/>
                </a:moveTo>
                <a:cubicBezTo>
                  <a:pt x="10274" y="120066"/>
                  <a:pt x="3314" y="107425"/>
                  <a:pt x="1318" y="86288"/>
                </a:cubicBezTo>
                <a:cubicBezTo>
                  <a:pt x="-678" y="65151"/>
                  <a:pt x="294" y="14381"/>
                  <a:pt x="89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1682" name="Google Shape;1682;p49"/>
          <p:cNvCxnSpPr/>
          <p:nvPr/>
        </p:nvCxnSpPr>
        <p:spPr>
          <a:xfrm rot="10800000">
            <a:off x="913703" y="1272000"/>
            <a:ext cx="1623300" cy="1022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683" name="Google Shape;1683;p49"/>
          <p:cNvSpPr/>
          <p:nvPr/>
        </p:nvSpPr>
        <p:spPr>
          <a:xfrm flipH="1">
            <a:off x="2128934" y="3466125"/>
            <a:ext cx="2916454" cy="646775"/>
          </a:xfrm>
          <a:custGeom>
            <a:avLst/>
            <a:gdLst/>
            <a:ahLst/>
            <a:cxnLst/>
            <a:rect l="l" t="t" r="r" b="b"/>
            <a:pathLst>
              <a:path w="138516" h="25871" extrusionOk="0">
                <a:moveTo>
                  <a:pt x="19064" y="0"/>
                </a:moveTo>
                <a:cubicBezTo>
                  <a:pt x="16812" y="3429"/>
                  <a:pt x="-11695" y="16326"/>
                  <a:pt x="5552" y="20574"/>
                </a:cubicBezTo>
                <a:cubicBezTo>
                  <a:pt x="22799" y="24822"/>
                  <a:pt x="100387" y="24719"/>
                  <a:pt x="122548" y="25487"/>
                </a:cubicBezTo>
                <a:cubicBezTo>
                  <a:pt x="144709" y="26255"/>
                  <a:pt x="135855" y="25231"/>
                  <a:pt x="138516" y="2518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1684" name="Google Shape;1684;p49"/>
          <p:cNvCxnSpPr/>
          <p:nvPr/>
        </p:nvCxnSpPr>
        <p:spPr>
          <a:xfrm rot="10800000">
            <a:off x="944525" y="1343900"/>
            <a:ext cx="1184400" cy="2769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diamond" w="med" len="med"/>
          </a:ln>
        </p:spPr>
      </p:cxn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" name="Google Shape;1689;p50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Double Wing Formation</a:t>
            </a:r>
            <a:endParaRPr/>
          </a:p>
        </p:txBody>
      </p:sp>
      <p:sp>
        <p:nvSpPr>
          <p:cNvPr id="1690" name="Google Shape;1690;p50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50"/>
              <a:t>Double Wing, 26 Pitch </a:t>
            </a:r>
            <a:endParaRPr sz="1650"/>
          </a:p>
        </p:txBody>
      </p:sp>
      <p:sp>
        <p:nvSpPr>
          <p:cNvPr id="1691" name="Google Shape;1691;p50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692" name="Google Shape;1692;p50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693" name="Google Shape;1693;p50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694" name="Google Shape;1694;p50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695" name="Google Shape;1695;p50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696" name="Google Shape;1696;p50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697" name="Google Shape;1697;p50"/>
          <p:cNvSpPr/>
          <p:nvPr/>
        </p:nvSpPr>
        <p:spPr>
          <a:xfrm>
            <a:off x="4203581" y="176941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698" name="Google Shape;1698;p50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699" name="Google Shape;1699;p50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00" name="Google Shape;1700;p50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701" name="Google Shape;1701;p50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702" name="Google Shape;1702;p50"/>
          <p:cNvSpPr txBox="1"/>
          <p:nvPr/>
        </p:nvSpPr>
        <p:spPr>
          <a:xfrm>
            <a:off x="4245093" y="189870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1703" name="Google Shape;1703;p50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704" name="Google Shape;1704;p50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705" name="Google Shape;1705;p50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706" name="Google Shape;1706;p50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707" name="Google Shape;1707;p50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708" name="Google Shape;1708;p50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709" name="Google Shape;1709;p50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0" name="Google Shape;1710;p50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1" name="Google Shape;1711;p50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2" name="Google Shape;1712;p50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3" name="Google Shape;1713;p50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4" name="Google Shape;1714;p50"/>
          <p:cNvSpPr/>
          <p:nvPr/>
        </p:nvSpPr>
        <p:spPr>
          <a:xfrm>
            <a:off x="4256950" y="4405525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5" name="Google Shape;1715;p50"/>
          <p:cNvSpPr/>
          <p:nvPr/>
        </p:nvSpPr>
        <p:spPr>
          <a:xfrm>
            <a:off x="2349100" y="32730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6" name="Google Shape;1716;p50"/>
          <p:cNvSpPr/>
          <p:nvPr/>
        </p:nvSpPr>
        <p:spPr>
          <a:xfrm>
            <a:off x="6107950" y="32730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7" name="Google Shape;1717;p50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8" name="Google Shape;1718;p50"/>
          <p:cNvSpPr txBox="1"/>
          <p:nvPr/>
        </p:nvSpPr>
        <p:spPr>
          <a:xfrm>
            <a:off x="2861475" y="28504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1719" name="Google Shape;1719;p50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1720" name="Google Shape;1720;p50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1721" name="Google Shape;1721;p50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1722" name="Google Shape;1722;p50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1723" name="Google Shape;1723;p50"/>
          <p:cNvSpPr txBox="1"/>
          <p:nvPr/>
        </p:nvSpPr>
        <p:spPr>
          <a:xfrm>
            <a:off x="4256938" y="32853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1724" name="Google Shape;1724;p50"/>
          <p:cNvSpPr txBox="1"/>
          <p:nvPr/>
        </p:nvSpPr>
        <p:spPr>
          <a:xfrm>
            <a:off x="4313801" y="44111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1725" name="Google Shape;1725;p50"/>
          <p:cNvSpPr txBox="1"/>
          <p:nvPr/>
        </p:nvSpPr>
        <p:spPr>
          <a:xfrm>
            <a:off x="2405951" y="32817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1726" name="Google Shape;1726;p50"/>
          <p:cNvSpPr txBox="1"/>
          <p:nvPr/>
        </p:nvSpPr>
        <p:spPr>
          <a:xfrm>
            <a:off x="6164801" y="32817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cxnSp>
        <p:nvCxnSpPr>
          <p:cNvPr id="1727" name="Google Shape;1727;p50"/>
          <p:cNvCxnSpPr>
            <a:endCxn id="1704" idx="3"/>
          </p:cNvCxnSpPr>
          <p:nvPr/>
        </p:nvCxnSpPr>
        <p:spPr>
          <a:xfrm rot="10800000" flipH="1">
            <a:off x="2538837" y="2058457"/>
            <a:ext cx="348000" cy="1224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728" name="Google Shape;1728;p50"/>
          <p:cNvCxnSpPr>
            <a:stCxn id="1720" idx="0"/>
            <a:endCxn id="1706" idx="3"/>
          </p:cNvCxnSpPr>
          <p:nvPr/>
        </p:nvCxnSpPr>
        <p:spPr>
          <a:xfrm rot="-5400000">
            <a:off x="5855675" y="2664725"/>
            <a:ext cx="228300" cy="193200"/>
          </a:xfrm>
          <a:prstGeom prst="curvedConnector4">
            <a:avLst>
              <a:gd name="adj1" fmla="val 16300"/>
              <a:gd name="adj2" fmla="val 223329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729" name="Google Shape;1729;p50"/>
          <p:cNvCxnSpPr>
            <a:endCxn id="1708" idx="3"/>
          </p:cNvCxnSpPr>
          <p:nvPr/>
        </p:nvCxnSpPr>
        <p:spPr>
          <a:xfrm rot="10800000" flipH="1">
            <a:off x="5121422" y="2647147"/>
            <a:ext cx="230100" cy="228300"/>
          </a:xfrm>
          <a:prstGeom prst="curvedConnector3">
            <a:avLst>
              <a:gd name="adj1" fmla="val 203488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730" name="Google Shape;1730;p50"/>
          <p:cNvCxnSpPr/>
          <p:nvPr/>
        </p:nvCxnSpPr>
        <p:spPr>
          <a:xfrm rot="-5400000">
            <a:off x="4257875" y="2427425"/>
            <a:ext cx="626100" cy="2700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731" name="Google Shape;1731;p50"/>
          <p:cNvCxnSpPr>
            <a:endCxn id="1707" idx="3"/>
          </p:cNvCxnSpPr>
          <p:nvPr/>
        </p:nvCxnSpPr>
        <p:spPr>
          <a:xfrm rot="10800000" flipH="1">
            <a:off x="3736688" y="2647147"/>
            <a:ext cx="232800" cy="228300"/>
          </a:xfrm>
          <a:prstGeom prst="curvedConnector3">
            <a:avLst>
              <a:gd name="adj1" fmla="val 20228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732" name="Google Shape;1732;p50"/>
          <p:cNvCxnSpPr>
            <a:endCxn id="1705" idx="3"/>
          </p:cNvCxnSpPr>
          <p:nvPr/>
        </p:nvCxnSpPr>
        <p:spPr>
          <a:xfrm rot="10800000" flipH="1">
            <a:off x="2956581" y="2647147"/>
            <a:ext cx="303000" cy="228300"/>
          </a:xfrm>
          <a:prstGeom prst="curvedConnector3">
            <a:avLst>
              <a:gd name="adj1" fmla="val 178589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733" name="Google Shape;1733;p50"/>
          <p:cNvCxnSpPr>
            <a:endCxn id="1703" idx="3"/>
          </p:cNvCxnSpPr>
          <p:nvPr/>
        </p:nvCxnSpPr>
        <p:spPr>
          <a:xfrm rot="10800000" flipH="1">
            <a:off x="6302890" y="2058457"/>
            <a:ext cx="80700" cy="1224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sp>
        <p:nvSpPr>
          <p:cNvPr id="1734" name="Google Shape;1734;p50"/>
          <p:cNvSpPr/>
          <p:nvPr/>
        </p:nvSpPr>
        <p:spPr>
          <a:xfrm>
            <a:off x="4560050" y="1397200"/>
            <a:ext cx="2456600" cy="3032350"/>
          </a:xfrm>
          <a:custGeom>
            <a:avLst/>
            <a:gdLst/>
            <a:ahLst/>
            <a:cxnLst/>
            <a:rect l="l" t="t" r="r" b="b"/>
            <a:pathLst>
              <a:path w="98264" h="121294" extrusionOk="0">
                <a:moveTo>
                  <a:pt x="0" y="121294"/>
                </a:moveTo>
                <a:cubicBezTo>
                  <a:pt x="14279" y="115357"/>
                  <a:pt x="69297" y="105889"/>
                  <a:pt x="85674" y="85673"/>
                </a:cubicBezTo>
                <a:cubicBezTo>
                  <a:pt x="102051" y="65457"/>
                  <a:pt x="96166" y="14279"/>
                  <a:pt x="98264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1735" name="Google Shape;1735;p50"/>
          <p:cNvCxnSpPr>
            <a:stCxn id="1723" idx="2"/>
          </p:cNvCxnSpPr>
          <p:nvPr/>
        </p:nvCxnSpPr>
        <p:spPr>
          <a:xfrm>
            <a:off x="4445038" y="3608400"/>
            <a:ext cx="775200" cy="613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" name="Google Shape;1740;p51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Double Wing Formation</a:t>
            </a:r>
            <a:endParaRPr/>
          </a:p>
        </p:txBody>
      </p:sp>
      <p:sp>
        <p:nvSpPr>
          <p:cNvPr id="1741" name="Google Shape;1741;p51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50"/>
              <a:t>Double Wing, 25 Pitch </a:t>
            </a:r>
            <a:endParaRPr sz="1650"/>
          </a:p>
        </p:txBody>
      </p:sp>
      <p:sp>
        <p:nvSpPr>
          <p:cNvPr id="1742" name="Google Shape;1742;p51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43" name="Google Shape;1743;p51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44" name="Google Shape;1744;p51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45" name="Google Shape;1745;p51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46" name="Google Shape;1746;p51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47" name="Google Shape;1747;p51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48" name="Google Shape;1748;p51"/>
          <p:cNvSpPr/>
          <p:nvPr/>
        </p:nvSpPr>
        <p:spPr>
          <a:xfrm>
            <a:off x="4203581" y="176941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49" name="Google Shape;1749;p51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50" name="Google Shape;1750;p51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51" name="Google Shape;1751;p51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752" name="Google Shape;1752;p51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753" name="Google Shape;1753;p51"/>
          <p:cNvSpPr txBox="1"/>
          <p:nvPr/>
        </p:nvSpPr>
        <p:spPr>
          <a:xfrm>
            <a:off x="4245093" y="189870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1754" name="Google Shape;1754;p51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755" name="Google Shape;1755;p51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756" name="Google Shape;1756;p51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757" name="Google Shape;1757;p51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758" name="Google Shape;1758;p51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759" name="Google Shape;1759;p51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760" name="Google Shape;1760;p51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1" name="Google Shape;1761;p51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2" name="Google Shape;1762;p51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3" name="Google Shape;1763;p51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4" name="Google Shape;1764;p51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5" name="Google Shape;1765;p51"/>
          <p:cNvSpPr/>
          <p:nvPr/>
        </p:nvSpPr>
        <p:spPr>
          <a:xfrm>
            <a:off x="4256950" y="4405525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6" name="Google Shape;1766;p51"/>
          <p:cNvSpPr/>
          <p:nvPr/>
        </p:nvSpPr>
        <p:spPr>
          <a:xfrm>
            <a:off x="2349100" y="32730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7" name="Google Shape;1767;p51"/>
          <p:cNvSpPr/>
          <p:nvPr/>
        </p:nvSpPr>
        <p:spPr>
          <a:xfrm>
            <a:off x="6107950" y="32730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8" name="Google Shape;1768;p51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9" name="Google Shape;1769;p51"/>
          <p:cNvSpPr txBox="1"/>
          <p:nvPr/>
        </p:nvSpPr>
        <p:spPr>
          <a:xfrm>
            <a:off x="2861475" y="28504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1770" name="Google Shape;1770;p51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1771" name="Google Shape;1771;p51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1772" name="Google Shape;1772;p51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1773" name="Google Shape;1773;p51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1774" name="Google Shape;1774;p51"/>
          <p:cNvSpPr txBox="1"/>
          <p:nvPr/>
        </p:nvSpPr>
        <p:spPr>
          <a:xfrm>
            <a:off x="4256938" y="32853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1775" name="Google Shape;1775;p51"/>
          <p:cNvSpPr txBox="1"/>
          <p:nvPr/>
        </p:nvSpPr>
        <p:spPr>
          <a:xfrm>
            <a:off x="4313801" y="44111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1776" name="Google Shape;1776;p51"/>
          <p:cNvSpPr txBox="1"/>
          <p:nvPr/>
        </p:nvSpPr>
        <p:spPr>
          <a:xfrm>
            <a:off x="2405951" y="32817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1777" name="Google Shape;1777;p51"/>
          <p:cNvSpPr txBox="1"/>
          <p:nvPr/>
        </p:nvSpPr>
        <p:spPr>
          <a:xfrm>
            <a:off x="6164801" y="32817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cxnSp>
        <p:nvCxnSpPr>
          <p:cNvPr id="1778" name="Google Shape;1778;p51"/>
          <p:cNvCxnSpPr>
            <a:endCxn id="1755" idx="1"/>
          </p:cNvCxnSpPr>
          <p:nvPr/>
        </p:nvCxnSpPr>
        <p:spPr>
          <a:xfrm rot="10800000">
            <a:off x="2456037" y="2058457"/>
            <a:ext cx="82800" cy="1224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779" name="Google Shape;1779;p51"/>
          <p:cNvCxnSpPr>
            <a:stCxn id="1771" idx="0"/>
            <a:endCxn id="1757" idx="1"/>
          </p:cNvCxnSpPr>
          <p:nvPr/>
        </p:nvCxnSpPr>
        <p:spPr>
          <a:xfrm rot="5400000" flipH="1">
            <a:off x="5640275" y="2642525"/>
            <a:ext cx="228300" cy="237600"/>
          </a:xfrm>
          <a:prstGeom prst="curvedConnector4">
            <a:avLst>
              <a:gd name="adj1" fmla="val 16300"/>
              <a:gd name="adj2" fmla="val 200159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780" name="Google Shape;1780;p51"/>
          <p:cNvCxnSpPr>
            <a:endCxn id="1759" idx="1"/>
          </p:cNvCxnSpPr>
          <p:nvPr/>
        </p:nvCxnSpPr>
        <p:spPr>
          <a:xfrm rot="5400000" flipH="1">
            <a:off x="4906922" y="2660947"/>
            <a:ext cx="228300" cy="200700"/>
          </a:xfrm>
          <a:prstGeom prst="curvedConnector4">
            <a:avLst>
              <a:gd name="adj1" fmla="val 16294"/>
              <a:gd name="adj2" fmla="val 21864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781" name="Google Shape;1781;p51"/>
          <p:cNvCxnSpPr>
            <a:endCxn id="1753" idx="1"/>
          </p:cNvCxnSpPr>
          <p:nvPr/>
        </p:nvCxnSpPr>
        <p:spPr>
          <a:xfrm rot="5400000" flipH="1">
            <a:off x="3929043" y="2368657"/>
            <a:ext cx="822900" cy="190800"/>
          </a:xfrm>
          <a:prstGeom prst="curvedConnector4">
            <a:avLst>
              <a:gd name="adj1" fmla="val 40649"/>
              <a:gd name="adj2" fmla="val 22480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782" name="Google Shape;1782;p51"/>
          <p:cNvCxnSpPr>
            <a:endCxn id="1758" idx="1"/>
          </p:cNvCxnSpPr>
          <p:nvPr/>
        </p:nvCxnSpPr>
        <p:spPr>
          <a:xfrm rot="5400000" flipH="1">
            <a:off x="3523538" y="2662297"/>
            <a:ext cx="228300" cy="198000"/>
          </a:xfrm>
          <a:prstGeom prst="curvedConnector4">
            <a:avLst>
              <a:gd name="adj1" fmla="val 16294"/>
              <a:gd name="adj2" fmla="val 220265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783" name="Google Shape;1783;p51"/>
          <p:cNvCxnSpPr>
            <a:endCxn id="1756" idx="1"/>
          </p:cNvCxnSpPr>
          <p:nvPr/>
        </p:nvCxnSpPr>
        <p:spPr>
          <a:xfrm rot="5400000" flipH="1">
            <a:off x="2778531" y="2697397"/>
            <a:ext cx="228300" cy="127800"/>
          </a:xfrm>
          <a:prstGeom prst="curvedConnector4">
            <a:avLst>
              <a:gd name="adj1" fmla="val 16294"/>
              <a:gd name="adj2" fmla="val 286326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784" name="Google Shape;1784;p51"/>
          <p:cNvCxnSpPr>
            <a:endCxn id="1754" idx="1"/>
          </p:cNvCxnSpPr>
          <p:nvPr/>
        </p:nvCxnSpPr>
        <p:spPr>
          <a:xfrm rot="10800000">
            <a:off x="5952790" y="2058457"/>
            <a:ext cx="350100" cy="1224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sp>
        <p:nvSpPr>
          <p:cNvPr id="1785" name="Google Shape;1785;p51"/>
          <p:cNvSpPr/>
          <p:nvPr/>
        </p:nvSpPr>
        <p:spPr>
          <a:xfrm flipH="1">
            <a:off x="1619745" y="1397200"/>
            <a:ext cx="2940305" cy="3032350"/>
          </a:xfrm>
          <a:custGeom>
            <a:avLst/>
            <a:gdLst/>
            <a:ahLst/>
            <a:cxnLst/>
            <a:rect l="l" t="t" r="r" b="b"/>
            <a:pathLst>
              <a:path w="98264" h="121294" extrusionOk="0">
                <a:moveTo>
                  <a:pt x="0" y="121294"/>
                </a:moveTo>
                <a:cubicBezTo>
                  <a:pt x="14279" y="115357"/>
                  <a:pt x="69297" y="105889"/>
                  <a:pt x="85674" y="85673"/>
                </a:cubicBezTo>
                <a:cubicBezTo>
                  <a:pt x="102051" y="65457"/>
                  <a:pt x="96166" y="14279"/>
                  <a:pt x="98264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1786" name="Google Shape;1786;p51"/>
          <p:cNvCxnSpPr>
            <a:stCxn id="1774" idx="2"/>
          </p:cNvCxnSpPr>
          <p:nvPr/>
        </p:nvCxnSpPr>
        <p:spPr>
          <a:xfrm flipH="1">
            <a:off x="3615838" y="3608400"/>
            <a:ext cx="829200" cy="575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6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Hole Numbering</a:t>
            </a:r>
            <a:endParaRPr/>
          </a:p>
        </p:txBody>
      </p:sp>
      <p:sp>
        <p:nvSpPr>
          <p:cNvPr id="100" name="Google Shape;100;p16"/>
          <p:cNvSpPr txBox="1">
            <a:spLocks noGrp="1"/>
          </p:cNvSpPr>
          <p:nvPr>
            <p:ph type="body" idx="1"/>
          </p:nvPr>
        </p:nvSpPr>
        <p:spPr>
          <a:xfrm>
            <a:off x="-12650" y="3016050"/>
            <a:ext cx="42762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62500" lnSpcReduction="20000"/>
          </a:bodyPr>
          <a:lstStyle/>
          <a:p>
            <a:pPr marL="0" lvl="0" indent="0" algn="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Odd</a:t>
            </a:r>
            <a:endParaRPr/>
          </a:p>
        </p:txBody>
      </p:sp>
      <p:sp>
        <p:nvSpPr>
          <p:cNvPr id="101" name="Google Shape;101;p16"/>
          <p:cNvSpPr/>
          <p:nvPr/>
        </p:nvSpPr>
        <p:spPr>
          <a:xfrm>
            <a:off x="1464175" y="1671193"/>
            <a:ext cx="737400" cy="8079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LT</a:t>
            </a:r>
            <a:endParaRPr/>
          </a:p>
        </p:txBody>
      </p:sp>
      <p:sp>
        <p:nvSpPr>
          <p:cNvPr id="102" name="Google Shape;102;p16"/>
          <p:cNvSpPr/>
          <p:nvPr/>
        </p:nvSpPr>
        <p:spPr>
          <a:xfrm>
            <a:off x="4263544" y="1655978"/>
            <a:ext cx="737400" cy="8079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</a:t>
            </a:r>
            <a:endParaRPr/>
          </a:p>
        </p:txBody>
      </p:sp>
      <p:sp>
        <p:nvSpPr>
          <p:cNvPr id="103" name="Google Shape;103;p16"/>
          <p:cNvSpPr/>
          <p:nvPr/>
        </p:nvSpPr>
        <p:spPr>
          <a:xfrm>
            <a:off x="5618024" y="1671193"/>
            <a:ext cx="737400" cy="8079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RG</a:t>
            </a:r>
            <a:endParaRPr/>
          </a:p>
        </p:txBody>
      </p:sp>
      <p:sp>
        <p:nvSpPr>
          <p:cNvPr id="104" name="Google Shape;104;p16"/>
          <p:cNvSpPr/>
          <p:nvPr/>
        </p:nvSpPr>
        <p:spPr>
          <a:xfrm>
            <a:off x="7019693" y="1689951"/>
            <a:ext cx="737400" cy="8079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RT</a:t>
            </a:r>
            <a:endParaRPr/>
          </a:p>
        </p:txBody>
      </p:sp>
      <p:sp>
        <p:nvSpPr>
          <p:cNvPr id="105" name="Google Shape;105;p16"/>
          <p:cNvSpPr/>
          <p:nvPr/>
        </p:nvSpPr>
        <p:spPr>
          <a:xfrm>
            <a:off x="2909064" y="1631675"/>
            <a:ext cx="737400" cy="8079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LG</a:t>
            </a:r>
            <a:endParaRPr/>
          </a:p>
        </p:txBody>
      </p:sp>
      <p:sp>
        <p:nvSpPr>
          <p:cNvPr id="106" name="Google Shape;106;p16"/>
          <p:cNvSpPr txBox="1">
            <a:spLocks noGrp="1"/>
          </p:cNvSpPr>
          <p:nvPr>
            <p:ph type="body" idx="1"/>
          </p:nvPr>
        </p:nvSpPr>
        <p:spPr>
          <a:xfrm>
            <a:off x="5000950" y="3016050"/>
            <a:ext cx="42762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6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Even</a:t>
            </a:r>
            <a:endParaRPr/>
          </a:p>
        </p:txBody>
      </p:sp>
      <p:cxnSp>
        <p:nvCxnSpPr>
          <p:cNvPr id="107" name="Google Shape;107;p16"/>
          <p:cNvCxnSpPr/>
          <p:nvPr/>
        </p:nvCxnSpPr>
        <p:spPr>
          <a:xfrm>
            <a:off x="4631044" y="2439578"/>
            <a:ext cx="2400" cy="1169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8" name="Google Shape;108;p16"/>
          <p:cNvSpPr txBox="1"/>
          <p:nvPr/>
        </p:nvSpPr>
        <p:spPr>
          <a:xfrm>
            <a:off x="3720863" y="2308050"/>
            <a:ext cx="4683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1</a:t>
            </a:r>
            <a:endParaRPr sz="3400"/>
          </a:p>
        </p:txBody>
      </p:sp>
      <p:sp>
        <p:nvSpPr>
          <p:cNvPr id="109" name="Google Shape;109;p16"/>
          <p:cNvSpPr txBox="1"/>
          <p:nvPr/>
        </p:nvSpPr>
        <p:spPr>
          <a:xfrm>
            <a:off x="2321163" y="2308050"/>
            <a:ext cx="4683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3</a:t>
            </a:r>
            <a:endParaRPr sz="3400"/>
          </a:p>
        </p:txBody>
      </p:sp>
      <p:sp>
        <p:nvSpPr>
          <p:cNvPr id="110" name="Google Shape;110;p16"/>
          <p:cNvSpPr txBox="1"/>
          <p:nvPr/>
        </p:nvSpPr>
        <p:spPr>
          <a:xfrm>
            <a:off x="921463" y="2308050"/>
            <a:ext cx="4683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5</a:t>
            </a:r>
            <a:endParaRPr sz="3400"/>
          </a:p>
        </p:txBody>
      </p:sp>
      <p:sp>
        <p:nvSpPr>
          <p:cNvPr id="111" name="Google Shape;111;p16"/>
          <p:cNvSpPr txBox="1"/>
          <p:nvPr/>
        </p:nvSpPr>
        <p:spPr>
          <a:xfrm>
            <a:off x="7874713" y="2308050"/>
            <a:ext cx="4683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6</a:t>
            </a:r>
            <a:endParaRPr sz="3400"/>
          </a:p>
        </p:txBody>
      </p:sp>
      <p:sp>
        <p:nvSpPr>
          <p:cNvPr id="112" name="Google Shape;112;p16"/>
          <p:cNvSpPr txBox="1"/>
          <p:nvPr/>
        </p:nvSpPr>
        <p:spPr>
          <a:xfrm>
            <a:off x="6475013" y="2308050"/>
            <a:ext cx="4683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4</a:t>
            </a:r>
            <a:endParaRPr sz="3400"/>
          </a:p>
        </p:txBody>
      </p:sp>
      <p:sp>
        <p:nvSpPr>
          <p:cNvPr id="113" name="Google Shape;113;p16"/>
          <p:cNvSpPr txBox="1"/>
          <p:nvPr/>
        </p:nvSpPr>
        <p:spPr>
          <a:xfrm>
            <a:off x="5075313" y="2308050"/>
            <a:ext cx="4683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2</a:t>
            </a:r>
            <a:endParaRPr sz="3400"/>
          </a:p>
        </p:txBody>
      </p:sp>
      <p:cxnSp>
        <p:nvCxnSpPr>
          <p:cNvPr id="114" name="Google Shape;114;p16"/>
          <p:cNvCxnSpPr/>
          <p:nvPr/>
        </p:nvCxnSpPr>
        <p:spPr>
          <a:xfrm rot="10800000">
            <a:off x="2572200" y="3265500"/>
            <a:ext cx="8676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5" name="Google Shape;115;p16"/>
          <p:cNvCxnSpPr/>
          <p:nvPr/>
        </p:nvCxnSpPr>
        <p:spPr>
          <a:xfrm>
            <a:off x="5995050" y="3276600"/>
            <a:ext cx="8841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1" name="Google Shape;1791;p52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Double Wing Formation</a:t>
            </a:r>
            <a:endParaRPr/>
          </a:p>
        </p:txBody>
      </p:sp>
      <p:sp>
        <p:nvSpPr>
          <p:cNvPr id="1792" name="Google Shape;1792;p52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50"/>
              <a:t>Double Wing, Deep Cross</a:t>
            </a:r>
            <a:endParaRPr sz="1650"/>
          </a:p>
        </p:txBody>
      </p:sp>
      <p:sp>
        <p:nvSpPr>
          <p:cNvPr id="1793" name="Google Shape;1793;p52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94" name="Google Shape;1794;p52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95" name="Google Shape;1795;p52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96" name="Google Shape;1796;p52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97" name="Google Shape;1797;p52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98" name="Google Shape;1798;p52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99" name="Google Shape;1799;p52"/>
          <p:cNvSpPr/>
          <p:nvPr/>
        </p:nvSpPr>
        <p:spPr>
          <a:xfrm>
            <a:off x="4203581" y="176941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800" name="Google Shape;1800;p52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801" name="Google Shape;1801;p52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802" name="Google Shape;1802;p52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803" name="Google Shape;1803;p52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804" name="Google Shape;1804;p52"/>
          <p:cNvSpPr txBox="1"/>
          <p:nvPr/>
        </p:nvSpPr>
        <p:spPr>
          <a:xfrm>
            <a:off x="4245093" y="189870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1805" name="Google Shape;1805;p52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806" name="Google Shape;1806;p52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807" name="Google Shape;1807;p52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808" name="Google Shape;1808;p52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809" name="Google Shape;1809;p52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810" name="Google Shape;1810;p52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811" name="Google Shape;1811;p52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2" name="Google Shape;1812;p52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3" name="Google Shape;1813;p52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4" name="Google Shape;1814;p52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5" name="Google Shape;1815;p52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6" name="Google Shape;1816;p52"/>
          <p:cNvSpPr/>
          <p:nvPr/>
        </p:nvSpPr>
        <p:spPr>
          <a:xfrm>
            <a:off x="4256950" y="440552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7" name="Google Shape;1817;p52"/>
          <p:cNvSpPr/>
          <p:nvPr/>
        </p:nvSpPr>
        <p:spPr>
          <a:xfrm>
            <a:off x="2349100" y="32730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8" name="Google Shape;1818;p52"/>
          <p:cNvSpPr/>
          <p:nvPr/>
        </p:nvSpPr>
        <p:spPr>
          <a:xfrm>
            <a:off x="6107950" y="32730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9" name="Google Shape;1819;p52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0" name="Google Shape;1820;p52"/>
          <p:cNvSpPr txBox="1"/>
          <p:nvPr/>
        </p:nvSpPr>
        <p:spPr>
          <a:xfrm>
            <a:off x="2861475" y="28504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1821" name="Google Shape;1821;p52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1822" name="Google Shape;1822;p52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1823" name="Google Shape;1823;p52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1824" name="Google Shape;1824;p52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1825" name="Google Shape;1825;p52"/>
          <p:cNvSpPr txBox="1"/>
          <p:nvPr/>
        </p:nvSpPr>
        <p:spPr>
          <a:xfrm>
            <a:off x="4256938" y="32853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1826" name="Google Shape;1826;p52"/>
          <p:cNvSpPr txBox="1"/>
          <p:nvPr/>
        </p:nvSpPr>
        <p:spPr>
          <a:xfrm>
            <a:off x="4329176" y="44178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1827" name="Google Shape;1827;p52"/>
          <p:cNvSpPr txBox="1"/>
          <p:nvPr/>
        </p:nvSpPr>
        <p:spPr>
          <a:xfrm>
            <a:off x="2405951" y="32853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1828" name="Google Shape;1828;p52"/>
          <p:cNvSpPr txBox="1"/>
          <p:nvPr/>
        </p:nvSpPr>
        <p:spPr>
          <a:xfrm>
            <a:off x="6164801" y="32853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cxnSp>
        <p:nvCxnSpPr>
          <p:cNvPr id="1829" name="Google Shape;1829;p52"/>
          <p:cNvCxnSpPr>
            <a:stCxn id="1826" idx="0"/>
          </p:cNvCxnSpPr>
          <p:nvPr/>
        </p:nvCxnSpPr>
        <p:spPr>
          <a:xfrm rot="10800000" flipH="1">
            <a:off x="4460426" y="3308725"/>
            <a:ext cx="368400" cy="1109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830" name="Google Shape;1830;p52"/>
          <p:cNvCxnSpPr>
            <a:stCxn id="1827" idx="0"/>
          </p:cNvCxnSpPr>
          <p:nvPr/>
        </p:nvCxnSpPr>
        <p:spPr>
          <a:xfrm rot="10800000" flipH="1">
            <a:off x="2537201" y="2418300"/>
            <a:ext cx="11400" cy="867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31" name="Google Shape;1831;p52"/>
          <p:cNvCxnSpPr/>
          <p:nvPr/>
        </p:nvCxnSpPr>
        <p:spPr>
          <a:xfrm rot="10800000" flipH="1">
            <a:off x="2556400" y="1220500"/>
            <a:ext cx="3577500" cy="1205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32" name="Google Shape;1832;p52"/>
          <p:cNvCxnSpPr/>
          <p:nvPr/>
        </p:nvCxnSpPr>
        <p:spPr>
          <a:xfrm rot="10800000">
            <a:off x="6296678" y="2402400"/>
            <a:ext cx="12600" cy="867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33" name="Google Shape;1833;p52"/>
          <p:cNvCxnSpPr/>
          <p:nvPr/>
        </p:nvCxnSpPr>
        <p:spPr>
          <a:xfrm rot="10800000">
            <a:off x="2548508" y="1266100"/>
            <a:ext cx="3739800" cy="1143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34" name="Google Shape;1834;p52"/>
          <p:cNvCxnSpPr/>
          <p:nvPr/>
        </p:nvCxnSpPr>
        <p:spPr>
          <a:xfrm>
            <a:off x="4418400" y="3618900"/>
            <a:ext cx="0" cy="595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835" name="Google Shape;1835;p52"/>
          <p:cNvCxnSpPr/>
          <p:nvPr/>
        </p:nvCxnSpPr>
        <p:spPr>
          <a:xfrm rot="10800000" flipH="1">
            <a:off x="4437225" y="1289675"/>
            <a:ext cx="1604400" cy="2901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0" name="Google Shape;1840;p53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Double Wing Formation</a:t>
            </a:r>
            <a:endParaRPr/>
          </a:p>
        </p:txBody>
      </p:sp>
      <p:sp>
        <p:nvSpPr>
          <p:cNvPr id="1841" name="Google Shape;1841;p53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 dirty="0"/>
              <a:t>Double Wing, Jet Sweep Right(36 Jet Sweep)</a:t>
            </a:r>
            <a:endParaRPr sz="1400" dirty="0"/>
          </a:p>
        </p:txBody>
      </p:sp>
      <p:sp>
        <p:nvSpPr>
          <p:cNvPr id="1842" name="Google Shape;1842;p53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843" name="Google Shape;1843;p53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844" name="Google Shape;1844;p53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845" name="Google Shape;1845;p53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846" name="Google Shape;1846;p53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847" name="Google Shape;1847;p53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848" name="Google Shape;1848;p53"/>
          <p:cNvSpPr/>
          <p:nvPr/>
        </p:nvSpPr>
        <p:spPr>
          <a:xfrm>
            <a:off x="4203581" y="176941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849" name="Google Shape;1849;p53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850" name="Google Shape;1850;p53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851" name="Google Shape;1851;p53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852" name="Google Shape;1852;p53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853" name="Google Shape;1853;p53"/>
          <p:cNvSpPr txBox="1"/>
          <p:nvPr/>
        </p:nvSpPr>
        <p:spPr>
          <a:xfrm>
            <a:off x="4245093" y="189870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1854" name="Google Shape;1854;p53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855" name="Google Shape;1855;p53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856" name="Google Shape;1856;p53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857" name="Google Shape;1857;p53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858" name="Google Shape;1858;p53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859" name="Google Shape;1859;p53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860" name="Google Shape;1860;p53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1" name="Google Shape;1861;p53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2" name="Google Shape;1862;p53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3" name="Google Shape;1863;p53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4" name="Google Shape;1864;p53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5" name="Google Shape;1865;p53"/>
          <p:cNvSpPr/>
          <p:nvPr/>
        </p:nvSpPr>
        <p:spPr>
          <a:xfrm>
            <a:off x="4256950" y="440552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6" name="Google Shape;1866;p53"/>
          <p:cNvSpPr/>
          <p:nvPr/>
        </p:nvSpPr>
        <p:spPr>
          <a:xfrm>
            <a:off x="2349100" y="3273000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7" name="Google Shape;1867;p53"/>
          <p:cNvSpPr/>
          <p:nvPr/>
        </p:nvSpPr>
        <p:spPr>
          <a:xfrm>
            <a:off x="6107950" y="32730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8" name="Google Shape;1868;p53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9" name="Google Shape;1869;p53"/>
          <p:cNvSpPr txBox="1"/>
          <p:nvPr/>
        </p:nvSpPr>
        <p:spPr>
          <a:xfrm>
            <a:off x="2861475" y="28504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1870" name="Google Shape;1870;p53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1871" name="Google Shape;1871;p53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1872" name="Google Shape;1872;p53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1873" name="Google Shape;1873;p53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1874" name="Google Shape;1874;p53"/>
          <p:cNvSpPr txBox="1"/>
          <p:nvPr/>
        </p:nvSpPr>
        <p:spPr>
          <a:xfrm>
            <a:off x="4256938" y="32853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1875" name="Google Shape;1875;p53"/>
          <p:cNvSpPr txBox="1"/>
          <p:nvPr/>
        </p:nvSpPr>
        <p:spPr>
          <a:xfrm>
            <a:off x="4329176" y="44178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1876" name="Google Shape;1876;p53"/>
          <p:cNvSpPr txBox="1"/>
          <p:nvPr/>
        </p:nvSpPr>
        <p:spPr>
          <a:xfrm>
            <a:off x="2405951" y="32817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1877" name="Google Shape;1877;p53"/>
          <p:cNvSpPr txBox="1"/>
          <p:nvPr/>
        </p:nvSpPr>
        <p:spPr>
          <a:xfrm>
            <a:off x="6164801" y="32853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cxnSp>
        <p:nvCxnSpPr>
          <p:cNvPr id="1878" name="Google Shape;1878;p53"/>
          <p:cNvCxnSpPr>
            <a:endCxn id="1854" idx="2"/>
          </p:cNvCxnSpPr>
          <p:nvPr/>
        </p:nvCxnSpPr>
        <p:spPr>
          <a:xfrm rot="10800000">
            <a:off x="6168190" y="2212357"/>
            <a:ext cx="141000" cy="1056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879" name="Google Shape;1879;p53"/>
          <p:cNvCxnSpPr>
            <a:stCxn id="1871" idx="0"/>
          </p:cNvCxnSpPr>
          <p:nvPr/>
        </p:nvCxnSpPr>
        <p:spPr>
          <a:xfrm rot="-5400000">
            <a:off x="5936075" y="2716025"/>
            <a:ext cx="96600" cy="222300"/>
          </a:xfrm>
          <a:prstGeom prst="curvedConnector2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880" name="Google Shape;1880;p53"/>
          <p:cNvCxnSpPr/>
          <p:nvPr/>
        </p:nvCxnSpPr>
        <p:spPr>
          <a:xfrm rot="-5400000">
            <a:off x="5184150" y="2716025"/>
            <a:ext cx="96600" cy="222300"/>
          </a:xfrm>
          <a:prstGeom prst="curvedConnector2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881" name="Google Shape;1881;p53"/>
          <p:cNvCxnSpPr/>
          <p:nvPr/>
        </p:nvCxnSpPr>
        <p:spPr>
          <a:xfrm rot="-5400000">
            <a:off x="4242425" y="2419775"/>
            <a:ext cx="649200" cy="2622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882" name="Google Shape;1882;p53"/>
          <p:cNvCxnSpPr/>
          <p:nvPr/>
        </p:nvCxnSpPr>
        <p:spPr>
          <a:xfrm rot="-5400000">
            <a:off x="3799450" y="2716025"/>
            <a:ext cx="96600" cy="222300"/>
          </a:xfrm>
          <a:prstGeom prst="curvedConnector2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883" name="Google Shape;1883;p53"/>
          <p:cNvCxnSpPr/>
          <p:nvPr/>
        </p:nvCxnSpPr>
        <p:spPr>
          <a:xfrm rot="-5400000">
            <a:off x="3019425" y="2716025"/>
            <a:ext cx="96600" cy="222300"/>
          </a:xfrm>
          <a:prstGeom prst="curvedConnector2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sp>
        <p:nvSpPr>
          <p:cNvPr id="1884" name="Google Shape;1884;p53"/>
          <p:cNvSpPr/>
          <p:nvPr/>
        </p:nvSpPr>
        <p:spPr>
          <a:xfrm>
            <a:off x="4452575" y="1420225"/>
            <a:ext cx="2466650" cy="3001650"/>
          </a:xfrm>
          <a:custGeom>
            <a:avLst/>
            <a:gdLst/>
            <a:ahLst/>
            <a:cxnLst/>
            <a:rect l="l" t="t" r="r" b="b"/>
            <a:pathLst>
              <a:path w="98666" h="120066" extrusionOk="0">
                <a:moveTo>
                  <a:pt x="0" y="120066"/>
                </a:moveTo>
                <a:cubicBezTo>
                  <a:pt x="16275" y="110393"/>
                  <a:pt x="89359" y="82040"/>
                  <a:pt x="97650" y="62029"/>
                </a:cubicBezTo>
                <a:cubicBezTo>
                  <a:pt x="105941" y="42018"/>
                  <a:pt x="57730" y="10338"/>
                  <a:pt x="49746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85" name="Google Shape;1885;p53"/>
          <p:cNvSpPr/>
          <p:nvPr/>
        </p:nvSpPr>
        <p:spPr>
          <a:xfrm>
            <a:off x="2740650" y="1404875"/>
            <a:ext cx="4569975" cy="2138825"/>
          </a:xfrm>
          <a:custGeom>
            <a:avLst/>
            <a:gdLst/>
            <a:ahLst/>
            <a:cxnLst/>
            <a:rect l="l" t="t" r="r" b="b"/>
            <a:pathLst>
              <a:path w="182799" h="85553" extrusionOk="0">
                <a:moveTo>
                  <a:pt x="0" y="81374"/>
                </a:moveTo>
                <a:cubicBezTo>
                  <a:pt x="27023" y="80965"/>
                  <a:pt x="131684" y="92480"/>
                  <a:pt x="162135" y="78918"/>
                </a:cubicBezTo>
                <a:cubicBezTo>
                  <a:pt x="192587" y="65356"/>
                  <a:pt x="179280" y="13153"/>
                  <a:pt x="182709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0" name="Google Shape;1890;p54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Offense- Double Wing Formation</a:t>
            </a:r>
            <a:endParaRPr dirty="0"/>
          </a:p>
        </p:txBody>
      </p:sp>
      <p:sp>
        <p:nvSpPr>
          <p:cNvPr id="1891" name="Google Shape;1891;p54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 dirty="0"/>
              <a:t>Double Wing, Jet Sweep Left (45 Jet Sweep)</a:t>
            </a:r>
            <a:endParaRPr sz="1400" dirty="0"/>
          </a:p>
        </p:txBody>
      </p:sp>
      <p:sp>
        <p:nvSpPr>
          <p:cNvPr id="1892" name="Google Shape;1892;p54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893" name="Google Shape;1893;p54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894" name="Google Shape;1894;p54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895" name="Google Shape;1895;p54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896" name="Google Shape;1896;p54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897" name="Google Shape;1897;p54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898" name="Google Shape;1898;p54"/>
          <p:cNvSpPr/>
          <p:nvPr/>
        </p:nvSpPr>
        <p:spPr>
          <a:xfrm>
            <a:off x="4203581" y="176941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899" name="Google Shape;1899;p54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900" name="Google Shape;1900;p54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901" name="Google Shape;1901;p54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902" name="Google Shape;1902;p54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903" name="Google Shape;1903;p54"/>
          <p:cNvSpPr txBox="1"/>
          <p:nvPr/>
        </p:nvSpPr>
        <p:spPr>
          <a:xfrm>
            <a:off x="4245093" y="189870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1904" name="Google Shape;1904;p54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905" name="Google Shape;1905;p54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906" name="Google Shape;1906;p54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907" name="Google Shape;1907;p54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908" name="Google Shape;1908;p54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909" name="Google Shape;1909;p54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910" name="Google Shape;1910;p54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1" name="Google Shape;1911;p54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2" name="Google Shape;1912;p54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3" name="Google Shape;1913;p54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4" name="Google Shape;1914;p54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5" name="Google Shape;1915;p54"/>
          <p:cNvSpPr/>
          <p:nvPr/>
        </p:nvSpPr>
        <p:spPr>
          <a:xfrm>
            <a:off x="4256950" y="440552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6" name="Google Shape;1916;p54"/>
          <p:cNvSpPr/>
          <p:nvPr/>
        </p:nvSpPr>
        <p:spPr>
          <a:xfrm>
            <a:off x="2349100" y="3273000"/>
            <a:ext cx="376200" cy="3477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7" name="Google Shape;1917;p54"/>
          <p:cNvSpPr/>
          <p:nvPr/>
        </p:nvSpPr>
        <p:spPr>
          <a:xfrm>
            <a:off x="6107950" y="3273000"/>
            <a:ext cx="376200" cy="3477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8" name="Google Shape;1918;p54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9" name="Google Shape;1919;p54"/>
          <p:cNvSpPr txBox="1"/>
          <p:nvPr/>
        </p:nvSpPr>
        <p:spPr>
          <a:xfrm>
            <a:off x="2861475" y="2850400"/>
            <a:ext cx="310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1920" name="Google Shape;1920;p54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1921" name="Google Shape;1921;p54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1922" name="Google Shape;1922;p54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1923" name="Google Shape;1923;p54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1924" name="Google Shape;1924;p54"/>
          <p:cNvSpPr txBox="1"/>
          <p:nvPr/>
        </p:nvSpPr>
        <p:spPr>
          <a:xfrm>
            <a:off x="4256938" y="32853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1925" name="Google Shape;1925;p54"/>
          <p:cNvSpPr txBox="1"/>
          <p:nvPr/>
        </p:nvSpPr>
        <p:spPr>
          <a:xfrm>
            <a:off x="4329176" y="44178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1926" name="Google Shape;1926;p54"/>
          <p:cNvSpPr txBox="1"/>
          <p:nvPr/>
        </p:nvSpPr>
        <p:spPr>
          <a:xfrm>
            <a:off x="2405951" y="32817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1927" name="Google Shape;1927;p54"/>
          <p:cNvSpPr txBox="1"/>
          <p:nvPr/>
        </p:nvSpPr>
        <p:spPr>
          <a:xfrm>
            <a:off x="6164801" y="32853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cxnSp>
        <p:nvCxnSpPr>
          <p:cNvPr id="1928" name="Google Shape;1928;p54"/>
          <p:cNvCxnSpPr/>
          <p:nvPr/>
        </p:nvCxnSpPr>
        <p:spPr>
          <a:xfrm rot="10800000">
            <a:off x="2466762" y="2034857"/>
            <a:ext cx="82800" cy="1224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929" name="Google Shape;1929;p54"/>
          <p:cNvCxnSpPr>
            <a:stCxn id="1921" idx="0"/>
            <a:endCxn id="1907" idx="1"/>
          </p:cNvCxnSpPr>
          <p:nvPr/>
        </p:nvCxnSpPr>
        <p:spPr>
          <a:xfrm rot="5400000" flipH="1">
            <a:off x="5640275" y="2642525"/>
            <a:ext cx="228300" cy="237600"/>
          </a:xfrm>
          <a:prstGeom prst="curvedConnector4">
            <a:avLst>
              <a:gd name="adj1" fmla="val 16300"/>
              <a:gd name="adj2" fmla="val 200159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930" name="Google Shape;1930;p54"/>
          <p:cNvCxnSpPr>
            <a:endCxn id="1909" idx="1"/>
          </p:cNvCxnSpPr>
          <p:nvPr/>
        </p:nvCxnSpPr>
        <p:spPr>
          <a:xfrm rot="5400000" flipH="1">
            <a:off x="4906922" y="2660947"/>
            <a:ext cx="228300" cy="200700"/>
          </a:xfrm>
          <a:prstGeom prst="curvedConnector4">
            <a:avLst>
              <a:gd name="adj1" fmla="val 16294"/>
              <a:gd name="adj2" fmla="val 21864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931" name="Google Shape;1931;p54"/>
          <p:cNvCxnSpPr/>
          <p:nvPr/>
        </p:nvCxnSpPr>
        <p:spPr>
          <a:xfrm rot="-5400000">
            <a:off x="4242425" y="2419775"/>
            <a:ext cx="649200" cy="2622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932" name="Google Shape;1932;p54"/>
          <p:cNvCxnSpPr>
            <a:endCxn id="1908" idx="1"/>
          </p:cNvCxnSpPr>
          <p:nvPr/>
        </p:nvCxnSpPr>
        <p:spPr>
          <a:xfrm rot="5400000" flipH="1">
            <a:off x="3523538" y="2662297"/>
            <a:ext cx="228300" cy="198000"/>
          </a:xfrm>
          <a:prstGeom prst="curvedConnector4">
            <a:avLst>
              <a:gd name="adj1" fmla="val 16294"/>
              <a:gd name="adj2" fmla="val 220265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cxnSp>
        <p:nvCxnSpPr>
          <p:cNvPr id="1933" name="Google Shape;1933;p54"/>
          <p:cNvCxnSpPr>
            <a:endCxn id="1906" idx="1"/>
          </p:cNvCxnSpPr>
          <p:nvPr/>
        </p:nvCxnSpPr>
        <p:spPr>
          <a:xfrm rot="5400000" flipH="1">
            <a:off x="2813481" y="2662447"/>
            <a:ext cx="228300" cy="197700"/>
          </a:xfrm>
          <a:prstGeom prst="curvedConnector4">
            <a:avLst>
              <a:gd name="adj1" fmla="val 16294"/>
              <a:gd name="adj2" fmla="val 220448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</p:cxnSp>
      <p:sp>
        <p:nvSpPr>
          <p:cNvPr id="1934" name="Google Shape;1934;p54"/>
          <p:cNvSpPr/>
          <p:nvPr/>
        </p:nvSpPr>
        <p:spPr>
          <a:xfrm flipH="1">
            <a:off x="1673647" y="1420225"/>
            <a:ext cx="2778928" cy="3001650"/>
          </a:xfrm>
          <a:custGeom>
            <a:avLst/>
            <a:gdLst/>
            <a:ahLst/>
            <a:cxnLst/>
            <a:rect l="l" t="t" r="r" b="b"/>
            <a:pathLst>
              <a:path w="98666" h="120066" extrusionOk="0">
                <a:moveTo>
                  <a:pt x="0" y="120066"/>
                </a:moveTo>
                <a:cubicBezTo>
                  <a:pt x="16275" y="110393"/>
                  <a:pt x="89359" y="82040"/>
                  <a:pt x="97650" y="62029"/>
                </a:cubicBezTo>
                <a:cubicBezTo>
                  <a:pt x="105941" y="42018"/>
                  <a:pt x="57730" y="10338"/>
                  <a:pt x="49746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diamond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35" name="Google Shape;1935;p54"/>
          <p:cNvSpPr/>
          <p:nvPr/>
        </p:nvSpPr>
        <p:spPr>
          <a:xfrm flipH="1">
            <a:off x="1939219" y="1478663"/>
            <a:ext cx="4168731" cy="2138825"/>
          </a:xfrm>
          <a:custGeom>
            <a:avLst/>
            <a:gdLst/>
            <a:ahLst/>
            <a:cxnLst/>
            <a:rect l="l" t="t" r="r" b="b"/>
            <a:pathLst>
              <a:path w="182799" h="85553" extrusionOk="0">
                <a:moveTo>
                  <a:pt x="0" y="81374"/>
                </a:moveTo>
                <a:cubicBezTo>
                  <a:pt x="27023" y="80965"/>
                  <a:pt x="131684" y="92480"/>
                  <a:pt x="162135" y="78918"/>
                </a:cubicBezTo>
                <a:cubicBezTo>
                  <a:pt x="192587" y="65356"/>
                  <a:pt x="179280" y="13153"/>
                  <a:pt x="182709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7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Offense- RULES</a:t>
            </a:r>
            <a:endParaRPr dirty="0"/>
          </a:p>
        </p:txBody>
      </p:sp>
      <p:sp>
        <p:nvSpPr>
          <p:cNvPr id="121" name="Google Shape;121;p17"/>
          <p:cNvSpPr txBox="1"/>
          <p:nvPr/>
        </p:nvSpPr>
        <p:spPr>
          <a:xfrm>
            <a:off x="276350" y="690625"/>
            <a:ext cx="8813100" cy="32143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70485" lvl="0" indent="0" algn="l" rtl="0">
              <a:spcBef>
                <a:spcPts val="139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OFFENSIVE RULES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27685" lvl="0" indent="-305435" algn="l" rtl="0">
              <a:spcBef>
                <a:spcPts val="1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formations must include a minimum 5 man balanced frontline. 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27685" lvl="0" indent="-305435" algn="l" rtl="0">
              <a:spcBef>
                <a:spcPts val="1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Must be I, Pro, or Double Wing formation (Double Wing only in 4th Grade)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27685" lvl="0" indent="-305435" algn="l" rtl="0">
              <a:spcBef>
                <a:spcPts val="1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unbalanced lines are allowed on offense, i.e., no unbalanced line from tackle to tackle (must have a center and one guard and one tackle on each side of center - TGCGT must be followed).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27685" lvl="0" indent="-305435" algn="l" rtl="0">
              <a:spcBef>
                <a:spcPts val="2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Unbalanced lines with a tight end on the LOS are not allowed.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27685" lvl="0" indent="-305435" algn="l" rtl="0">
              <a:spcBef>
                <a:spcPts val="2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 2 players can be split wide (Double Wing)• The players that split wide must be a WB; he may not be an end. 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27685" lvl="0" indent="-30543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Wing Backs must be at least 1 yard behind the line of scrimmage, no more than 5 yards off the Tackle.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27685" lvl="0" indent="-305435" algn="l" rtl="0">
              <a:lnSpc>
                <a:spcPct val="122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total of two handoffs or laterals are allowed per play.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27685" lvl="0" indent="-305435" algn="l" rtl="0">
              <a:lnSpc>
                <a:spcPct val="122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QB Sneaks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27685" lvl="0" indent="-305435" algn="l" rtl="0">
              <a:lnSpc>
                <a:spcPct val="122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shotgun formation is allowed.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27685" lvl="0" indent="-30543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Legal and illegal blocking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84885" lvl="1" indent="-305435" algn="l" rtl="0">
              <a:lnSpc>
                <a:spcPct val="122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lphaLcPeriod"/>
            </a:pPr>
            <a:r>
              <a:rPr lang="en" sz="12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Crack </a:t>
            </a:r>
            <a:r>
              <a:rPr lang="en" sz="1200" dirty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back blocks are not allowed and below is further defined</a:t>
            </a:r>
          </a:p>
          <a:p>
            <a:pPr marL="984885" lvl="1" indent="-305435" algn="l" rtl="0">
              <a:lnSpc>
                <a:spcPct val="122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lphaLcPeriod"/>
            </a:pP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wing back may block anyone as long as he is stationary prior to the snap, this includes end and middle LB (Legal)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8"/>
          <p:cNvSpPr txBox="1">
            <a:spLocks noGrp="1"/>
          </p:cNvSpPr>
          <p:nvPr>
            <p:ph type="title"/>
          </p:nvPr>
        </p:nvSpPr>
        <p:spPr>
          <a:xfrm>
            <a:off x="311700" y="1002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“I” Formation</a:t>
            </a:r>
            <a:endParaRPr/>
          </a:p>
        </p:txBody>
      </p:sp>
      <p:sp>
        <p:nvSpPr>
          <p:cNvPr id="127" name="Google Shape;127;p18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4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Wing Left or Right</a:t>
            </a:r>
            <a:endParaRPr/>
          </a:p>
        </p:txBody>
      </p:sp>
      <p:sp>
        <p:nvSpPr>
          <p:cNvPr id="128" name="Google Shape;128;p18"/>
          <p:cNvSpPr/>
          <p:nvPr/>
        </p:nvSpPr>
        <p:spPr>
          <a:xfrm>
            <a:off x="3200868" y="9653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29" name="Google Shape;129;p18"/>
          <p:cNvSpPr/>
          <p:nvPr/>
        </p:nvSpPr>
        <p:spPr>
          <a:xfrm>
            <a:off x="5594261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0" name="Google Shape;130;p18"/>
          <p:cNvSpPr/>
          <p:nvPr/>
        </p:nvSpPr>
        <p:spPr>
          <a:xfrm>
            <a:off x="4879219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1" name="Google Shape;131;p18"/>
          <p:cNvSpPr/>
          <p:nvPr/>
        </p:nvSpPr>
        <p:spPr>
          <a:xfrm>
            <a:off x="2787269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2" name="Google Shape;132;p18"/>
          <p:cNvSpPr/>
          <p:nvPr/>
        </p:nvSpPr>
        <p:spPr>
          <a:xfrm>
            <a:off x="2414525" y="16990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3" name="Google Shape;133;p18"/>
          <p:cNvSpPr/>
          <p:nvPr/>
        </p:nvSpPr>
        <p:spPr>
          <a:xfrm>
            <a:off x="3497176" y="22877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4" name="Google Shape;134;p18"/>
          <p:cNvSpPr/>
          <p:nvPr/>
        </p:nvSpPr>
        <p:spPr>
          <a:xfrm>
            <a:off x="4203581" y="1714531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5" name="Google Shape;135;p18"/>
          <p:cNvSpPr/>
          <p:nvPr/>
        </p:nvSpPr>
        <p:spPr>
          <a:xfrm>
            <a:off x="5911278" y="16990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6" name="Google Shape;136;p18"/>
          <p:cNvSpPr/>
          <p:nvPr/>
        </p:nvSpPr>
        <p:spPr>
          <a:xfrm>
            <a:off x="5045389" y="9653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37" name="Google Shape;137;p18"/>
          <p:cNvSpPr txBox="1"/>
          <p:nvPr/>
        </p:nvSpPr>
        <p:spPr>
          <a:xfrm>
            <a:off x="3359723" y="10946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38" name="Google Shape;138;p18"/>
          <p:cNvSpPr txBox="1"/>
          <p:nvPr/>
        </p:nvSpPr>
        <p:spPr>
          <a:xfrm>
            <a:off x="5204245" y="10946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39" name="Google Shape;139;p18"/>
          <p:cNvSpPr txBox="1"/>
          <p:nvPr/>
        </p:nvSpPr>
        <p:spPr>
          <a:xfrm>
            <a:off x="4245093" y="1843819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140" name="Google Shape;140;p18"/>
          <p:cNvSpPr txBox="1"/>
          <p:nvPr/>
        </p:nvSpPr>
        <p:spPr>
          <a:xfrm>
            <a:off x="5952790" y="18283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41" name="Google Shape;141;p18"/>
          <p:cNvSpPr txBox="1"/>
          <p:nvPr/>
        </p:nvSpPr>
        <p:spPr>
          <a:xfrm>
            <a:off x="2456037" y="18283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42" name="Google Shape;142;p18"/>
          <p:cNvSpPr txBox="1"/>
          <p:nvPr/>
        </p:nvSpPr>
        <p:spPr>
          <a:xfrm>
            <a:off x="2828781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43" name="Google Shape;143;p18"/>
          <p:cNvSpPr txBox="1"/>
          <p:nvPr/>
        </p:nvSpPr>
        <p:spPr>
          <a:xfrm>
            <a:off x="5635772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44" name="Google Shape;144;p18"/>
          <p:cNvSpPr txBox="1"/>
          <p:nvPr/>
        </p:nvSpPr>
        <p:spPr>
          <a:xfrm>
            <a:off x="3538688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45" name="Google Shape;145;p18"/>
          <p:cNvSpPr txBox="1"/>
          <p:nvPr/>
        </p:nvSpPr>
        <p:spPr>
          <a:xfrm>
            <a:off x="4920722" y="24170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46" name="Google Shape;146;p18"/>
          <p:cNvSpPr/>
          <p:nvPr/>
        </p:nvSpPr>
        <p:spPr>
          <a:xfrm>
            <a:off x="2828775" y="27789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18"/>
          <p:cNvSpPr/>
          <p:nvPr/>
        </p:nvSpPr>
        <p:spPr>
          <a:xfrm>
            <a:off x="4256950" y="27723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8"/>
          <p:cNvSpPr/>
          <p:nvPr/>
        </p:nvSpPr>
        <p:spPr>
          <a:xfrm>
            <a:off x="4947975" y="27789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8"/>
          <p:cNvSpPr/>
          <p:nvPr/>
        </p:nvSpPr>
        <p:spPr>
          <a:xfrm>
            <a:off x="5663075" y="27869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8"/>
          <p:cNvSpPr/>
          <p:nvPr/>
        </p:nvSpPr>
        <p:spPr>
          <a:xfrm>
            <a:off x="4256950" y="31932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18"/>
          <p:cNvSpPr/>
          <p:nvPr/>
        </p:nvSpPr>
        <p:spPr>
          <a:xfrm>
            <a:off x="4256950" y="4024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18"/>
          <p:cNvSpPr/>
          <p:nvPr/>
        </p:nvSpPr>
        <p:spPr>
          <a:xfrm>
            <a:off x="4256950" y="44982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18"/>
          <p:cNvSpPr/>
          <p:nvPr/>
        </p:nvSpPr>
        <p:spPr>
          <a:xfrm>
            <a:off x="2339025" y="31968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8"/>
          <p:cNvSpPr/>
          <p:nvPr/>
        </p:nvSpPr>
        <p:spPr>
          <a:xfrm>
            <a:off x="3565925" y="27618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8"/>
          <p:cNvSpPr txBox="1"/>
          <p:nvPr/>
        </p:nvSpPr>
        <p:spPr>
          <a:xfrm>
            <a:off x="2861474" y="2774200"/>
            <a:ext cx="339393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156" name="Google Shape;156;p18"/>
          <p:cNvSpPr txBox="1"/>
          <p:nvPr/>
        </p:nvSpPr>
        <p:spPr>
          <a:xfrm>
            <a:off x="3596650" y="27742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157" name="Google Shape;157;p18"/>
          <p:cNvSpPr txBox="1"/>
          <p:nvPr/>
        </p:nvSpPr>
        <p:spPr>
          <a:xfrm>
            <a:off x="5685125" y="27992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158" name="Google Shape;158;p18"/>
          <p:cNvSpPr txBox="1"/>
          <p:nvPr/>
        </p:nvSpPr>
        <p:spPr>
          <a:xfrm>
            <a:off x="4971038" y="27992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159" name="Google Shape;159;p18"/>
          <p:cNvSpPr txBox="1"/>
          <p:nvPr/>
        </p:nvSpPr>
        <p:spPr>
          <a:xfrm>
            <a:off x="4329163" y="27846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160" name="Google Shape;160;p18"/>
          <p:cNvSpPr txBox="1"/>
          <p:nvPr/>
        </p:nvSpPr>
        <p:spPr>
          <a:xfrm>
            <a:off x="4272313" y="32091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161" name="Google Shape;161;p18"/>
          <p:cNvSpPr txBox="1"/>
          <p:nvPr/>
        </p:nvSpPr>
        <p:spPr>
          <a:xfrm>
            <a:off x="4329176" y="4036850"/>
            <a:ext cx="262500" cy="323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dirty="0"/>
              <a:t>3</a:t>
            </a:r>
            <a:endParaRPr sz="700" dirty="0"/>
          </a:p>
        </p:txBody>
      </p:sp>
      <p:sp>
        <p:nvSpPr>
          <p:cNvPr id="162" name="Google Shape;162;p18"/>
          <p:cNvSpPr txBox="1"/>
          <p:nvPr/>
        </p:nvSpPr>
        <p:spPr>
          <a:xfrm>
            <a:off x="4313801" y="4510500"/>
            <a:ext cx="262500" cy="323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dirty="0"/>
              <a:t>2</a:t>
            </a:r>
            <a:endParaRPr sz="700" dirty="0"/>
          </a:p>
        </p:txBody>
      </p:sp>
      <p:sp>
        <p:nvSpPr>
          <p:cNvPr id="163" name="Google Shape;163;p18"/>
          <p:cNvSpPr txBox="1"/>
          <p:nvPr/>
        </p:nvSpPr>
        <p:spPr>
          <a:xfrm>
            <a:off x="2395876" y="32091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sp>
        <p:nvSpPr>
          <p:cNvPr id="164" name="Google Shape;164;p18"/>
          <p:cNvSpPr/>
          <p:nvPr/>
        </p:nvSpPr>
        <p:spPr>
          <a:xfrm>
            <a:off x="6039275" y="3196800"/>
            <a:ext cx="376200" cy="3477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18"/>
          <p:cNvSpPr txBox="1"/>
          <p:nvPr/>
        </p:nvSpPr>
        <p:spPr>
          <a:xfrm>
            <a:off x="6096126" y="32091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9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Pro Formation</a:t>
            </a:r>
            <a:endParaRPr/>
          </a:p>
        </p:txBody>
      </p:sp>
      <p:sp>
        <p:nvSpPr>
          <p:cNvPr id="171" name="Google Shape;171;p19"/>
          <p:cNvSpPr txBox="1">
            <a:spLocks noGrp="1"/>
          </p:cNvSpPr>
          <p:nvPr>
            <p:ph type="body" idx="1"/>
          </p:nvPr>
        </p:nvSpPr>
        <p:spPr>
          <a:xfrm>
            <a:off x="511300" y="538300"/>
            <a:ext cx="19446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50"/>
              <a:t>Wing Left or Right</a:t>
            </a:r>
            <a:endParaRPr sz="1650"/>
          </a:p>
        </p:txBody>
      </p:sp>
      <p:sp>
        <p:nvSpPr>
          <p:cNvPr id="172" name="Google Shape;172;p19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3" name="Google Shape;173;p19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4" name="Google Shape;174;p19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5" name="Google Shape;175;p19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6" name="Google Shape;176;p19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7" name="Google Shape;177;p19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8" name="Google Shape;178;p19"/>
          <p:cNvSpPr/>
          <p:nvPr/>
        </p:nvSpPr>
        <p:spPr>
          <a:xfrm>
            <a:off x="4188206" y="17614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79" name="Google Shape;179;p19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80" name="Google Shape;180;p19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181" name="Google Shape;181;p19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82" name="Google Shape;182;p19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183" name="Google Shape;183;p19"/>
          <p:cNvSpPr txBox="1"/>
          <p:nvPr/>
        </p:nvSpPr>
        <p:spPr>
          <a:xfrm>
            <a:off x="4229718" y="18907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184" name="Google Shape;184;p19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85" name="Google Shape;185;p19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186" name="Google Shape;186;p19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87" name="Google Shape;187;p19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188" name="Google Shape;188;p19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89" name="Google Shape;189;p19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190" name="Google Shape;190;p19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19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19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19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19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19"/>
          <p:cNvSpPr/>
          <p:nvPr/>
        </p:nvSpPr>
        <p:spPr>
          <a:xfrm>
            <a:off x="3565925" y="420592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19"/>
          <p:cNvSpPr/>
          <p:nvPr/>
        </p:nvSpPr>
        <p:spPr>
          <a:xfrm>
            <a:off x="4947975" y="420592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19"/>
          <p:cNvSpPr/>
          <p:nvPr/>
        </p:nvSpPr>
        <p:spPr>
          <a:xfrm>
            <a:off x="2339025" y="32730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19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19"/>
          <p:cNvSpPr txBox="1"/>
          <p:nvPr/>
        </p:nvSpPr>
        <p:spPr>
          <a:xfrm>
            <a:off x="2861474" y="2850400"/>
            <a:ext cx="339393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LT</a:t>
            </a:r>
            <a:endParaRPr sz="700"/>
          </a:p>
        </p:txBody>
      </p:sp>
      <p:sp>
        <p:nvSpPr>
          <p:cNvPr id="200" name="Google Shape;200;p19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201" name="Google Shape;201;p19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202" name="Google Shape;202;p19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203" name="Google Shape;203;p19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204" name="Google Shape;204;p19"/>
          <p:cNvSpPr txBox="1"/>
          <p:nvPr/>
        </p:nvSpPr>
        <p:spPr>
          <a:xfrm>
            <a:off x="4272313" y="32853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205" name="Google Shape;205;p19"/>
          <p:cNvSpPr txBox="1"/>
          <p:nvPr/>
        </p:nvSpPr>
        <p:spPr>
          <a:xfrm>
            <a:off x="3638151" y="42182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206" name="Google Shape;206;p19"/>
          <p:cNvSpPr txBox="1"/>
          <p:nvPr/>
        </p:nvSpPr>
        <p:spPr>
          <a:xfrm>
            <a:off x="5004826" y="42182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207" name="Google Shape;207;p19"/>
          <p:cNvSpPr txBox="1"/>
          <p:nvPr/>
        </p:nvSpPr>
        <p:spPr>
          <a:xfrm>
            <a:off x="2395876" y="32853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  <p:sp>
        <p:nvSpPr>
          <p:cNvPr id="208" name="Google Shape;208;p19"/>
          <p:cNvSpPr/>
          <p:nvPr/>
        </p:nvSpPr>
        <p:spPr>
          <a:xfrm>
            <a:off x="6107950" y="3273000"/>
            <a:ext cx="376200" cy="3477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19"/>
          <p:cNvSpPr txBox="1"/>
          <p:nvPr/>
        </p:nvSpPr>
        <p:spPr>
          <a:xfrm>
            <a:off x="6164801" y="32853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0"/>
          <p:cNvSpPr txBox="1">
            <a:spLocks noGrp="1"/>
          </p:cNvSpPr>
          <p:nvPr>
            <p:ph type="title"/>
          </p:nvPr>
        </p:nvSpPr>
        <p:spPr>
          <a:xfrm>
            <a:off x="311700" y="1179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Offense- Double Wing Formation</a:t>
            </a:r>
            <a:endParaRPr/>
          </a:p>
        </p:txBody>
      </p:sp>
      <p:sp>
        <p:nvSpPr>
          <p:cNvPr id="215" name="Google Shape;215;p20"/>
          <p:cNvSpPr/>
          <p:nvPr/>
        </p:nvSpPr>
        <p:spPr>
          <a:xfrm>
            <a:off x="3200868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216" name="Google Shape;216;p20"/>
          <p:cNvSpPr/>
          <p:nvPr/>
        </p:nvSpPr>
        <p:spPr>
          <a:xfrm>
            <a:off x="5594261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217" name="Google Shape;217;p20"/>
          <p:cNvSpPr/>
          <p:nvPr/>
        </p:nvSpPr>
        <p:spPr>
          <a:xfrm>
            <a:off x="487921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218" name="Google Shape;218;p20"/>
          <p:cNvSpPr/>
          <p:nvPr/>
        </p:nvSpPr>
        <p:spPr>
          <a:xfrm>
            <a:off x="2787269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219" name="Google Shape;219;p20"/>
          <p:cNvSpPr/>
          <p:nvPr/>
        </p:nvSpPr>
        <p:spPr>
          <a:xfrm>
            <a:off x="2414525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220" name="Google Shape;220;p20"/>
          <p:cNvSpPr/>
          <p:nvPr/>
        </p:nvSpPr>
        <p:spPr>
          <a:xfrm>
            <a:off x="3497176" y="236395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221" name="Google Shape;221;p20"/>
          <p:cNvSpPr/>
          <p:nvPr/>
        </p:nvSpPr>
        <p:spPr>
          <a:xfrm>
            <a:off x="4203581" y="176941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222" name="Google Shape;222;p20"/>
          <p:cNvSpPr/>
          <p:nvPr/>
        </p:nvSpPr>
        <p:spPr>
          <a:xfrm>
            <a:off x="5911278" y="1775269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223" name="Google Shape;223;p20"/>
          <p:cNvSpPr/>
          <p:nvPr/>
        </p:nvSpPr>
        <p:spPr>
          <a:xfrm>
            <a:off x="5045389" y="1041550"/>
            <a:ext cx="513697" cy="347628"/>
          </a:xfrm>
          <a:prstGeom prst="flowChartExtra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/>
          </a:p>
        </p:txBody>
      </p:sp>
      <p:sp>
        <p:nvSpPr>
          <p:cNvPr id="224" name="Google Shape;224;p20"/>
          <p:cNvSpPr txBox="1"/>
          <p:nvPr/>
        </p:nvSpPr>
        <p:spPr>
          <a:xfrm>
            <a:off x="3359723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225" name="Google Shape;225;p20"/>
          <p:cNvSpPr txBox="1"/>
          <p:nvPr/>
        </p:nvSpPr>
        <p:spPr>
          <a:xfrm>
            <a:off x="5204245" y="1170838"/>
            <a:ext cx="19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S</a:t>
            </a:r>
            <a:endParaRPr sz="800"/>
          </a:p>
        </p:txBody>
      </p:sp>
      <p:sp>
        <p:nvSpPr>
          <p:cNvPr id="226" name="Google Shape;226;p20"/>
          <p:cNvSpPr txBox="1"/>
          <p:nvPr/>
        </p:nvSpPr>
        <p:spPr>
          <a:xfrm>
            <a:off x="4245093" y="189870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MLB</a:t>
            </a:r>
            <a:endParaRPr sz="800"/>
          </a:p>
        </p:txBody>
      </p:sp>
      <p:sp>
        <p:nvSpPr>
          <p:cNvPr id="227" name="Google Shape;227;p20"/>
          <p:cNvSpPr txBox="1"/>
          <p:nvPr/>
        </p:nvSpPr>
        <p:spPr>
          <a:xfrm>
            <a:off x="5952790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228" name="Google Shape;228;p20"/>
          <p:cNvSpPr txBox="1"/>
          <p:nvPr/>
        </p:nvSpPr>
        <p:spPr>
          <a:xfrm>
            <a:off x="2456037" y="190455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OLB</a:t>
            </a:r>
            <a:endParaRPr sz="800"/>
          </a:p>
        </p:txBody>
      </p:sp>
      <p:sp>
        <p:nvSpPr>
          <p:cNvPr id="229" name="Google Shape;229;p20"/>
          <p:cNvSpPr txBox="1"/>
          <p:nvPr/>
        </p:nvSpPr>
        <p:spPr>
          <a:xfrm>
            <a:off x="2828781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230" name="Google Shape;230;p20"/>
          <p:cNvSpPr txBox="1"/>
          <p:nvPr/>
        </p:nvSpPr>
        <p:spPr>
          <a:xfrm>
            <a:off x="563577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DT</a:t>
            </a:r>
            <a:endParaRPr sz="800"/>
          </a:p>
        </p:txBody>
      </p:sp>
      <p:sp>
        <p:nvSpPr>
          <p:cNvPr id="231" name="Google Shape;231;p20"/>
          <p:cNvSpPr txBox="1"/>
          <p:nvPr/>
        </p:nvSpPr>
        <p:spPr>
          <a:xfrm>
            <a:off x="3538688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232" name="Google Shape;232;p20"/>
          <p:cNvSpPr txBox="1"/>
          <p:nvPr/>
        </p:nvSpPr>
        <p:spPr>
          <a:xfrm>
            <a:off x="4920722" y="2493247"/>
            <a:ext cx="43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DG</a:t>
            </a:r>
            <a:endParaRPr sz="800"/>
          </a:p>
        </p:txBody>
      </p:sp>
      <p:sp>
        <p:nvSpPr>
          <p:cNvPr id="233" name="Google Shape;233;p20"/>
          <p:cNvSpPr/>
          <p:nvPr/>
        </p:nvSpPr>
        <p:spPr>
          <a:xfrm>
            <a:off x="28287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20"/>
          <p:cNvSpPr/>
          <p:nvPr/>
        </p:nvSpPr>
        <p:spPr>
          <a:xfrm>
            <a:off x="4256950" y="284855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20"/>
          <p:cNvSpPr/>
          <p:nvPr/>
        </p:nvSpPr>
        <p:spPr>
          <a:xfrm>
            <a:off x="4947975" y="28551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20"/>
          <p:cNvSpPr/>
          <p:nvPr/>
        </p:nvSpPr>
        <p:spPr>
          <a:xfrm>
            <a:off x="5663075" y="286317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20"/>
          <p:cNvSpPr/>
          <p:nvPr/>
        </p:nvSpPr>
        <p:spPr>
          <a:xfrm>
            <a:off x="4256950" y="32694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20"/>
          <p:cNvSpPr/>
          <p:nvPr/>
        </p:nvSpPr>
        <p:spPr>
          <a:xfrm>
            <a:off x="4256950" y="4405525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20"/>
          <p:cNvSpPr/>
          <p:nvPr/>
        </p:nvSpPr>
        <p:spPr>
          <a:xfrm>
            <a:off x="2349100" y="32730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20"/>
          <p:cNvSpPr/>
          <p:nvPr/>
        </p:nvSpPr>
        <p:spPr>
          <a:xfrm>
            <a:off x="6107950" y="3273000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20"/>
          <p:cNvSpPr/>
          <p:nvPr/>
        </p:nvSpPr>
        <p:spPr>
          <a:xfrm>
            <a:off x="3565925" y="2838088"/>
            <a:ext cx="376200" cy="347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20"/>
          <p:cNvSpPr txBox="1"/>
          <p:nvPr/>
        </p:nvSpPr>
        <p:spPr>
          <a:xfrm>
            <a:off x="2861474" y="2850400"/>
            <a:ext cx="339393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dirty="0"/>
              <a:t>LT</a:t>
            </a:r>
            <a:endParaRPr sz="700" dirty="0"/>
          </a:p>
        </p:txBody>
      </p:sp>
      <p:sp>
        <p:nvSpPr>
          <p:cNvPr id="243" name="Google Shape;243;p20"/>
          <p:cNvSpPr txBox="1"/>
          <p:nvPr/>
        </p:nvSpPr>
        <p:spPr>
          <a:xfrm>
            <a:off x="3596650" y="28504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LG</a:t>
            </a:r>
            <a:endParaRPr sz="700"/>
          </a:p>
        </p:txBody>
      </p:sp>
      <p:sp>
        <p:nvSpPr>
          <p:cNvPr id="244" name="Google Shape;244;p20"/>
          <p:cNvSpPr txBox="1"/>
          <p:nvPr/>
        </p:nvSpPr>
        <p:spPr>
          <a:xfrm>
            <a:off x="5685125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RT</a:t>
            </a:r>
            <a:endParaRPr sz="700"/>
          </a:p>
        </p:txBody>
      </p:sp>
      <p:sp>
        <p:nvSpPr>
          <p:cNvPr id="245" name="Google Shape;245;p20"/>
          <p:cNvSpPr txBox="1"/>
          <p:nvPr/>
        </p:nvSpPr>
        <p:spPr>
          <a:xfrm>
            <a:off x="4971038" y="2875475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RG</a:t>
            </a:r>
            <a:endParaRPr sz="700"/>
          </a:p>
        </p:txBody>
      </p:sp>
      <p:sp>
        <p:nvSpPr>
          <p:cNvPr id="246" name="Google Shape;246;p20"/>
          <p:cNvSpPr txBox="1"/>
          <p:nvPr/>
        </p:nvSpPr>
        <p:spPr>
          <a:xfrm>
            <a:off x="4329163" y="286085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</a:t>
            </a:r>
            <a:endParaRPr sz="700"/>
          </a:p>
        </p:txBody>
      </p:sp>
      <p:sp>
        <p:nvSpPr>
          <p:cNvPr id="247" name="Google Shape;247;p20"/>
          <p:cNvSpPr txBox="1"/>
          <p:nvPr/>
        </p:nvSpPr>
        <p:spPr>
          <a:xfrm>
            <a:off x="4272313" y="3285300"/>
            <a:ext cx="376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QB</a:t>
            </a:r>
            <a:endParaRPr sz="700"/>
          </a:p>
        </p:txBody>
      </p:sp>
      <p:sp>
        <p:nvSpPr>
          <p:cNvPr id="248" name="Google Shape;248;p20"/>
          <p:cNvSpPr txBox="1"/>
          <p:nvPr/>
        </p:nvSpPr>
        <p:spPr>
          <a:xfrm>
            <a:off x="4329176" y="4417825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2</a:t>
            </a:r>
            <a:endParaRPr sz="700"/>
          </a:p>
        </p:txBody>
      </p:sp>
      <p:sp>
        <p:nvSpPr>
          <p:cNvPr id="249" name="Google Shape;249;p20"/>
          <p:cNvSpPr txBox="1"/>
          <p:nvPr/>
        </p:nvSpPr>
        <p:spPr>
          <a:xfrm>
            <a:off x="2405951" y="32853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3</a:t>
            </a:r>
            <a:endParaRPr sz="700"/>
          </a:p>
        </p:txBody>
      </p:sp>
      <p:sp>
        <p:nvSpPr>
          <p:cNvPr id="250" name="Google Shape;250;p20"/>
          <p:cNvSpPr txBox="1"/>
          <p:nvPr/>
        </p:nvSpPr>
        <p:spPr>
          <a:xfrm>
            <a:off x="6164801" y="3285300"/>
            <a:ext cx="262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4</a:t>
            </a:r>
            <a:endParaRPr sz="7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5" name="Google Shape;255;p21"/>
          <p:cNvPicPr preferRelativeResize="0"/>
          <p:nvPr/>
        </p:nvPicPr>
        <p:blipFill>
          <a:blip r:embed="rId3">
            <a:alphaModFix amt="25000"/>
          </a:blip>
          <a:stretch>
            <a:fillRect/>
          </a:stretch>
        </p:blipFill>
        <p:spPr>
          <a:xfrm>
            <a:off x="2123800" y="0"/>
            <a:ext cx="5023350" cy="51435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0"/>
              </a:srgbClr>
            </a:outerShdw>
          </a:effectLst>
        </p:spPr>
      </p:pic>
      <p:sp>
        <p:nvSpPr>
          <p:cNvPr id="256" name="Google Shape;256;p21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9 Man Offense </a:t>
            </a:r>
            <a:endParaRPr/>
          </a:p>
        </p:txBody>
      </p:sp>
      <p:sp>
        <p:nvSpPr>
          <p:cNvPr id="257" name="Google Shape;257;p2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94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3rd &amp; 4th Grade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Plays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1311</Words>
  <Application>Microsoft Office PowerPoint</Application>
  <PresentationFormat>On-screen Show (16:9)</PresentationFormat>
  <Paragraphs>782</Paragraphs>
  <Slides>42</Slides>
  <Notes>42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5" baseType="lpstr">
      <vt:lpstr>Arial</vt:lpstr>
      <vt:lpstr>Calibri</vt:lpstr>
      <vt:lpstr>Simple Light</vt:lpstr>
      <vt:lpstr>Rosemount Youth Football </vt:lpstr>
      <vt:lpstr>Defensive Formation (4-3-2)</vt:lpstr>
      <vt:lpstr>9 Man Offense </vt:lpstr>
      <vt:lpstr>Offense- Hole Numbering</vt:lpstr>
      <vt:lpstr>Offense- RULES</vt:lpstr>
      <vt:lpstr>Offense- “I” Formation</vt:lpstr>
      <vt:lpstr>Offense- Pro Formation</vt:lpstr>
      <vt:lpstr>Offense- Double Wing Formation</vt:lpstr>
      <vt:lpstr>9 Man Offense </vt:lpstr>
      <vt:lpstr>Offense- “I” Formation</vt:lpstr>
      <vt:lpstr>Offense- “I” Formation</vt:lpstr>
      <vt:lpstr>Offense- “I” Formation</vt:lpstr>
      <vt:lpstr>Offense- “I” Formation</vt:lpstr>
      <vt:lpstr>Offense- “I” Formation</vt:lpstr>
      <vt:lpstr>Offense- “I” Formation</vt:lpstr>
      <vt:lpstr>Offense- “I” Formation</vt:lpstr>
      <vt:lpstr>Offense- “I” Formation</vt:lpstr>
      <vt:lpstr>Offense- “I” Formation</vt:lpstr>
      <vt:lpstr>Offense- “I” Formation</vt:lpstr>
      <vt:lpstr>Offense- Pro Formation</vt:lpstr>
      <vt:lpstr>Offense- Pro Formation</vt:lpstr>
      <vt:lpstr>Offense- Pro Formation</vt:lpstr>
      <vt:lpstr>Offense- Pro Formation</vt:lpstr>
      <vt:lpstr>Offense- Pro Formation</vt:lpstr>
      <vt:lpstr>Offense- Pro Formation</vt:lpstr>
      <vt:lpstr>Offense- Pro Formation</vt:lpstr>
      <vt:lpstr>Offense- Pro Formation</vt:lpstr>
      <vt:lpstr>Offense- Pro Formation</vt:lpstr>
      <vt:lpstr>Offense- Pro Formation</vt:lpstr>
      <vt:lpstr>Offense- Double Wing Formation</vt:lpstr>
      <vt:lpstr>Offense- Double Wing Formation</vt:lpstr>
      <vt:lpstr>Offense- Double Wing Formation</vt:lpstr>
      <vt:lpstr>Offense- Double Wing Formation</vt:lpstr>
      <vt:lpstr>Offense- Double Wing Formation</vt:lpstr>
      <vt:lpstr>Offense- Double Wing Formation</vt:lpstr>
      <vt:lpstr>Offense- Double Wing Formation</vt:lpstr>
      <vt:lpstr>Offense- Double Wing Formation</vt:lpstr>
      <vt:lpstr>Offense- Double Wing Formation</vt:lpstr>
      <vt:lpstr>Offense- Double Wing Formation</vt:lpstr>
      <vt:lpstr>Offense- Double Wing Formation</vt:lpstr>
      <vt:lpstr>Offense- Double Wing Formation</vt:lpstr>
      <vt:lpstr>Offense- Double Wing 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Rosemount Youth Football </dc:title>
  <cp:lastModifiedBy>Kroth, Alan</cp:lastModifiedBy>
  <cp:revision>3</cp:revision>
  <dcterms:modified xsi:type="dcterms:W3CDTF">2025-04-10T02:41:27Z</dcterms:modified>
</cp:coreProperties>
</file>