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6858000" cx="9144000"/>
  <p:notesSz cx="6858000" cy="9144000"/>
  <p:embeddedFontLst>
    <p:embeddedFont>
      <p:font typeface="Proxima Nova"/>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ProximaNova-bold.fntdata"/><Relationship Id="rId14" Type="http://schemas.openxmlformats.org/officeDocument/2006/relationships/font" Target="fonts/ProximaNova-regular.fntdata"/><Relationship Id="rId17" Type="http://schemas.openxmlformats.org/officeDocument/2006/relationships/font" Target="fonts/ProximaNova-boldItalic.fntdata"/><Relationship Id="rId16" Type="http://schemas.openxmlformats.org/officeDocument/2006/relationships/font" Target="fonts/ProximaNova-italic.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bb03bdc4_0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bb03bdc4_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bc2faabd_0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bc2faabd_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This drill takes out the lower half. Allows the thrower to focus on skills noted above. It is key to finish with your nose over your toes.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bc2faabd_0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bc2faabd_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This drill combines with the first drill emphasizing finishing square and in a balanced position allowing the finish to provide a solid fielding position square to the catcher.</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bc2faabd_0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bc2faabd_0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This drill takes out the lower half but in and standing position. Do not let your head get outside of your glove side knee. You can turn your throwing side foot to allow your chin to roll under your chin.</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bc2faabd_0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bc2faabd_0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Allows the player to start in a strong arm safe position. This drill puts the player in the proper position to throw by being equal and opposite in position.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bc2faabd_0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bc2faabd_0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Most players pick their foot up before the ball is released. The back foot dragging provides stability and acts like a rudder for our control along with our glove side, plant foot and head.</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bc2faabd_02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bc2faabd_0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Teaches weight transfer and balance while being athletic. Be strong and tall on the back side transfer energy and finish squarely.</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bc2faabd_03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bc2faabd_0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This provides a fun way to compete at the end of your throwing. Put your hat on the ground in front of you. This gives the player a target to throw to. Kids love this drill. Build in some sort of reward system if anyone on the team hits the target.</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cxnSp>
        <p:nvCxnSpPr>
          <p:cNvPr id="10" name="Google Shape;10;p2"/>
          <p:cNvCxnSpPr/>
          <p:nvPr/>
        </p:nvCxnSpPr>
        <p:spPr>
          <a:xfrm>
            <a:off x="0" y="3997533"/>
            <a:ext cx="9144000" cy="0"/>
          </a:xfrm>
          <a:prstGeom prst="straightConnector1">
            <a:avLst/>
          </a:prstGeom>
          <a:noFill/>
          <a:ln cap="flat" cmpd="sng" w="19050">
            <a:solidFill>
              <a:schemeClr val="lt2"/>
            </a:solidFill>
            <a:prstDash val="solid"/>
            <a:round/>
            <a:headEnd len="sm" w="sm" type="none"/>
            <a:tailEnd len="sm" w="sm" type="none"/>
          </a:ln>
        </p:spPr>
      </p:cxnSp>
      <p:sp>
        <p:nvSpPr>
          <p:cNvPr id="11" name="Google Shape;11;p2"/>
          <p:cNvSpPr txBox="1"/>
          <p:nvPr>
            <p:ph type="ctrTitle"/>
          </p:nvPr>
        </p:nvSpPr>
        <p:spPr>
          <a:xfrm>
            <a:off x="510450" y="1676400"/>
            <a:ext cx="8123100" cy="2118000"/>
          </a:xfrm>
          <a:prstGeom prst="rect">
            <a:avLst/>
          </a:prstGeom>
        </p:spPr>
        <p:txBody>
          <a:bodyPr anchorCtr="0" anchor="b"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12" name="Google Shape;12;p2"/>
          <p:cNvSpPr txBox="1"/>
          <p:nvPr>
            <p:ph idx="1" type="subTitle"/>
          </p:nvPr>
        </p:nvSpPr>
        <p:spPr>
          <a:xfrm>
            <a:off x="510450" y="4243083"/>
            <a:ext cx="8123100" cy="8400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2400"/>
              <a:buNone/>
              <a:defRPr sz="2400">
                <a:solidFill>
                  <a:schemeClr val="lt1"/>
                </a:solidFill>
              </a:defRPr>
            </a:lvl1pPr>
            <a:lvl2pPr lvl="1">
              <a:lnSpc>
                <a:spcPct val="100000"/>
              </a:lnSpc>
              <a:spcBef>
                <a:spcPts val="0"/>
              </a:spcBef>
              <a:spcAft>
                <a:spcPts val="0"/>
              </a:spcAft>
              <a:buClr>
                <a:schemeClr val="lt1"/>
              </a:buClr>
              <a:buSzPts val="2400"/>
              <a:buNone/>
              <a:defRPr sz="2400">
                <a:solidFill>
                  <a:schemeClr val="lt1"/>
                </a:solidFill>
              </a:defRPr>
            </a:lvl2pPr>
            <a:lvl3pPr lvl="2">
              <a:lnSpc>
                <a:spcPct val="100000"/>
              </a:lnSpc>
              <a:spcBef>
                <a:spcPts val="0"/>
              </a:spcBef>
              <a:spcAft>
                <a:spcPts val="0"/>
              </a:spcAft>
              <a:buClr>
                <a:schemeClr val="lt1"/>
              </a:buClr>
              <a:buSzPts val="2400"/>
              <a:buNone/>
              <a:defRPr sz="2400">
                <a:solidFill>
                  <a:schemeClr val="lt1"/>
                </a:solidFill>
              </a:defRPr>
            </a:lvl3pPr>
            <a:lvl4pPr lvl="3">
              <a:lnSpc>
                <a:spcPct val="100000"/>
              </a:lnSpc>
              <a:spcBef>
                <a:spcPts val="0"/>
              </a:spcBef>
              <a:spcAft>
                <a:spcPts val="0"/>
              </a:spcAft>
              <a:buClr>
                <a:schemeClr val="lt1"/>
              </a:buClr>
              <a:buSzPts val="2400"/>
              <a:buNone/>
              <a:defRPr sz="2400">
                <a:solidFill>
                  <a:schemeClr val="lt1"/>
                </a:solidFill>
              </a:defRPr>
            </a:lvl4pPr>
            <a:lvl5pPr lvl="4">
              <a:lnSpc>
                <a:spcPct val="100000"/>
              </a:lnSpc>
              <a:spcBef>
                <a:spcPts val="0"/>
              </a:spcBef>
              <a:spcAft>
                <a:spcPts val="0"/>
              </a:spcAft>
              <a:buClr>
                <a:schemeClr val="lt1"/>
              </a:buClr>
              <a:buSzPts val="2400"/>
              <a:buNone/>
              <a:defRPr sz="2400">
                <a:solidFill>
                  <a:schemeClr val="lt1"/>
                </a:solidFill>
              </a:defRPr>
            </a:lvl5pPr>
            <a:lvl6pPr lvl="5">
              <a:lnSpc>
                <a:spcPct val="100000"/>
              </a:lnSpc>
              <a:spcBef>
                <a:spcPts val="0"/>
              </a:spcBef>
              <a:spcAft>
                <a:spcPts val="0"/>
              </a:spcAft>
              <a:buClr>
                <a:schemeClr val="lt1"/>
              </a:buClr>
              <a:buSzPts val="2400"/>
              <a:buNone/>
              <a:defRPr sz="2400">
                <a:solidFill>
                  <a:schemeClr val="lt1"/>
                </a:solidFill>
              </a:defRPr>
            </a:lvl6pPr>
            <a:lvl7pPr lvl="6">
              <a:lnSpc>
                <a:spcPct val="100000"/>
              </a:lnSpc>
              <a:spcBef>
                <a:spcPts val="0"/>
              </a:spcBef>
              <a:spcAft>
                <a:spcPts val="0"/>
              </a:spcAft>
              <a:buClr>
                <a:schemeClr val="lt1"/>
              </a:buClr>
              <a:buSzPts val="2400"/>
              <a:buNone/>
              <a:defRPr sz="2400">
                <a:solidFill>
                  <a:schemeClr val="lt1"/>
                </a:solidFill>
              </a:defRPr>
            </a:lvl7pPr>
            <a:lvl8pPr lvl="7">
              <a:lnSpc>
                <a:spcPct val="100000"/>
              </a:lnSpc>
              <a:spcBef>
                <a:spcPts val="0"/>
              </a:spcBef>
              <a:spcAft>
                <a:spcPts val="0"/>
              </a:spcAft>
              <a:buClr>
                <a:schemeClr val="lt1"/>
              </a:buClr>
              <a:buSzPts val="2400"/>
              <a:buNone/>
              <a:defRPr sz="2400">
                <a:solidFill>
                  <a:schemeClr val="lt1"/>
                </a:solidFill>
              </a:defRPr>
            </a:lvl8pPr>
            <a:lvl9pPr lvl="8">
              <a:lnSpc>
                <a:spcPct val="100000"/>
              </a:lnSpc>
              <a:spcBef>
                <a:spcPts val="0"/>
              </a:spcBef>
              <a:spcAft>
                <a:spcPts val="0"/>
              </a:spcAft>
              <a:buClr>
                <a:schemeClr val="lt1"/>
              </a:buClr>
              <a:buSzPts val="2400"/>
              <a:buNone/>
              <a:defRPr sz="2400">
                <a:solidFill>
                  <a:schemeClr val="lt1"/>
                </a:solidFill>
              </a:defRPr>
            </a:lvl9pPr>
          </a:lstStyle>
          <a:p/>
        </p:txBody>
      </p:sp>
      <p:sp>
        <p:nvSpPr>
          <p:cNvPr id="13" name="Google Shape;13;p2"/>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1"/>
          <p:cNvSpPr/>
          <p:nvPr/>
        </p:nvSpPr>
        <p:spPr>
          <a:xfrm>
            <a:off x="0" y="6727600"/>
            <a:ext cx="9144000" cy="130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11"/>
          <p:cNvSpPr txBox="1"/>
          <p:nvPr>
            <p:ph hasCustomPrompt="1" type="title"/>
          </p:nvPr>
        </p:nvSpPr>
        <p:spPr>
          <a:xfrm>
            <a:off x="311700" y="1321967"/>
            <a:ext cx="8520600" cy="2557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14000"/>
              <a:buNone/>
              <a:defRPr b="1" sz="14000"/>
            </a:lvl1pPr>
            <a:lvl2pPr lvl="1" algn="ctr">
              <a:spcBef>
                <a:spcPts val="0"/>
              </a:spcBef>
              <a:spcAft>
                <a:spcPts val="0"/>
              </a:spcAft>
              <a:buSzPts val="14000"/>
              <a:buNone/>
              <a:defRPr b="1" sz="14000"/>
            </a:lvl2pPr>
            <a:lvl3pPr lvl="2" algn="ctr">
              <a:spcBef>
                <a:spcPts val="0"/>
              </a:spcBef>
              <a:spcAft>
                <a:spcPts val="0"/>
              </a:spcAft>
              <a:buSzPts val="14000"/>
              <a:buNone/>
              <a:defRPr b="1" sz="14000"/>
            </a:lvl3pPr>
            <a:lvl4pPr lvl="3" algn="ctr">
              <a:spcBef>
                <a:spcPts val="0"/>
              </a:spcBef>
              <a:spcAft>
                <a:spcPts val="0"/>
              </a:spcAft>
              <a:buSzPts val="14000"/>
              <a:buNone/>
              <a:defRPr b="1" sz="14000"/>
            </a:lvl4pPr>
            <a:lvl5pPr lvl="4" algn="ctr">
              <a:spcBef>
                <a:spcPts val="0"/>
              </a:spcBef>
              <a:spcAft>
                <a:spcPts val="0"/>
              </a:spcAft>
              <a:buSzPts val="14000"/>
              <a:buNone/>
              <a:defRPr b="1" sz="14000"/>
            </a:lvl5pPr>
            <a:lvl6pPr lvl="5" algn="ctr">
              <a:spcBef>
                <a:spcPts val="0"/>
              </a:spcBef>
              <a:spcAft>
                <a:spcPts val="0"/>
              </a:spcAft>
              <a:buSzPts val="14000"/>
              <a:buNone/>
              <a:defRPr b="1" sz="14000"/>
            </a:lvl6pPr>
            <a:lvl7pPr lvl="6" algn="ctr">
              <a:spcBef>
                <a:spcPts val="0"/>
              </a:spcBef>
              <a:spcAft>
                <a:spcPts val="0"/>
              </a:spcAft>
              <a:buSzPts val="14000"/>
              <a:buNone/>
              <a:defRPr b="1" sz="14000"/>
            </a:lvl7pPr>
            <a:lvl8pPr lvl="7" algn="ctr">
              <a:spcBef>
                <a:spcPts val="0"/>
              </a:spcBef>
              <a:spcAft>
                <a:spcPts val="0"/>
              </a:spcAft>
              <a:buSzPts val="14000"/>
              <a:buNone/>
              <a:defRPr b="1" sz="14000"/>
            </a:lvl8pPr>
            <a:lvl9pPr lvl="8" algn="ctr">
              <a:spcBef>
                <a:spcPts val="0"/>
              </a:spcBef>
              <a:spcAft>
                <a:spcPts val="0"/>
              </a:spcAft>
              <a:buSzPts val="14000"/>
              <a:buNone/>
              <a:defRPr b="1" sz="14000"/>
            </a:lvl9pPr>
          </a:lstStyle>
          <a:p>
            <a:r>
              <a:t>xx%</a:t>
            </a:r>
          </a:p>
        </p:txBody>
      </p:sp>
      <p:sp>
        <p:nvSpPr>
          <p:cNvPr id="51" name="Google Shape;51;p11"/>
          <p:cNvSpPr txBox="1"/>
          <p:nvPr>
            <p:ph idx="1" type="body"/>
          </p:nvPr>
        </p:nvSpPr>
        <p:spPr>
          <a:xfrm>
            <a:off x="311700" y="4095067"/>
            <a:ext cx="8520600" cy="12024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4" name="Shape 14"/>
        <p:cNvGrpSpPr/>
        <p:nvPr/>
      </p:nvGrpSpPr>
      <p:grpSpPr>
        <a:xfrm>
          <a:off x="0" y="0"/>
          <a:ext cx="0" cy="0"/>
          <a:chOff x="0" y="0"/>
          <a:chExt cx="0" cy="0"/>
        </a:xfrm>
      </p:grpSpPr>
      <p:cxnSp>
        <p:nvCxnSpPr>
          <p:cNvPr id="15" name="Google Shape;15;p3"/>
          <p:cNvCxnSpPr/>
          <p:nvPr/>
        </p:nvCxnSpPr>
        <p:spPr>
          <a:xfrm>
            <a:off x="0" y="3997533"/>
            <a:ext cx="9144000" cy="0"/>
          </a:xfrm>
          <a:prstGeom prst="straightConnector1">
            <a:avLst/>
          </a:prstGeom>
          <a:noFill/>
          <a:ln cap="flat" cmpd="sng" w="19050">
            <a:solidFill>
              <a:schemeClr val="lt2"/>
            </a:solidFill>
            <a:prstDash val="solid"/>
            <a:round/>
            <a:headEnd len="sm" w="sm" type="none"/>
            <a:tailEnd len="sm" w="sm" type="none"/>
          </a:ln>
        </p:spPr>
      </p:cxnSp>
      <p:sp>
        <p:nvSpPr>
          <p:cNvPr id="16" name="Google Shape;16;p3"/>
          <p:cNvSpPr txBox="1"/>
          <p:nvPr>
            <p:ph type="title"/>
          </p:nvPr>
        </p:nvSpPr>
        <p:spPr>
          <a:xfrm>
            <a:off x="510450" y="2743200"/>
            <a:ext cx="8123100" cy="1038300"/>
          </a:xfrm>
          <a:prstGeom prst="rect">
            <a:avLst/>
          </a:prstGeom>
        </p:spPr>
        <p:txBody>
          <a:bodyPr anchorCtr="0" anchor="b"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17" name="Google Shape;17;p3"/>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a:off x="0" y="6727600"/>
            <a:ext cx="9144000" cy="130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4"/>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1" name="Google Shape;21;p4"/>
          <p:cNvSpPr txBox="1"/>
          <p:nvPr>
            <p:ph idx="1" type="body"/>
          </p:nvPr>
        </p:nvSpPr>
        <p:spPr>
          <a:xfrm>
            <a:off x="311700" y="1536633"/>
            <a:ext cx="8520600" cy="45552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2" name="Google Shape;22;p4"/>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3" name="Shape 23"/>
        <p:cNvGrpSpPr/>
        <p:nvPr/>
      </p:nvGrpSpPr>
      <p:grpSpPr>
        <a:xfrm>
          <a:off x="0" y="0"/>
          <a:ext cx="0" cy="0"/>
          <a:chOff x="0" y="0"/>
          <a:chExt cx="0" cy="0"/>
        </a:xfrm>
      </p:grpSpPr>
      <p:sp>
        <p:nvSpPr>
          <p:cNvPr id="24" name="Google Shape;24;p5"/>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5" name="Google Shape;25;p5"/>
          <p:cNvSpPr txBox="1"/>
          <p:nvPr>
            <p:ph idx="1" type="body"/>
          </p:nvPr>
        </p:nvSpPr>
        <p:spPr>
          <a:xfrm>
            <a:off x="311700" y="1536633"/>
            <a:ext cx="3999900" cy="4555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6" name="Google Shape;26;p5"/>
          <p:cNvSpPr txBox="1"/>
          <p:nvPr>
            <p:ph idx="2" type="body"/>
          </p:nvPr>
        </p:nvSpPr>
        <p:spPr>
          <a:xfrm>
            <a:off x="4832400" y="1536633"/>
            <a:ext cx="3999900" cy="4555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6"/>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30" name="Google Shape;30;p6"/>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1" name="Shape 31"/>
        <p:cNvGrpSpPr/>
        <p:nvPr/>
      </p:nvGrpSpPr>
      <p:grpSpPr>
        <a:xfrm>
          <a:off x="0" y="0"/>
          <a:ext cx="0" cy="0"/>
          <a:chOff x="0" y="0"/>
          <a:chExt cx="0" cy="0"/>
        </a:xfrm>
      </p:grpSpPr>
      <p:sp>
        <p:nvSpPr>
          <p:cNvPr id="32" name="Google Shape;32;p7"/>
          <p:cNvSpPr txBox="1"/>
          <p:nvPr>
            <p:ph type="title"/>
          </p:nvPr>
        </p:nvSpPr>
        <p:spPr>
          <a:xfrm>
            <a:off x="311700" y="740800"/>
            <a:ext cx="2808000" cy="1007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3" name="Google Shape;33;p7"/>
          <p:cNvSpPr txBox="1"/>
          <p:nvPr>
            <p:ph idx="1" type="body"/>
          </p:nvPr>
        </p:nvSpPr>
        <p:spPr>
          <a:xfrm>
            <a:off x="311700" y="1852800"/>
            <a:ext cx="2808000" cy="42393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7"/>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5" name="Shape 35"/>
        <p:cNvGrpSpPr/>
        <p:nvPr/>
      </p:nvGrpSpPr>
      <p:grpSpPr>
        <a:xfrm>
          <a:off x="0" y="0"/>
          <a:ext cx="0" cy="0"/>
          <a:chOff x="0" y="0"/>
          <a:chExt cx="0" cy="0"/>
        </a:xfrm>
      </p:grpSpPr>
      <p:sp>
        <p:nvSpPr>
          <p:cNvPr id="36" name="Google Shape;36;p8"/>
          <p:cNvSpPr txBox="1"/>
          <p:nvPr>
            <p:ph type="title"/>
          </p:nvPr>
        </p:nvSpPr>
        <p:spPr>
          <a:xfrm>
            <a:off x="490250" y="701800"/>
            <a:ext cx="5797500" cy="54543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7" name="Google Shape;37;p8"/>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9"/>
          <p:cNvSpPr/>
          <p:nvPr/>
        </p:nvSpPr>
        <p:spPr>
          <a:xfrm>
            <a:off x="4572000" y="100"/>
            <a:ext cx="4572000" cy="68580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0" name="Google Shape;40;p9"/>
          <p:cNvCxnSpPr/>
          <p:nvPr/>
        </p:nvCxnSpPr>
        <p:spPr>
          <a:xfrm>
            <a:off x="5029675" y="5994000"/>
            <a:ext cx="468300" cy="0"/>
          </a:xfrm>
          <a:prstGeom prst="straightConnector1">
            <a:avLst/>
          </a:prstGeom>
          <a:noFill/>
          <a:ln cap="flat" cmpd="sng" w="19050">
            <a:solidFill>
              <a:schemeClr val="lt2"/>
            </a:solidFill>
            <a:prstDash val="solid"/>
            <a:round/>
            <a:headEnd len="sm" w="sm" type="none"/>
            <a:tailEnd len="sm" w="sm" type="none"/>
          </a:ln>
        </p:spPr>
      </p:cxnSp>
      <p:sp>
        <p:nvSpPr>
          <p:cNvPr id="41" name="Google Shape;41;p9"/>
          <p:cNvSpPr txBox="1"/>
          <p:nvPr>
            <p:ph type="title"/>
          </p:nvPr>
        </p:nvSpPr>
        <p:spPr>
          <a:xfrm>
            <a:off x="265500" y="1607767"/>
            <a:ext cx="4045200" cy="20127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9"/>
          <p:cNvSpPr txBox="1"/>
          <p:nvPr>
            <p:ph idx="1" type="subTitle"/>
          </p:nvPr>
        </p:nvSpPr>
        <p:spPr>
          <a:xfrm>
            <a:off x="265500" y="3692001"/>
            <a:ext cx="4045200" cy="17940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9"/>
          <p:cNvSpPr txBox="1"/>
          <p:nvPr>
            <p:ph idx="2" type="body"/>
          </p:nvPr>
        </p:nvSpPr>
        <p:spPr>
          <a:xfrm>
            <a:off x="4939500" y="965600"/>
            <a:ext cx="3837000" cy="49269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4" name="Google Shape;44;p9"/>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5" name="Shape 45"/>
        <p:cNvGrpSpPr/>
        <p:nvPr/>
      </p:nvGrpSpPr>
      <p:grpSpPr>
        <a:xfrm>
          <a:off x="0" y="0"/>
          <a:ext cx="0" cy="0"/>
          <a:chOff x="0" y="0"/>
          <a:chExt cx="0" cy="0"/>
        </a:xfrm>
      </p:grpSpPr>
      <p:sp>
        <p:nvSpPr>
          <p:cNvPr id="46" name="Google Shape;46;p10"/>
          <p:cNvSpPr txBox="1"/>
          <p:nvPr>
            <p:ph idx="1" type="body"/>
          </p:nvPr>
        </p:nvSpPr>
        <p:spPr>
          <a:xfrm>
            <a:off x="311700" y="5649100"/>
            <a:ext cx="5998800" cy="7983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100"/>
              <a:buNone/>
              <a:defRPr sz="2100"/>
            </a:lvl1pPr>
          </a:lstStyle>
          <a:p/>
        </p:txBody>
      </p:sp>
      <p:sp>
        <p:nvSpPr>
          <p:cNvPr id="47" name="Google Shape;47;p10"/>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pearmint">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593367"/>
            <a:ext cx="8520600" cy="7635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1pPr>
            <a:lvl2pPr lvl="1">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2pPr>
            <a:lvl3pPr lvl="2">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3pPr>
            <a:lvl4pPr lvl="3">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4pPr>
            <a:lvl5pPr lvl="4">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5pPr>
            <a:lvl6pPr lvl="5">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6pPr>
            <a:lvl7pPr lvl="6">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7pPr>
            <a:lvl8pPr lvl="7">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8pPr>
            <a:lvl9pPr lvl="8">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9pPr>
          </a:lstStyle>
          <a:p/>
        </p:txBody>
      </p:sp>
      <p:sp>
        <p:nvSpPr>
          <p:cNvPr id="7" name="Google Shape;7;p1"/>
          <p:cNvSpPr txBox="1"/>
          <p:nvPr>
            <p:ph idx="1" type="body"/>
          </p:nvPr>
        </p:nvSpPr>
        <p:spPr>
          <a:xfrm>
            <a:off x="311700" y="1536633"/>
            <a:ext cx="8520600" cy="45552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accent3"/>
              </a:buClr>
              <a:buSzPts val="1800"/>
              <a:buFont typeface="Proxima Nova"/>
              <a:buChar char="●"/>
              <a:defRPr sz="1800">
                <a:solidFill>
                  <a:schemeClr val="accent3"/>
                </a:solidFill>
                <a:latin typeface="Proxima Nova"/>
                <a:ea typeface="Proxima Nova"/>
                <a:cs typeface="Proxima Nova"/>
                <a:sym typeface="Proxima Nova"/>
              </a:defRPr>
            </a:lvl1pPr>
            <a:lvl2pPr indent="-317500" lvl="1" marL="9144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2pPr>
            <a:lvl3pPr indent="-317500" lvl="2" marL="13716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3pPr>
            <a:lvl4pPr indent="-317500" lvl="3" marL="18288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4pPr>
            <a:lvl5pPr indent="-317500" lvl="4" marL="22860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5pPr>
            <a:lvl6pPr indent="-317500" lvl="5" marL="27432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6pPr>
            <a:lvl7pPr indent="-317500" lvl="6" marL="32004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7pPr>
            <a:lvl8pPr indent="-317500" lvl="7" marL="36576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8pPr>
            <a:lvl9pPr indent="-317500" lvl="8" marL="41148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9pPr>
          </a:lstStyle>
          <a:p/>
        </p:txBody>
      </p:sp>
      <p:sp>
        <p:nvSpPr>
          <p:cNvPr id="8" name="Google Shape;8;p1"/>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1"/>
                </a:solidFill>
                <a:latin typeface="Proxima Nova"/>
                <a:ea typeface="Proxima Nova"/>
                <a:cs typeface="Proxima Nova"/>
                <a:sym typeface="Proxima Nova"/>
              </a:defRPr>
            </a:lvl1pPr>
            <a:lvl2pPr lvl="1" algn="r">
              <a:buNone/>
              <a:defRPr sz="1000">
                <a:solidFill>
                  <a:schemeClr val="dk1"/>
                </a:solidFill>
                <a:latin typeface="Proxima Nova"/>
                <a:ea typeface="Proxima Nova"/>
                <a:cs typeface="Proxima Nova"/>
                <a:sym typeface="Proxima Nova"/>
              </a:defRPr>
            </a:lvl2pPr>
            <a:lvl3pPr lvl="2" algn="r">
              <a:buNone/>
              <a:defRPr sz="1000">
                <a:solidFill>
                  <a:schemeClr val="dk1"/>
                </a:solidFill>
                <a:latin typeface="Proxima Nova"/>
                <a:ea typeface="Proxima Nova"/>
                <a:cs typeface="Proxima Nova"/>
                <a:sym typeface="Proxima Nova"/>
              </a:defRPr>
            </a:lvl3pPr>
            <a:lvl4pPr lvl="3" algn="r">
              <a:buNone/>
              <a:defRPr sz="1000">
                <a:solidFill>
                  <a:schemeClr val="dk1"/>
                </a:solidFill>
                <a:latin typeface="Proxima Nova"/>
                <a:ea typeface="Proxima Nova"/>
                <a:cs typeface="Proxima Nova"/>
                <a:sym typeface="Proxima Nova"/>
              </a:defRPr>
            </a:lvl4pPr>
            <a:lvl5pPr lvl="4" algn="r">
              <a:buNone/>
              <a:defRPr sz="1000">
                <a:solidFill>
                  <a:schemeClr val="dk1"/>
                </a:solidFill>
                <a:latin typeface="Proxima Nova"/>
                <a:ea typeface="Proxima Nova"/>
                <a:cs typeface="Proxima Nova"/>
                <a:sym typeface="Proxima Nova"/>
              </a:defRPr>
            </a:lvl5pPr>
            <a:lvl6pPr lvl="5" algn="r">
              <a:buNone/>
              <a:defRPr sz="1000">
                <a:solidFill>
                  <a:schemeClr val="dk1"/>
                </a:solidFill>
                <a:latin typeface="Proxima Nova"/>
                <a:ea typeface="Proxima Nova"/>
                <a:cs typeface="Proxima Nova"/>
                <a:sym typeface="Proxima Nova"/>
              </a:defRPr>
            </a:lvl6pPr>
            <a:lvl7pPr lvl="6" algn="r">
              <a:buNone/>
              <a:defRPr sz="1000">
                <a:solidFill>
                  <a:schemeClr val="dk1"/>
                </a:solidFill>
                <a:latin typeface="Proxima Nova"/>
                <a:ea typeface="Proxima Nova"/>
                <a:cs typeface="Proxima Nova"/>
                <a:sym typeface="Proxima Nova"/>
              </a:defRPr>
            </a:lvl7pPr>
            <a:lvl8pPr lvl="7" algn="r">
              <a:buNone/>
              <a:defRPr sz="1000">
                <a:solidFill>
                  <a:schemeClr val="dk1"/>
                </a:solidFill>
                <a:latin typeface="Proxima Nova"/>
                <a:ea typeface="Proxima Nova"/>
                <a:cs typeface="Proxima Nova"/>
                <a:sym typeface="Proxima Nova"/>
              </a:defRPr>
            </a:lvl8pPr>
            <a:lvl9pPr lvl="8" algn="r">
              <a:buNone/>
              <a:defRPr sz="1000">
                <a:solidFill>
                  <a:schemeClr val="dk1"/>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1.png"/><Relationship Id="rId5"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3.jpg"/><Relationship Id="rId4" Type="http://schemas.openxmlformats.org/officeDocument/2006/relationships/hyperlink" Target="http://www.youtube.com/watch?v=gg6eAlkIwNI" TargetMode="External"/><Relationship Id="rId5" Type="http://schemas.openxmlformats.org/officeDocument/2006/relationships/image" Target="../media/image7.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3.jpg"/><Relationship Id="rId4" Type="http://schemas.openxmlformats.org/officeDocument/2006/relationships/hyperlink" Target="http://www.youtube.com/watch?v=dEM9-OKvESA" TargetMode="External"/><Relationship Id="rId5"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3.jpg"/><Relationship Id="rId4" Type="http://schemas.openxmlformats.org/officeDocument/2006/relationships/hyperlink" Target="http://www.youtube.com/watch?v=CLW9fhOpmNs" TargetMode="External"/><Relationship Id="rId5" Type="http://schemas.openxmlformats.org/officeDocument/2006/relationships/image" Target="../media/image9.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3.jpg"/><Relationship Id="rId4" Type="http://schemas.openxmlformats.org/officeDocument/2006/relationships/hyperlink" Target="http://www.youtube.com/watch?v=kFqQ_ZRDxkE" TargetMode="External"/><Relationship Id="rId5" Type="http://schemas.openxmlformats.org/officeDocument/2006/relationships/image" Target="../media/image10.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3.jpg"/><Relationship Id="rId4" Type="http://schemas.openxmlformats.org/officeDocument/2006/relationships/hyperlink" Target="http://www.youtube.com/watch?v=som3MBpF8Tg" TargetMode="External"/><Relationship Id="rId5" Type="http://schemas.openxmlformats.org/officeDocument/2006/relationships/image" Target="../media/image5.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3.jpg"/><Relationship Id="rId4" Type="http://schemas.openxmlformats.org/officeDocument/2006/relationships/hyperlink" Target="http://www.youtube.com/watch?v=3O3emFVvysA" TargetMode="External"/><Relationship Id="rId5" Type="http://schemas.openxmlformats.org/officeDocument/2006/relationships/image" Target="../media/image8.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3.jpg"/><Relationship Id="rId4" Type="http://schemas.openxmlformats.org/officeDocument/2006/relationships/hyperlink" Target="http://www.youtube.com/watch?v=Wo4UTuqcdxM" TargetMode="External"/><Relationship Id="rId5"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8" name="Shape 58"/>
        <p:cNvGrpSpPr/>
        <p:nvPr/>
      </p:nvGrpSpPr>
      <p:grpSpPr>
        <a:xfrm>
          <a:off x="0" y="0"/>
          <a:ext cx="0" cy="0"/>
          <a:chOff x="0" y="0"/>
          <a:chExt cx="0" cy="0"/>
        </a:xfrm>
      </p:grpSpPr>
      <p:sp>
        <p:nvSpPr>
          <p:cNvPr id="59" name="Google Shape;59;p13"/>
          <p:cNvSpPr txBox="1"/>
          <p:nvPr>
            <p:ph type="ctrTitle"/>
          </p:nvPr>
        </p:nvSpPr>
        <p:spPr>
          <a:xfrm>
            <a:off x="510450" y="4134100"/>
            <a:ext cx="8123100" cy="21180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 sz="3300">
                <a:solidFill>
                  <a:srgbClr val="FFFF00"/>
                </a:solidFill>
              </a:rPr>
              <a:t>Throwing Drills</a:t>
            </a:r>
            <a:endParaRPr b="1" sz="3300">
              <a:solidFill>
                <a:srgbClr val="FFFF00"/>
              </a:solidFill>
            </a:endParaRPr>
          </a:p>
        </p:txBody>
      </p:sp>
      <p:pic>
        <p:nvPicPr>
          <p:cNvPr id="60" name="Google Shape;60;p13"/>
          <p:cNvPicPr preferRelativeResize="0"/>
          <p:nvPr/>
        </p:nvPicPr>
        <p:blipFill>
          <a:blip r:embed="rId4">
            <a:alphaModFix/>
          </a:blip>
          <a:stretch>
            <a:fillRect/>
          </a:stretch>
        </p:blipFill>
        <p:spPr>
          <a:xfrm>
            <a:off x="1070250" y="833025"/>
            <a:ext cx="1581150" cy="1581150"/>
          </a:xfrm>
          <a:prstGeom prst="rect">
            <a:avLst/>
          </a:prstGeom>
          <a:noFill/>
          <a:ln>
            <a:noFill/>
          </a:ln>
        </p:spPr>
      </p:pic>
      <p:pic>
        <p:nvPicPr>
          <p:cNvPr id="61" name="Google Shape;61;p13"/>
          <p:cNvPicPr preferRelativeResize="0"/>
          <p:nvPr/>
        </p:nvPicPr>
        <p:blipFill>
          <a:blip r:embed="rId5">
            <a:alphaModFix/>
          </a:blip>
          <a:stretch>
            <a:fillRect/>
          </a:stretch>
        </p:blipFill>
        <p:spPr>
          <a:xfrm>
            <a:off x="5484125" y="833025"/>
            <a:ext cx="2507478" cy="1581150"/>
          </a:xfrm>
          <a:prstGeom prst="rect">
            <a:avLst/>
          </a:prstGeom>
          <a:noFill/>
          <a:ln>
            <a:noFill/>
          </a:ln>
        </p:spPr>
      </p:pic>
      <p:sp>
        <p:nvSpPr>
          <p:cNvPr id="62" name="Google Shape;62;p13"/>
          <p:cNvSpPr txBox="1"/>
          <p:nvPr/>
        </p:nvSpPr>
        <p:spPr>
          <a:xfrm>
            <a:off x="655275" y="2546500"/>
            <a:ext cx="8399100" cy="1587600"/>
          </a:xfrm>
          <a:prstGeom prst="rect">
            <a:avLst/>
          </a:prstGeom>
          <a:noFill/>
          <a:ln>
            <a:noFill/>
          </a:ln>
        </p:spPr>
        <p:txBody>
          <a:bodyPr anchorCtr="0" anchor="t" bIns="38100" lIns="38100" spcFirstLastPara="1" rIns="38100" wrap="square" tIns="38100">
            <a:noAutofit/>
          </a:bodyPr>
          <a:lstStyle/>
          <a:p>
            <a:pPr indent="0" lvl="0" marL="0" rtl="0" algn="ctr">
              <a:spcBef>
                <a:spcPts val="0"/>
              </a:spcBef>
              <a:spcAft>
                <a:spcPts val="0"/>
              </a:spcAft>
              <a:buNone/>
            </a:pPr>
            <a:r>
              <a:rPr lang="en" sz="4800">
                <a:solidFill>
                  <a:srgbClr val="FF0000"/>
                </a:solidFill>
                <a:latin typeface="Trebuchet MS"/>
                <a:ea typeface="Trebuchet MS"/>
                <a:cs typeface="Trebuchet MS"/>
                <a:sym typeface="Trebuchet MS"/>
              </a:rPr>
              <a:t>Schaumburg Athletic Association - Baseball</a:t>
            </a:r>
            <a:endParaRPr sz="4800">
              <a:solidFill>
                <a:srgbClr val="FF0000"/>
              </a:solidFill>
              <a:latin typeface="Trebuchet MS"/>
              <a:ea typeface="Trebuchet MS"/>
              <a:cs typeface="Trebuchet MS"/>
              <a:sym typeface="Trebuchet MS"/>
            </a:endParaRPr>
          </a:p>
        </p:txBody>
      </p:sp>
      <p:sp>
        <p:nvSpPr>
          <p:cNvPr id="63" name="Google Shape;63;p13"/>
          <p:cNvSpPr txBox="1"/>
          <p:nvPr/>
        </p:nvSpPr>
        <p:spPr>
          <a:xfrm>
            <a:off x="2956575" y="4854550"/>
            <a:ext cx="3796500" cy="677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3200"/>
              <a:t>   Tony Tichy</a:t>
            </a:r>
            <a:endParaRPr sz="32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7" name="Shape 67"/>
        <p:cNvGrpSpPr/>
        <p:nvPr/>
      </p:nvGrpSpPr>
      <p:grpSpPr>
        <a:xfrm>
          <a:off x="0" y="0"/>
          <a:ext cx="0" cy="0"/>
          <a:chOff x="0" y="0"/>
          <a:chExt cx="0" cy="0"/>
        </a:xfrm>
      </p:grpSpPr>
      <p:sp>
        <p:nvSpPr>
          <p:cNvPr id="68" name="Google Shape;68;p14"/>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sz="3000"/>
              <a:t>Throwing drills listed in order of sequence</a:t>
            </a:r>
            <a:endParaRPr sz="3000"/>
          </a:p>
        </p:txBody>
      </p:sp>
      <p:sp>
        <p:nvSpPr>
          <p:cNvPr id="69" name="Google Shape;69;p14"/>
          <p:cNvSpPr txBox="1"/>
          <p:nvPr>
            <p:ph idx="1" type="body"/>
          </p:nvPr>
        </p:nvSpPr>
        <p:spPr>
          <a:xfrm>
            <a:off x="786100" y="1016583"/>
            <a:ext cx="8520600" cy="45552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b="1" lang="en" sz="2300">
                <a:solidFill>
                  <a:srgbClr val="FF0000"/>
                </a:solidFill>
              </a:rPr>
              <a:t>1. One Knee</a:t>
            </a:r>
            <a:endParaRPr b="1" sz="2300">
              <a:solidFill>
                <a:srgbClr val="FF0000"/>
              </a:solidFill>
            </a:endParaRPr>
          </a:p>
          <a:p>
            <a:pPr indent="0" lvl="0" marL="0" rtl="0" algn="l">
              <a:spcBef>
                <a:spcPts val="1200"/>
              </a:spcBef>
              <a:spcAft>
                <a:spcPts val="0"/>
              </a:spcAft>
              <a:buNone/>
            </a:pPr>
            <a:r>
              <a:rPr b="1" lang="en" sz="2300">
                <a:solidFill>
                  <a:srgbClr val="9900FF"/>
                </a:solidFill>
              </a:rPr>
              <a:t>2. One knee to follow through</a:t>
            </a:r>
            <a:endParaRPr b="1" sz="2300">
              <a:solidFill>
                <a:srgbClr val="9900FF"/>
              </a:solidFill>
            </a:endParaRPr>
          </a:p>
          <a:p>
            <a:pPr indent="0" lvl="0" marL="0" rtl="0" algn="l">
              <a:spcBef>
                <a:spcPts val="1200"/>
              </a:spcBef>
              <a:spcAft>
                <a:spcPts val="0"/>
              </a:spcAft>
              <a:buNone/>
            </a:pPr>
            <a:r>
              <a:rPr b="1" lang="en" sz="2300">
                <a:solidFill>
                  <a:srgbClr val="F132B2"/>
                </a:solidFill>
              </a:rPr>
              <a:t>3. Feet in cement</a:t>
            </a:r>
            <a:endParaRPr b="1" sz="2300">
              <a:solidFill>
                <a:srgbClr val="F132B2"/>
              </a:solidFill>
            </a:endParaRPr>
          </a:p>
          <a:p>
            <a:pPr indent="0" lvl="0" marL="0" rtl="0" algn="l">
              <a:spcBef>
                <a:spcPts val="1200"/>
              </a:spcBef>
              <a:spcAft>
                <a:spcPts val="0"/>
              </a:spcAft>
              <a:buNone/>
            </a:pPr>
            <a:r>
              <a:rPr b="1" lang="en" sz="2300">
                <a:solidFill>
                  <a:srgbClr val="133BF1"/>
                </a:solidFill>
              </a:rPr>
              <a:t>4. Equal and opposite</a:t>
            </a:r>
            <a:endParaRPr b="1" sz="2300">
              <a:solidFill>
                <a:srgbClr val="133BF1"/>
              </a:solidFill>
            </a:endParaRPr>
          </a:p>
          <a:p>
            <a:pPr indent="0" lvl="0" marL="0" rtl="0" algn="l">
              <a:spcBef>
                <a:spcPts val="1200"/>
              </a:spcBef>
              <a:spcAft>
                <a:spcPts val="0"/>
              </a:spcAft>
              <a:buNone/>
            </a:pPr>
            <a:r>
              <a:rPr b="1" lang="en" sz="2300">
                <a:solidFill>
                  <a:srgbClr val="26FA09"/>
                </a:solidFill>
              </a:rPr>
              <a:t>5. Drag the back foot</a:t>
            </a:r>
            <a:endParaRPr b="1" sz="2300">
              <a:solidFill>
                <a:srgbClr val="26FA09"/>
              </a:solidFill>
            </a:endParaRPr>
          </a:p>
          <a:p>
            <a:pPr indent="0" lvl="0" marL="0" rtl="0" algn="l">
              <a:spcBef>
                <a:spcPts val="1200"/>
              </a:spcBef>
              <a:spcAft>
                <a:spcPts val="0"/>
              </a:spcAft>
              <a:buNone/>
            </a:pPr>
            <a:r>
              <a:rPr b="1" lang="en" sz="2300">
                <a:solidFill>
                  <a:srgbClr val="070000"/>
                </a:solidFill>
              </a:rPr>
              <a:t>6. Three hop drill</a:t>
            </a:r>
            <a:endParaRPr b="1" sz="2300">
              <a:solidFill>
                <a:srgbClr val="070000"/>
              </a:solidFill>
            </a:endParaRPr>
          </a:p>
          <a:p>
            <a:pPr indent="0" lvl="0" marL="0" rtl="0" algn="l">
              <a:spcBef>
                <a:spcPts val="1200"/>
              </a:spcBef>
              <a:spcAft>
                <a:spcPts val="1200"/>
              </a:spcAft>
              <a:buNone/>
            </a:pPr>
            <a:r>
              <a:rPr b="1" lang="en" sz="2300">
                <a:solidFill>
                  <a:srgbClr val="FFFF00"/>
                </a:solidFill>
              </a:rPr>
              <a:t>7. Hat drill</a:t>
            </a:r>
            <a:endParaRPr b="1" sz="2300">
              <a:solidFill>
                <a:srgbClr val="FFFF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3" name="Shape 73"/>
        <p:cNvGrpSpPr/>
        <p:nvPr/>
      </p:nvGrpSpPr>
      <p:grpSpPr>
        <a:xfrm>
          <a:off x="0" y="0"/>
          <a:ext cx="0" cy="0"/>
          <a:chOff x="0" y="0"/>
          <a:chExt cx="0" cy="0"/>
        </a:xfrm>
      </p:grpSpPr>
      <p:sp>
        <p:nvSpPr>
          <p:cNvPr id="74" name="Google Shape;74;p15"/>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0" lang="en" sz="3000"/>
              <a:t>One Knee Drill</a:t>
            </a:r>
            <a:endParaRPr/>
          </a:p>
        </p:txBody>
      </p:sp>
      <p:sp>
        <p:nvSpPr>
          <p:cNvPr id="75" name="Google Shape;75;p15"/>
          <p:cNvSpPr txBox="1"/>
          <p:nvPr>
            <p:ph idx="1" type="body"/>
          </p:nvPr>
        </p:nvSpPr>
        <p:spPr>
          <a:xfrm>
            <a:off x="311700" y="1536633"/>
            <a:ext cx="8520600" cy="4555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
                <a:solidFill>
                  <a:srgbClr val="FF0000"/>
                </a:solidFill>
              </a:rPr>
              <a:t>Purpose:  To work on arm path, quiet head, strong glove and finish.</a:t>
            </a:r>
            <a:endParaRPr b="1">
              <a:solidFill>
                <a:srgbClr val="FF0000"/>
              </a:solidFill>
            </a:endParaRPr>
          </a:p>
        </p:txBody>
      </p:sp>
      <p:pic>
        <p:nvPicPr>
          <p:cNvPr id="76" name="Google Shape;76;p15" title="One knee drill">
            <a:hlinkClick r:id="rId4"/>
          </p:cNvPr>
          <p:cNvPicPr preferRelativeResize="0"/>
          <p:nvPr/>
        </p:nvPicPr>
        <p:blipFill>
          <a:blip r:embed="rId5">
            <a:alphaModFix/>
          </a:blip>
          <a:stretch>
            <a:fillRect/>
          </a:stretch>
        </p:blipFill>
        <p:spPr>
          <a:xfrm>
            <a:off x="2286000" y="1997525"/>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6"/>
                                        </p:tgtEl>
                                        <p:attrNameLst>
                                          <p:attrName>style.visibility</p:attrName>
                                        </p:attrNameLst>
                                      </p:cBhvr>
                                      <p:to>
                                        <p:strVal val="visible"/>
                                      </p:to>
                                    </p:set>
                                    <p:animEffect filter="fade" transition="in">
                                      <p:cBhvr>
                                        <p:cTn dur="1000"/>
                                        <p:tgtEl>
                                          <p:spTgt spid="7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0" name="Shape 80"/>
        <p:cNvGrpSpPr/>
        <p:nvPr/>
      </p:nvGrpSpPr>
      <p:grpSpPr>
        <a:xfrm>
          <a:off x="0" y="0"/>
          <a:ext cx="0" cy="0"/>
          <a:chOff x="0" y="0"/>
          <a:chExt cx="0" cy="0"/>
        </a:xfrm>
      </p:grpSpPr>
      <p:sp>
        <p:nvSpPr>
          <p:cNvPr id="81" name="Google Shape;81;p16"/>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sz="3000"/>
              <a:t>One Knee to Follow Through</a:t>
            </a:r>
            <a:endParaRPr sz="3000"/>
          </a:p>
        </p:txBody>
      </p:sp>
      <p:sp>
        <p:nvSpPr>
          <p:cNvPr id="82" name="Google Shape;82;p16"/>
          <p:cNvSpPr txBox="1"/>
          <p:nvPr>
            <p:ph idx="1" type="body"/>
          </p:nvPr>
        </p:nvSpPr>
        <p:spPr>
          <a:xfrm>
            <a:off x="311700" y="1536633"/>
            <a:ext cx="8520600" cy="4555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
                <a:solidFill>
                  <a:srgbClr val="FF0000"/>
                </a:solidFill>
              </a:rPr>
              <a:t>Purpose: To teach the feel of a proper finish.</a:t>
            </a:r>
            <a:endParaRPr b="1">
              <a:solidFill>
                <a:srgbClr val="FF0000"/>
              </a:solidFill>
            </a:endParaRPr>
          </a:p>
        </p:txBody>
      </p:sp>
      <p:pic>
        <p:nvPicPr>
          <p:cNvPr id="83" name="Google Shape;83;p16" title="One knee to follow through">
            <a:hlinkClick r:id="rId4"/>
          </p:cNvPr>
          <p:cNvPicPr preferRelativeResize="0"/>
          <p:nvPr/>
        </p:nvPicPr>
        <p:blipFill>
          <a:blip r:embed="rId5">
            <a:alphaModFix/>
          </a:blip>
          <a:stretch>
            <a:fillRect/>
          </a:stretch>
        </p:blipFill>
        <p:spPr>
          <a:xfrm>
            <a:off x="2286000" y="1975975"/>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3"/>
                                        </p:tgtEl>
                                        <p:attrNameLst>
                                          <p:attrName>style.visibility</p:attrName>
                                        </p:attrNameLst>
                                      </p:cBhvr>
                                      <p:to>
                                        <p:strVal val="visible"/>
                                      </p:to>
                                    </p:set>
                                    <p:animEffect filter="fade" transition="in">
                                      <p:cBhvr>
                                        <p:cTn dur="1000"/>
                                        <p:tgtEl>
                                          <p:spTgt spid="8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7" name="Shape 87"/>
        <p:cNvGrpSpPr/>
        <p:nvPr/>
      </p:nvGrpSpPr>
      <p:grpSpPr>
        <a:xfrm>
          <a:off x="0" y="0"/>
          <a:ext cx="0" cy="0"/>
          <a:chOff x="0" y="0"/>
          <a:chExt cx="0" cy="0"/>
        </a:xfrm>
      </p:grpSpPr>
      <p:sp>
        <p:nvSpPr>
          <p:cNvPr id="88" name="Google Shape;88;p17"/>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sz="3000"/>
              <a:t>Feet in Concrete</a:t>
            </a:r>
            <a:endParaRPr sz="3000"/>
          </a:p>
        </p:txBody>
      </p:sp>
      <p:sp>
        <p:nvSpPr>
          <p:cNvPr id="89" name="Google Shape;89;p17"/>
          <p:cNvSpPr txBox="1"/>
          <p:nvPr>
            <p:ph idx="1" type="body"/>
          </p:nvPr>
        </p:nvSpPr>
        <p:spPr>
          <a:xfrm>
            <a:off x="311700" y="1536633"/>
            <a:ext cx="8520600" cy="4555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
                <a:solidFill>
                  <a:srgbClr val="FF0000"/>
                </a:solidFill>
              </a:rPr>
              <a:t>Purpose: A stand up drill to work on concepts from previous two drills!</a:t>
            </a:r>
            <a:endParaRPr b="1">
              <a:solidFill>
                <a:srgbClr val="FF0000"/>
              </a:solidFill>
            </a:endParaRPr>
          </a:p>
        </p:txBody>
      </p:sp>
      <p:pic>
        <p:nvPicPr>
          <p:cNvPr id="90" name="Google Shape;90;p17" title="Feet in concrete">
            <a:hlinkClick r:id="rId4"/>
          </p:cNvPr>
          <p:cNvPicPr preferRelativeResize="0"/>
          <p:nvPr/>
        </p:nvPicPr>
        <p:blipFill>
          <a:blip r:embed="rId5">
            <a:alphaModFix/>
          </a:blip>
          <a:stretch>
            <a:fillRect/>
          </a:stretch>
        </p:blipFill>
        <p:spPr>
          <a:xfrm>
            <a:off x="2286000" y="2006900"/>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000"/>
                                        <p:tgtEl>
                                          <p:spTgt spid="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94" name="Shape 94"/>
        <p:cNvGrpSpPr/>
        <p:nvPr/>
      </p:nvGrpSpPr>
      <p:grpSpPr>
        <a:xfrm>
          <a:off x="0" y="0"/>
          <a:ext cx="0" cy="0"/>
          <a:chOff x="0" y="0"/>
          <a:chExt cx="0" cy="0"/>
        </a:xfrm>
      </p:grpSpPr>
      <p:sp>
        <p:nvSpPr>
          <p:cNvPr id="95" name="Google Shape;95;p18"/>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sz="3000"/>
              <a:t>Equal and Opposite</a:t>
            </a:r>
            <a:endParaRPr sz="3000"/>
          </a:p>
        </p:txBody>
      </p:sp>
      <p:sp>
        <p:nvSpPr>
          <p:cNvPr id="96" name="Google Shape;96;p18"/>
          <p:cNvSpPr txBox="1"/>
          <p:nvPr>
            <p:ph idx="1" type="body"/>
          </p:nvPr>
        </p:nvSpPr>
        <p:spPr>
          <a:xfrm>
            <a:off x="311700" y="1536633"/>
            <a:ext cx="8520600" cy="4555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
                <a:solidFill>
                  <a:srgbClr val="FF0000"/>
                </a:solidFill>
              </a:rPr>
              <a:t>Purpose: To feel the position you would like to be in to throw safely when at foot strike</a:t>
            </a:r>
            <a:endParaRPr b="1">
              <a:solidFill>
                <a:srgbClr val="FF0000"/>
              </a:solidFill>
            </a:endParaRPr>
          </a:p>
        </p:txBody>
      </p:sp>
      <p:pic>
        <p:nvPicPr>
          <p:cNvPr id="97" name="Google Shape;97;p18" title="Equal and opposite">
            <a:hlinkClick r:id="rId4"/>
          </p:cNvPr>
          <p:cNvPicPr preferRelativeResize="0"/>
          <p:nvPr/>
        </p:nvPicPr>
        <p:blipFill>
          <a:blip r:embed="rId5">
            <a:alphaModFix/>
          </a:blip>
          <a:stretch>
            <a:fillRect/>
          </a:stretch>
        </p:blipFill>
        <p:spPr>
          <a:xfrm>
            <a:off x="2286000" y="2006900"/>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
                                        </p:tgtEl>
                                        <p:attrNameLst>
                                          <p:attrName>style.visibility</p:attrName>
                                        </p:attrNameLst>
                                      </p:cBhvr>
                                      <p:to>
                                        <p:strVal val="visible"/>
                                      </p:to>
                                    </p:set>
                                    <p:animEffect filter="fade" transition="in">
                                      <p:cBhvr>
                                        <p:cTn dur="1000"/>
                                        <p:tgtEl>
                                          <p:spTgt spid="9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1" name="Shape 101"/>
        <p:cNvGrpSpPr/>
        <p:nvPr/>
      </p:nvGrpSpPr>
      <p:grpSpPr>
        <a:xfrm>
          <a:off x="0" y="0"/>
          <a:ext cx="0" cy="0"/>
          <a:chOff x="0" y="0"/>
          <a:chExt cx="0" cy="0"/>
        </a:xfrm>
      </p:grpSpPr>
      <p:sp>
        <p:nvSpPr>
          <p:cNvPr id="102" name="Google Shape;102;p19"/>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sz="3000"/>
              <a:t>Drag the Back Foot</a:t>
            </a:r>
            <a:endParaRPr sz="3000"/>
          </a:p>
        </p:txBody>
      </p:sp>
      <p:sp>
        <p:nvSpPr>
          <p:cNvPr id="103" name="Google Shape;103;p19"/>
          <p:cNvSpPr txBox="1"/>
          <p:nvPr>
            <p:ph idx="1" type="body"/>
          </p:nvPr>
        </p:nvSpPr>
        <p:spPr>
          <a:xfrm>
            <a:off x="311700" y="1536633"/>
            <a:ext cx="8520600" cy="4555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
                <a:solidFill>
                  <a:srgbClr val="FF0000"/>
                </a:solidFill>
              </a:rPr>
              <a:t>Purpose: To create a powerful position, maintain direction, and arm safety.</a:t>
            </a:r>
            <a:endParaRPr b="1">
              <a:solidFill>
                <a:srgbClr val="FF0000"/>
              </a:solidFill>
            </a:endParaRPr>
          </a:p>
        </p:txBody>
      </p:sp>
      <p:pic>
        <p:nvPicPr>
          <p:cNvPr id="104" name="Google Shape;104;p19" title="Drag the back foot">
            <a:hlinkClick r:id="rId4"/>
          </p:cNvPr>
          <p:cNvPicPr preferRelativeResize="0"/>
          <p:nvPr/>
        </p:nvPicPr>
        <p:blipFill>
          <a:blip r:embed="rId5">
            <a:alphaModFix/>
          </a:blip>
          <a:stretch>
            <a:fillRect/>
          </a:stretch>
        </p:blipFill>
        <p:spPr>
          <a:xfrm>
            <a:off x="2286000" y="1987700"/>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4"/>
                                        </p:tgtEl>
                                        <p:attrNameLst>
                                          <p:attrName>style.visibility</p:attrName>
                                        </p:attrNameLst>
                                      </p:cBhvr>
                                      <p:to>
                                        <p:strVal val="visible"/>
                                      </p:to>
                                    </p:set>
                                    <p:animEffect filter="fade" transition="in">
                                      <p:cBhvr>
                                        <p:cTn dur="1000"/>
                                        <p:tgtEl>
                                          <p:spTgt spid="10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8" name="Shape 108"/>
        <p:cNvGrpSpPr/>
        <p:nvPr/>
      </p:nvGrpSpPr>
      <p:grpSpPr>
        <a:xfrm>
          <a:off x="0" y="0"/>
          <a:ext cx="0" cy="0"/>
          <a:chOff x="0" y="0"/>
          <a:chExt cx="0" cy="0"/>
        </a:xfrm>
      </p:grpSpPr>
      <p:sp>
        <p:nvSpPr>
          <p:cNvPr id="109" name="Google Shape;109;p20"/>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sz="3000"/>
              <a:t>Three hop drill</a:t>
            </a:r>
            <a:endParaRPr sz="3000"/>
          </a:p>
        </p:txBody>
      </p:sp>
      <p:sp>
        <p:nvSpPr>
          <p:cNvPr id="110" name="Google Shape;110;p20"/>
          <p:cNvSpPr txBox="1"/>
          <p:nvPr>
            <p:ph idx="1" type="body"/>
          </p:nvPr>
        </p:nvSpPr>
        <p:spPr>
          <a:xfrm>
            <a:off x="311700" y="1278775"/>
            <a:ext cx="8520600" cy="4813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
                <a:solidFill>
                  <a:srgbClr val="FF0000"/>
                </a:solidFill>
              </a:rPr>
              <a:t>Purpose: To teach transfer of energy from backside to frontside while being athletic.</a:t>
            </a:r>
            <a:endParaRPr b="1">
              <a:solidFill>
                <a:srgbClr val="FF0000"/>
              </a:solidFill>
            </a:endParaRPr>
          </a:p>
        </p:txBody>
      </p:sp>
      <p:pic>
        <p:nvPicPr>
          <p:cNvPr id="111" name="Google Shape;111;p20" title="Three hop drill">
            <a:hlinkClick r:id="rId4"/>
          </p:cNvPr>
          <p:cNvPicPr preferRelativeResize="0"/>
          <p:nvPr/>
        </p:nvPicPr>
        <p:blipFill>
          <a:blip r:embed="rId5">
            <a:alphaModFix/>
          </a:blip>
          <a:stretch>
            <a:fillRect/>
          </a:stretch>
        </p:blipFill>
        <p:spPr>
          <a:xfrm>
            <a:off x="2286000" y="1986275"/>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1"/>
                                        </p:tgtEl>
                                        <p:attrNameLst>
                                          <p:attrName>style.visibility</p:attrName>
                                        </p:attrNameLst>
                                      </p:cBhvr>
                                      <p:to>
                                        <p:strVal val="visible"/>
                                      </p:to>
                                    </p:set>
                                    <p:animEffect filter="fade" transition="in">
                                      <p:cBhvr>
                                        <p:cTn dur="1000"/>
                                        <p:tgtEl>
                                          <p:spTgt spid="11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15" name="Shape 115"/>
        <p:cNvGrpSpPr/>
        <p:nvPr/>
      </p:nvGrpSpPr>
      <p:grpSpPr>
        <a:xfrm>
          <a:off x="0" y="0"/>
          <a:ext cx="0" cy="0"/>
          <a:chOff x="0" y="0"/>
          <a:chExt cx="0" cy="0"/>
        </a:xfrm>
      </p:grpSpPr>
      <p:sp>
        <p:nvSpPr>
          <p:cNvPr id="116" name="Google Shape;116;p21"/>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sz="3000"/>
              <a:t>Hat Drill</a:t>
            </a:r>
            <a:endParaRPr sz="3000"/>
          </a:p>
        </p:txBody>
      </p:sp>
      <p:sp>
        <p:nvSpPr>
          <p:cNvPr id="117" name="Google Shape;117;p21"/>
          <p:cNvSpPr txBox="1"/>
          <p:nvPr>
            <p:ph idx="1" type="body"/>
          </p:nvPr>
        </p:nvSpPr>
        <p:spPr>
          <a:xfrm>
            <a:off x="311700" y="1356875"/>
            <a:ext cx="8520600" cy="47349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
                <a:solidFill>
                  <a:srgbClr val="FF0000"/>
                </a:solidFill>
              </a:rPr>
              <a:t>Purpose: To have fun/compete throwing with a purpose of command and control.</a:t>
            </a:r>
            <a:endParaRPr b="1">
              <a:solidFill>
                <a:srgbClr val="FF0000"/>
              </a:solidFill>
            </a:endParaRPr>
          </a:p>
        </p:txBody>
      </p:sp>
      <p:pic>
        <p:nvPicPr>
          <p:cNvPr id="118" name="Google Shape;118;p21" title="Hat drill">
            <a:hlinkClick r:id="rId4"/>
          </p:cNvPr>
          <p:cNvPicPr preferRelativeResize="0"/>
          <p:nvPr/>
        </p:nvPicPr>
        <p:blipFill>
          <a:blip r:embed="rId5">
            <a:alphaModFix/>
          </a:blip>
          <a:stretch>
            <a:fillRect/>
          </a:stretch>
        </p:blipFill>
        <p:spPr>
          <a:xfrm>
            <a:off x="2286000" y="1970175"/>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8"/>
                                        </p:tgtEl>
                                        <p:attrNameLst>
                                          <p:attrName>style.visibility</p:attrName>
                                        </p:attrNameLst>
                                      </p:cBhvr>
                                      <p:to>
                                        <p:strVal val="visible"/>
                                      </p:to>
                                    </p:set>
                                    <p:animEffect filter="fade" transition="in">
                                      <p:cBhvr>
                                        <p:cTn dur="1000"/>
                                        <p:tgtEl>
                                          <p:spTgt spid="11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pearmint">
  <a:themeElements>
    <a:clrScheme name="Spearmint">
      <a:dk1>
        <a:srgbClr val="202729"/>
      </a:dk1>
      <a:lt1>
        <a:srgbClr val="FFFFFF"/>
      </a:lt1>
      <a:dk2>
        <a:srgbClr val="4BA173"/>
      </a:dk2>
      <a:lt2>
        <a:srgbClr val="63D297"/>
      </a:lt2>
      <a:accent1>
        <a:srgbClr val="353744"/>
      </a:accent1>
      <a:accent2>
        <a:srgbClr val="424242"/>
      </a:accent2>
      <a:accent3>
        <a:srgbClr val="616161"/>
      </a:accent3>
      <a:accent4>
        <a:srgbClr val="999999"/>
      </a:accent4>
      <a:accent5>
        <a:srgbClr val="FF5252"/>
      </a:accent5>
      <a:accent6>
        <a:srgbClr val="FFF176"/>
      </a:accent6>
      <a:hlink>
        <a:srgbClr val="FF5252"/>
      </a:hlink>
      <a:folHlink>
        <a:srgbClr val="FF525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