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y="7620000" cx="10160000"/>
  <p:notesSz cx="7620000" cy="10160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70250" y="762000"/>
            <a:ext cx="5080250" cy="3810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62000" y="4826000"/>
            <a:ext cx="6096000" cy="45720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 name="Shape 19"/>
        <p:cNvGrpSpPr/>
        <p:nvPr/>
      </p:nvGrpSpPr>
      <p:grpSpPr>
        <a:xfrm>
          <a:off x="0" y="0"/>
          <a:ext cx="0" cy="0"/>
          <a:chOff x="0" y="0"/>
          <a:chExt cx="0" cy="0"/>
        </a:xfrm>
      </p:grpSpPr>
      <p:sp>
        <p:nvSpPr>
          <p:cNvPr id="20" name="Google Shape;20;i0:notes"/>
          <p:cNvSpPr/>
          <p:nvPr>
            <p:ph idx="2" type="sldImg"/>
          </p:nvPr>
        </p:nvSpPr>
        <p:spPr>
          <a:xfrm>
            <a:off x="1270250" y="762000"/>
            <a:ext cx="5080250" cy="3810000"/>
          </a:xfrm>
          <a:custGeom>
            <a:rect b="b" l="l" r="r" t="t"/>
            <a:pathLst>
              <a:path extrusionOk="0" h="120000" w="120000">
                <a:moveTo>
                  <a:pt x="0" y="0"/>
                </a:moveTo>
                <a:lnTo>
                  <a:pt x="120000" y="0"/>
                </a:lnTo>
                <a:lnTo>
                  <a:pt x="120000" y="120000"/>
                </a:lnTo>
                <a:lnTo>
                  <a:pt x="0" y="120000"/>
                </a:lnTo>
                <a:close/>
              </a:path>
            </a:pathLst>
          </a:custGeom>
        </p:spPr>
      </p:sp>
      <p:sp>
        <p:nvSpPr>
          <p:cNvPr id="21" name="Google Shape;21;i0: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66"/>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4e3bc4c21a_0_29: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86" name="Google Shape;86;g4e3bc4c21a_0_29: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We practice turning the wrong way and recovering. Every player at some point will read the ball incorrectly. In this drill we will have the player drop step to a certain direction then throw the ball over the other shoulder. It is important that the player turn their head away from the ball not open up and back peddle which will lead to them falling down.</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c36e546844_0_2: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93" name="Google Shape;93;gc36e546844_0_2: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When there is no one on base we don’t want a base hit to get passed us in the outfield. To accomplish this we drop to a knee as the ball approaches us. If the ball is hit hard , you would go to a knee sooner. If it is hit softly, then you would wait longer to go to a knee. It helps fielding ground balls to count the hops. When on a knee we want our legs close together to provide a back stop. Our attitude when we come up is catch step throw.</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c36e546844_0_22: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99" name="Google Shape;99;gc36e546844_0_22: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On a do or die the </a:t>
            </a:r>
            <a:r>
              <a:rPr lang="en-US"/>
              <a:t>outfielder</a:t>
            </a:r>
            <a:r>
              <a:rPr lang="en-US"/>
              <a:t> has to attack the ball without going to a knee because the runner is trying to score. Again, count the hops look the ball into the glove showing the palm to the baseball.  Field the ball just to the outside of your glove side foot.</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c36e546844_0_6: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c36e546844_0_6: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The best way to practice this is putting infielders and outfielders in close </a:t>
            </a:r>
            <a:r>
              <a:rPr lang="en-US"/>
              <a:t>proximity</a:t>
            </a:r>
            <a:r>
              <a:rPr lang="en-US"/>
              <a:t> and throwing balls in between them and at them so they can practice their communication. Start with 1 player, then add a second, and then a third. The hardest communication is when three players are involved.</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c36e546844_0_10: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c36e546844_0_10: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Teams that are better can catch and throw the ball. I would incorporate the four corner drill and 5 star drill into every part of your throwing routine. 4 corner drill: players line up at each base throwing around the bases turning to their glove side when they throw the ball. Start counterclockwise then move to clockwise. The 5 star throwing is on the infield. The ball starts with catcher they throw to SS, 1b, 3b, 2b, and back to the catcher</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 name="Shape 28"/>
        <p:cNvGrpSpPr/>
        <p:nvPr/>
      </p:nvGrpSpPr>
      <p:grpSpPr>
        <a:xfrm>
          <a:off x="0" y="0"/>
          <a:ext cx="0" cy="0"/>
          <a:chOff x="0" y="0"/>
          <a:chExt cx="0" cy="0"/>
        </a:xfrm>
      </p:grpSpPr>
      <p:sp>
        <p:nvSpPr>
          <p:cNvPr id="29" name="Google Shape;29;g359486813d_0_1: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30" name="Google Shape;30;g359486813d_0_1: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g4e37986761_0_0: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37" name="Google Shape;37;g4e37986761_0_0: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 name="Shape 43"/>
        <p:cNvGrpSpPr/>
        <p:nvPr/>
      </p:nvGrpSpPr>
      <p:grpSpPr>
        <a:xfrm>
          <a:off x="0" y="0"/>
          <a:ext cx="0" cy="0"/>
          <a:chOff x="0" y="0"/>
          <a:chExt cx="0" cy="0"/>
        </a:xfrm>
      </p:grpSpPr>
      <p:sp>
        <p:nvSpPr>
          <p:cNvPr id="44" name="Google Shape;44;g4e3bc4c21a_0_1: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45" name="Google Shape;45;g4e3bc4c21a_0_1: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Take a step as the pitcher pitches into an </a:t>
            </a:r>
            <a:r>
              <a:rPr lang="en-US"/>
              <a:t>imaginary</a:t>
            </a:r>
            <a:r>
              <a:rPr lang="en-US"/>
              <a:t> circle in front of you with your hands on your thighs.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g4e37986761_0_5: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51" name="Google Shape;51;g4e37986761_0_5: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We will work on dry foot work before adding a ball. The coach will say set up step the drop step right or left. The player should open all the way up like they are in a stealing position and work a straight line. This will be done for both drop step left and right.</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4e3bc4c21a_0_8: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59" name="Google Shape;59;g4e3bc4c21a_0_8: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Now the players will follow the </a:t>
            </a:r>
            <a:r>
              <a:rPr lang="en-US"/>
              <a:t>directions</a:t>
            </a:r>
            <a:r>
              <a:rPr lang="en-US"/>
              <a:t> of the coach. They will add a self toss to work on catching the ball on the throwing side, thumbs up, and moving forward. They will also work with the model of catch, step, and throw.</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4e3bc4c21a_0_14: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65" name="Google Shape;65;g4e3bc4c21a_0_14: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From here on out the coach will supply the throws. The coach will hold the ball up over his head and the player will take their set up step. They will move the ball to the right or left to let them know drop step right or left.</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4e37986761_0_15: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72" name="Google Shape;72;g4e37986761_0_15: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Players will now work on going to the gap. The drill starts with set up step. Let the players know before the drill starts which direction they will go. Players need to start making catches on the run over long distances.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4e3bc4c21a_0_22: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79" name="Google Shape;79;g4e3bc4c21a_0_22: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On this drill the players will start facing away their partner or coach. It is important to start having the kids do some of the throwing to free you up to coach and watch.</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 name="Shape 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7" name="Shape 7"/>
        <p:cNvGrpSpPr/>
        <p:nvPr/>
      </p:nvGrpSpPr>
      <p:grpSpPr>
        <a:xfrm>
          <a:off x="0" y="0"/>
          <a:ext cx="0" cy="0"/>
          <a:chOff x="0" y="0"/>
          <a:chExt cx="0" cy="0"/>
        </a:xfrm>
      </p:grpSpPr>
      <p:sp>
        <p:nvSpPr>
          <p:cNvPr id="8" name="Google Shape;8;p3"/>
          <p:cNvSpPr txBox="1"/>
          <p:nvPr>
            <p:ph type="ctrTitle"/>
          </p:nvPr>
        </p:nvSpPr>
        <p:spPr>
          <a:xfrm>
            <a:off x="914400" y="3048000"/>
            <a:ext cx="8331200" cy="1219200"/>
          </a:xfrm>
          <a:prstGeom prst="rect">
            <a:avLst/>
          </a:prstGeom>
          <a:noFill/>
          <a:ln>
            <a:noFill/>
          </a:ln>
        </p:spPr>
        <p:txBody>
          <a:bodyPr anchorCtr="0" anchor="t" bIns="91425" lIns="91425" spcFirstLastPara="1" rIns="91425" wrap="square" tIns="91425">
            <a:noAutofit/>
          </a:bodyPr>
          <a:lstStyle>
            <a:lvl1pPr lvl="0"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1pPr>
            <a:lvl2pPr lvl="1"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2pPr>
            <a:lvl3pPr lvl="2"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3pPr>
            <a:lvl4pPr lvl="3"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4pPr>
            <a:lvl5pPr lvl="4"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5pPr>
            <a:lvl6pPr lvl="5"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6pPr>
            <a:lvl7pPr lvl="6"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7pPr>
            <a:lvl8pPr lvl="7"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8pPr>
            <a:lvl9pPr lvl="8"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9pPr>
          </a:lstStyle>
          <a:p/>
        </p:txBody>
      </p:sp>
      <p:sp>
        <p:nvSpPr>
          <p:cNvPr id="9" name="Google Shape;9;p3"/>
          <p:cNvSpPr txBox="1"/>
          <p:nvPr>
            <p:ph idx="1" type="subTitle"/>
          </p:nvPr>
        </p:nvSpPr>
        <p:spPr>
          <a:xfrm>
            <a:off x="1828800" y="4572000"/>
            <a:ext cx="6502400" cy="914400"/>
          </a:xfrm>
          <a:prstGeom prst="rect">
            <a:avLst/>
          </a:prstGeom>
          <a:noFill/>
          <a:ln>
            <a:noFill/>
          </a:ln>
        </p:spPr>
        <p:txBody>
          <a:bodyPr anchorCtr="0" anchor="t" bIns="91425" lIns="91425" spcFirstLastPara="1" rIns="91425" wrap="square" tIns="91425">
            <a:noAutofit/>
          </a:bodyPr>
          <a:lstStyle>
            <a:lvl1pPr lvl="0"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1pPr>
            <a:lvl2pPr lvl="1"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2pPr>
            <a:lvl3pPr lvl="2"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3pPr>
            <a:lvl4pPr lvl="3"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4pPr>
            <a:lvl5pPr lvl="4"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5pPr>
            <a:lvl6pPr lvl="5"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6pPr>
            <a:lvl7pPr lvl="6"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7pPr>
            <a:lvl8pPr lvl="7"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8pPr>
            <a:lvl9pPr lvl="8"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0" name="Shape 10"/>
        <p:cNvGrpSpPr/>
        <p:nvPr/>
      </p:nvGrpSpPr>
      <p:grpSpPr>
        <a:xfrm>
          <a:off x="0" y="0"/>
          <a:ext cx="0" cy="0"/>
          <a:chOff x="0" y="0"/>
          <a:chExt cx="0" cy="0"/>
        </a:xfrm>
      </p:grpSpPr>
      <p:sp>
        <p:nvSpPr>
          <p:cNvPr id="11" name="Google Shape;11;p4"/>
          <p:cNvSpPr txBox="1"/>
          <p:nvPr>
            <p:ph type="title"/>
          </p:nvPr>
        </p:nvSpPr>
        <p:spPr>
          <a:xfrm>
            <a:off x="304800" y="609600"/>
            <a:ext cx="9550400" cy="914400"/>
          </a:xfrm>
          <a:prstGeom prst="rect">
            <a:avLst/>
          </a:prstGeom>
          <a:noFill/>
          <a:ln>
            <a:noFill/>
          </a:ln>
        </p:spPr>
        <p:txBody>
          <a:bodyPr anchorCtr="0" anchor="t" bIns="91425" lIns="91425" spcFirstLastPara="1" rIns="91425" wrap="square" tIns="91425">
            <a:noAutofit/>
          </a:bodyPr>
          <a:lstStyle>
            <a:lvl1pPr lvl="0"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1pPr>
            <a:lvl2pPr lvl="1"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2pPr>
            <a:lvl3pPr lvl="2"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3pPr>
            <a:lvl4pPr lvl="3"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4pPr>
            <a:lvl5pPr lvl="4"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5pPr>
            <a:lvl6pPr lvl="5"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6pPr>
            <a:lvl7pPr lvl="6"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7pPr>
            <a:lvl8pPr lvl="7"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8pPr>
            <a:lvl9pPr lvl="8"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9pPr>
          </a:lstStyle>
          <a:p/>
        </p:txBody>
      </p:sp>
      <p:sp>
        <p:nvSpPr>
          <p:cNvPr id="12" name="Google Shape;12;p4"/>
          <p:cNvSpPr txBox="1"/>
          <p:nvPr>
            <p:ph idx="1" type="body"/>
          </p:nvPr>
        </p:nvSpPr>
        <p:spPr>
          <a:xfrm>
            <a:off x="508000" y="1828800"/>
            <a:ext cx="9144000" cy="5486400"/>
          </a:xfrm>
          <a:prstGeom prst="rect">
            <a:avLst/>
          </a:prstGeom>
          <a:noFill/>
          <a:ln>
            <a:noFill/>
          </a:ln>
        </p:spPr>
        <p:txBody>
          <a:bodyPr anchorCtr="0" anchor="t" bIns="91425" lIns="91425" spcFirstLastPara="1" rIns="91425" wrap="square" tIns="91425">
            <a:noAutofit/>
          </a:bodyPr>
          <a:lstStyle>
            <a:lvl1pPr indent="-397933" lvl="0" marL="457200">
              <a:spcBef>
                <a:spcPts val="0"/>
              </a:spcBef>
              <a:spcAft>
                <a:spcPts val="0"/>
              </a:spcAft>
              <a:buSzPts val="2667"/>
              <a:buChar char="●"/>
              <a:defRPr sz="2666"/>
            </a:lvl1pPr>
            <a:lvl2pPr indent="-397933" lvl="1" marL="914400">
              <a:spcBef>
                <a:spcPts val="0"/>
              </a:spcBef>
              <a:spcAft>
                <a:spcPts val="0"/>
              </a:spcAft>
              <a:buSzPts val="2667"/>
              <a:buChar char="○"/>
              <a:defRPr sz="2666"/>
            </a:lvl2pPr>
            <a:lvl3pPr indent="-397933" lvl="2" marL="1371600">
              <a:spcBef>
                <a:spcPts val="0"/>
              </a:spcBef>
              <a:spcAft>
                <a:spcPts val="0"/>
              </a:spcAft>
              <a:buSzPts val="2667"/>
              <a:buChar char="■"/>
              <a:defRPr sz="2666"/>
            </a:lvl3pPr>
            <a:lvl4pPr indent="-397933" lvl="3" marL="1828800">
              <a:spcBef>
                <a:spcPts val="0"/>
              </a:spcBef>
              <a:spcAft>
                <a:spcPts val="0"/>
              </a:spcAft>
              <a:buSzPts val="2667"/>
              <a:buChar char="●"/>
              <a:defRPr sz="2666"/>
            </a:lvl4pPr>
            <a:lvl5pPr indent="-397933" lvl="4" marL="2286000">
              <a:spcBef>
                <a:spcPts val="0"/>
              </a:spcBef>
              <a:spcAft>
                <a:spcPts val="0"/>
              </a:spcAft>
              <a:buSzPts val="2667"/>
              <a:buChar char="○"/>
              <a:defRPr sz="2666"/>
            </a:lvl5pPr>
            <a:lvl6pPr indent="-397933" lvl="5" marL="2743200">
              <a:spcBef>
                <a:spcPts val="0"/>
              </a:spcBef>
              <a:spcAft>
                <a:spcPts val="0"/>
              </a:spcAft>
              <a:buSzPts val="2667"/>
              <a:buChar char="■"/>
              <a:defRPr sz="2666"/>
            </a:lvl6pPr>
            <a:lvl7pPr indent="-397933" lvl="6" marL="3200400">
              <a:spcBef>
                <a:spcPts val="0"/>
              </a:spcBef>
              <a:spcAft>
                <a:spcPts val="0"/>
              </a:spcAft>
              <a:buSzPts val="2667"/>
              <a:buChar char="●"/>
              <a:defRPr sz="2666"/>
            </a:lvl7pPr>
            <a:lvl8pPr indent="-397933" lvl="7" marL="3657600">
              <a:spcBef>
                <a:spcPts val="0"/>
              </a:spcBef>
              <a:spcAft>
                <a:spcPts val="0"/>
              </a:spcAft>
              <a:buSzPts val="2667"/>
              <a:buChar char="○"/>
              <a:defRPr sz="2666"/>
            </a:lvl8pPr>
            <a:lvl9pPr indent="-397933" lvl="8" marL="4114800">
              <a:spcBef>
                <a:spcPts val="0"/>
              </a:spcBef>
              <a:spcAft>
                <a:spcPts val="0"/>
              </a:spcAft>
              <a:buSzPts val="2667"/>
              <a:buChar char="■"/>
              <a:defRPr sz="2666"/>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3" name="Shape 13"/>
        <p:cNvGrpSpPr/>
        <p:nvPr/>
      </p:nvGrpSpPr>
      <p:grpSpPr>
        <a:xfrm>
          <a:off x="0" y="0"/>
          <a:ext cx="0" cy="0"/>
          <a:chOff x="0" y="0"/>
          <a:chExt cx="0" cy="0"/>
        </a:xfrm>
      </p:grpSpPr>
      <p:sp>
        <p:nvSpPr>
          <p:cNvPr id="14" name="Google Shape;14;p5"/>
          <p:cNvSpPr txBox="1"/>
          <p:nvPr>
            <p:ph type="title"/>
          </p:nvPr>
        </p:nvSpPr>
        <p:spPr>
          <a:xfrm>
            <a:off x="304800" y="609600"/>
            <a:ext cx="9550400" cy="914400"/>
          </a:xfrm>
          <a:prstGeom prst="rect">
            <a:avLst/>
          </a:prstGeom>
          <a:noFill/>
          <a:ln>
            <a:noFill/>
          </a:ln>
        </p:spPr>
        <p:txBody>
          <a:bodyPr anchorCtr="0" anchor="t" bIns="91425" lIns="91425" spcFirstLastPara="1" rIns="91425" wrap="square" tIns="91425">
            <a:noAutofit/>
          </a:bodyPr>
          <a:lstStyle>
            <a:lvl1pPr lvl="0"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1pPr>
            <a:lvl2pPr lvl="1"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2pPr>
            <a:lvl3pPr lvl="2"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3pPr>
            <a:lvl4pPr lvl="3"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4pPr>
            <a:lvl5pPr lvl="4"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5pPr>
            <a:lvl6pPr lvl="5"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6pPr>
            <a:lvl7pPr lvl="6"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7pPr>
            <a:lvl8pPr lvl="7"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8pPr>
            <a:lvl9pPr lvl="8"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9pPr>
          </a:lstStyle>
          <a:p/>
        </p:txBody>
      </p:sp>
      <p:sp>
        <p:nvSpPr>
          <p:cNvPr id="15" name="Google Shape;15;p5"/>
          <p:cNvSpPr txBox="1"/>
          <p:nvPr>
            <p:ph idx="1" type="body"/>
          </p:nvPr>
        </p:nvSpPr>
        <p:spPr>
          <a:xfrm>
            <a:off x="508000" y="1828800"/>
            <a:ext cx="4267200" cy="5486400"/>
          </a:xfrm>
          <a:prstGeom prst="rect">
            <a:avLst/>
          </a:prstGeom>
          <a:noFill/>
          <a:ln>
            <a:noFill/>
          </a:ln>
        </p:spPr>
        <p:txBody>
          <a:bodyPr anchorCtr="0" anchor="t" bIns="91425" lIns="91425" spcFirstLastPara="1" rIns="91425" wrap="square" tIns="91425">
            <a:noAutofit/>
          </a:bodyPr>
          <a:lstStyle>
            <a:lvl1pPr indent="-397933" lvl="0" marL="457200">
              <a:spcBef>
                <a:spcPts val="0"/>
              </a:spcBef>
              <a:spcAft>
                <a:spcPts val="0"/>
              </a:spcAft>
              <a:buSzPts val="2667"/>
              <a:buChar char="●"/>
              <a:defRPr sz="2666"/>
            </a:lvl1pPr>
            <a:lvl2pPr indent="-397933" lvl="1" marL="914400">
              <a:spcBef>
                <a:spcPts val="0"/>
              </a:spcBef>
              <a:spcAft>
                <a:spcPts val="0"/>
              </a:spcAft>
              <a:buSzPts val="2667"/>
              <a:buChar char="○"/>
              <a:defRPr sz="2666"/>
            </a:lvl2pPr>
            <a:lvl3pPr indent="-397933" lvl="2" marL="1371600">
              <a:spcBef>
                <a:spcPts val="0"/>
              </a:spcBef>
              <a:spcAft>
                <a:spcPts val="0"/>
              </a:spcAft>
              <a:buSzPts val="2667"/>
              <a:buChar char="■"/>
              <a:defRPr sz="2666"/>
            </a:lvl3pPr>
            <a:lvl4pPr indent="-397933" lvl="3" marL="1828800">
              <a:spcBef>
                <a:spcPts val="0"/>
              </a:spcBef>
              <a:spcAft>
                <a:spcPts val="0"/>
              </a:spcAft>
              <a:buSzPts val="2667"/>
              <a:buChar char="●"/>
              <a:defRPr sz="2666"/>
            </a:lvl4pPr>
            <a:lvl5pPr indent="-397933" lvl="4" marL="2286000">
              <a:spcBef>
                <a:spcPts val="0"/>
              </a:spcBef>
              <a:spcAft>
                <a:spcPts val="0"/>
              </a:spcAft>
              <a:buSzPts val="2667"/>
              <a:buChar char="○"/>
              <a:defRPr sz="2666"/>
            </a:lvl5pPr>
            <a:lvl6pPr indent="-397933" lvl="5" marL="2743200">
              <a:spcBef>
                <a:spcPts val="0"/>
              </a:spcBef>
              <a:spcAft>
                <a:spcPts val="0"/>
              </a:spcAft>
              <a:buSzPts val="2667"/>
              <a:buChar char="■"/>
              <a:defRPr sz="2666"/>
            </a:lvl6pPr>
            <a:lvl7pPr indent="-397933" lvl="6" marL="3200400">
              <a:spcBef>
                <a:spcPts val="0"/>
              </a:spcBef>
              <a:spcAft>
                <a:spcPts val="0"/>
              </a:spcAft>
              <a:buSzPts val="2667"/>
              <a:buChar char="●"/>
              <a:defRPr sz="2666"/>
            </a:lvl7pPr>
            <a:lvl8pPr indent="-397933" lvl="7" marL="3657600">
              <a:spcBef>
                <a:spcPts val="0"/>
              </a:spcBef>
              <a:spcAft>
                <a:spcPts val="0"/>
              </a:spcAft>
              <a:buSzPts val="2667"/>
              <a:buChar char="○"/>
              <a:defRPr sz="2666"/>
            </a:lvl8pPr>
            <a:lvl9pPr indent="-397933" lvl="8" marL="4114800">
              <a:spcBef>
                <a:spcPts val="0"/>
              </a:spcBef>
              <a:spcAft>
                <a:spcPts val="0"/>
              </a:spcAft>
              <a:buSzPts val="2667"/>
              <a:buChar char="■"/>
              <a:defRPr sz="2666"/>
            </a:lvl9pPr>
          </a:lstStyle>
          <a:p/>
        </p:txBody>
      </p:sp>
      <p:sp>
        <p:nvSpPr>
          <p:cNvPr id="16" name="Google Shape;16;p5"/>
          <p:cNvSpPr txBox="1"/>
          <p:nvPr>
            <p:ph idx="2" type="body"/>
          </p:nvPr>
        </p:nvSpPr>
        <p:spPr>
          <a:xfrm>
            <a:off x="5384800" y="1828800"/>
            <a:ext cx="4267200" cy="5486400"/>
          </a:xfrm>
          <a:prstGeom prst="rect">
            <a:avLst/>
          </a:prstGeom>
          <a:noFill/>
          <a:ln>
            <a:noFill/>
          </a:ln>
        </p:spPr>
        <p:txBody>
          <a:bodyPr anchorCtr="0" anchor="t" bIns="91425" lIns="91425" spcFirstLastPara="1" rIns="91425" wrap="square" tIns="91425">
            <a:noAutofit/>
          </a:bodyPr>
          <a:lstStyle>
            <a:lvl1pPr indent="-397933" lvl="0" marL="457200">
              <a:spcBef>
                <a:spcPts val="0"/>
              </a:spcBef>
              <a:spcAft>
                <a:spcPts val="0"/>
              </a:spcAft>
              <a:buSzPts val="2667"/>
              <a:buChar char="●"/>
              <a:defRPr sz="2666"/>
            </a:lvl1pPr>
            <a:lvl2pPr indent="-397933" lvl="1" marL="914400">
              <a:spcBef>
                <a:spcPts val="0"/>
              </a:spcBef>
              <a:spcAft>
                <a:spcPts val="0"/>
              </a:spcAft>
              <a:buSzPts val="2667"/>
              <a:buChar char="○"/>
              <a:defRPr sz="2666"/>
            </a:lvl2pPr>
            <a:lvl3pPr indent="-397933" lvl="2" marL="1371600">
              <a:spcBef>
                <a:spcPts val="0"/>
              </a:spcBef>
              <a:spcAft>
                <a:spcPts val="0"/>
              </a:spcAft>
              <a:buSzPts val="2667"/>
              <a:buChar char="■"/>
              <a:defRPr sz="2666"/>
            </a:lvl3pPr>
            <a:lvl4pPr indent="-397933" lvl="3" marL="1828800">
              <a:spcBef>
                <a:spcPts val="0"/>
              </a:spcBef>
              <a:spcAft>
                <a:spcPts val="0"/>
              </a:spcAft>
              <a:buSzPts val="2667"/>
              <a:buChar char="●"/>
              <a:defRPr sz="2666"/>
            </a:lvl4pPr>
            <a:lvl5pPr indent="-397933" lvl="4" marL="2286000">
              <a:spcBef>
                <a:spcPts val="0"/>
              </a:spcBef>
              <a:spcAft>
                <a:spcPts val="0"/>
              </a:spcAft>
              <a:buSzPts val="2667"/>
              <a:buChar char="○"/>
              <a:defRPr sz="2666"/>
            </a:lvl5pPr>
            <a:lvl6pPr indent="-397933" lvl="5" marL="2743200">
              <a:spcBef>
                <a:spcPts val="0"/>
              </a:spcBef>
              <a:spcAft>
                <a:spcPts val="0"/>
              </a:spcAft>
              <a:buSzPts val="2667"/>
              <a:buChar char="■"/>
              <a:defRPr sz="2666"/>
            </a:lvl6pPr>
            <a:lvl7pPr indent="-397933" lvl="6" marL="3200400">
              <a:spcBef>
                <a:spcPts val="0"/>
              </a:spcBef>
              <a:spcAft>
                <a:spcPts val="0"/>
              </a:spcAft>
              <a:buSzPts val="2667"/>
              <a:buChar char="●"/>
              <a:defRPr sz="2666"/>
            </a:lvl7pPr>
            <a:lvl8pPr indent="-397933" lvl="7" marL="3657600">
              <a:spcBef>
                <a:spcPts val="0"/>
              </a:spcBef>
              <a:spcAft>
                <a:spcPts val="0"/>
              </a:spcAft>
              <a:buSzPts val="2667"/>
              <a:buChar char="○"/>
              <a:defRPr sz="2666"/>
            </a:lvl8pPr>
            <a:lvl9pPr indent="-397933" lvl="8" marL="4114800">
              <a:spcBef>
                <a:spcPts val="0"/>
              </a:spcBef>
              <a:spcAft>
                <a:spcPts val="0"/>
              </a:spcAft>
              <a:buSzPts val="2667"/>
              <a:buChar char="■"/>
              <a:defRPr sz="2666"/>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7" name="Shape 17"/>
        <p:cNvGrpSpPr/>
        <p:nvPr/>
      </p:nvGrpSpPr>
      <p:grpSpPr>
        <a:xfrm>
          <a:off x="0" y="0"/>
          <a:ext cx="0" cy="0"/>
          <a:chOff x="0" y="0"/>
          <a:chExt cx="0" cy="0"/>
        </a:xfrm>
      </p:grpSpPr>
      <p:sp>
        <p:nvSpPr>
          <p:cNvPr id="18" name="Google Shape;18;p6"/>
          <p:cNvSpPr txBox="1"/>
          <p:nvPr>
            <p:ph idx="1" type="body"/>
          </p:nvPr>
        </p:nvSpPr>
        <p:spPr>
          <a:xfrm>
            <a:off x="304800" y="6705600"/>
            <a:ext cx="9550400" cy="609600"/>
          </a:xfrm>
          <a:prstGeom prst="rect">
            <a:avLst/>
          </a:prstGeom>
          <a:noFill/>
          <a:ln>
            <a:noFill/>
          </a:ln>
        </p:spPr>
        <p:txBody>
          <a:bodyPr anchorCtr="0" anchor="t" bIns="91425" lIns="91425" spcFirstLastPara="1" rIns="91425" wrap="square" tIns="91425">
            <a:noAutofit/>
          </a:bodyPr>
          <a:lstStyle>
            <a:lvl1pPr indent="-431800" lvl="0" marL="457200" algn="ctr">
              <a:spcBef>
                <a:spcPts val="0"/>
              </a:spcBef>
              <a:spcAft>
                <a:spcPts val="0"/>
              </a:spcAft>
              <a:buClr>
                <a:srgbClr val="C4DA39"/>
              </a:buClr>
              <a:buSzPts val="3200"/>
              <a:buChar char="●"/>
              <a:defRPr sz="3200">
                <a:solidFill>
                  <a:srgbClr val="C4DA39"/>
                </a:solidFill>
              </a:defRPr>
            </a:lvl1pPr>
            <a:lvl2pPr indent="-431800" lvl="1" marL="914400" algn="ctr">
              <a:spcBef>
                <a:spcPts val="0"/>
              </a:spcBef>
              <a:spcAft>
                <a:spcPts val="0"/>
              </a:spcAft>
              <a:buClr>
                <a:srgbClr val="C4DA39"/>
              </a:buClr>
              <a:buSzPts val="3200"/>
              <a:buChar char="○"/>
              <a:defRPr sz="3200">
                <a:solidFill>
                  <a:srgbClr val="C4DA39"/>
                </a:solidFill>
              </a:defRPr>
            </a:lvl2pPr>
            <a:lvl3pPr indent="-431800" lvl="2" marL="1371600" algn="ctr">
              <a:spcBef>
                <a:spcPts val="0"/>
              </a:spcBef>
              <a:spcAft>
                <a:spcPts val="0"/>
              </a:spcAft>
              <a:buClr>
                <a:srgbClr val="C4DA39"/>
              </a:buClr>
              <a:buSzPts val="3200"/>
              <a:buChar char="■"/>
              <a:defRPr sz="3200">
                <a:solidFill>
                  <a:srgbClr val="C4DA39"/>
                </a:solidFill>
              </a:defRPr>
            </a:lvl3pPr>
            <a:lvl4pPr indent="-431800" lvl="3" marL="1828800" algn="ctr">
              <a:spcBef>
                <a:spcPts val="0"/>
              </a:spcBef>
              <a:spcAft>
                <a:spcPts val="0"/>
              </a:spcAft>
              <a:buClr>
                <a:srgbClr val="C4DA39"/>
              </a:buClr>
              <a:buSzPts val="3200"/>
              <a:buChar char="●"/>
              <a:defRPr sz="3200">
                <a:solidFill>
                  <a:srgbClr val="C4DA39"/>
                </a:solidFill>
              </a:defRPr>
            </a:lvl4pPr>
            <a:lvl5pPr indent="-431800" lvl="4" marL="2286000" algn="ctr">
              <a:spcBef>
                <a:spcPts val="0"/>
              </a:spcBef>
              <a:spcAft>
                <a:spcPts val="0"/>
              </a:spcAft>
              <a:buClr>
                <a:srgbClr val="C4DA39"/>
              </a:buClr>
              <a:buSzPts val="3200"/>
              <a:buChar char="○"/>
              <a:defRPr sz="3200">
                <a:solidFill>
                  <a:srgbClr val="C4DA39"/>
                </a:solidFill>
              </a:defRPr>
            </a:lvl5pPr>
            <a:lvl6pPr indent="-431800" lvl="5" marL="2743200" algn="ctr">
              <a:spcBef>
                <a:spcPts val="0"/>
              </a:spcBef>
              <a:spcAft>
                <a:spcPts val="0"/>
              </a:spcAft>
              <a:buClr>
                <a:srgbClr val="C4DA39"/>
              </a:buClr>
              <a:buSzPts val="3200"/>
              <a:buChar char="■"/>
              <a:defRPr sz="3200">
                <a:solidFill>
                  <a:srgbClr val="C4DA39"/>
                </a:solidFill>
              </a:defRPr>
            </a:lvl6pPr>
            <a:lvl7pPr indent="-431800" lvl="6" marL="3200400" algn="ctr">
              <a:spcBef>
                <a:spcPts val="0"/>
              </a:spcBef>
              <a:spcAft>
                <a:spcPts val="0"/>
              </a:spcAft>
              <a:buClr>
                <a:srgbClr val="C4DA39"/>
              </a:buClr>
              <a:buSzPts val="3200"/>
              <a:buChar char="●"/>
              <a:defRPr sz="3200">
                <a:solidFill>
                  <a:srgbClr val="C4DA39"/>
                </a:solidFill>
              </a:defRPr>
            </a:lvl7pPr>
            <a:lvl8pPr indent="-431800" lvl="7" marL="3657600" algn="ctr">
              <a:spcBef>
                <a:spcPts val="0"/>
              </a:spcBef>
              <a:spcAft>
                <a:spcPts val="0"/>
              </a:spcAft>
              <a:buClr>
                <a:srgbClr val="C4DA39"/>
              </a:buClr>
              <a:buSzPts val="3200"/>
              <a:buChar char="○"/>
              <a:defRPr sz="3200">
                <a:solidFill>
                  <a:srgbClr val="C4DA39"/>
                </a:solidFill>
              </a:defRPr>
            </a:lvl8pPr>
            <a:lvl9pPr indent="-431800" lvl="8" marL="4114800" algn="ctr">
              <a:spcBef>
                <a:spcPts val="0"/>
              </a:spcBef>
              <a:spcAft>
                <a:spcPts val="0"/>
              </a:spcAft>
              <a:buClr>
                <a:srgbClr val="C4DA39"/>
              </a:buClr>
              <a:buSzPts val="3200"/>
              <a:buChar char="■"/>
              <a:defRPr sz="3200">
                <a:solidFill>
                  <a:srgbClr val="C4DA39"/>
                </a:solidFil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4.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9.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hyperlink" Target="http://www.youtube.com/watch?v=-FpAklCpKFs" TargetMode="External"/><Relationship Id="rId4" Type="http://schemas.openxmlformats.org/officeDocument/2006/relationships/image" Target="../media/image15.jpg"/><Relationship Id="rId5" Type="http://schemas.openxmlformats.org/officeDocument/2006/relationships/hyperlink" Target="http://www.youtube.com/watch?v=_Puzx1XmP6c" TargetMode="External"/><Relationship Id="rId6" Type="http://schemas.openxmlformats.org/officeDocument/2006/relationships/image" Target="../media/image1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 Id="rId3" Type="http://schemas.openxmlformats.org/officeDocument/2006/relationships/hyperlink" Target="http://www.youtube.com/watch?v=F8QE6MZUAi4" TargetMode="External"/><Relationship Id="rId4"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 Id="rId3" Type="http://schemas.openxmlformats.org/officeDocument/2006/relationships/hyperlink" Target="http://www.youtube.com/watch?v=1mRqpedoFYU" TargetMode="External"/><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 Id="rId3" Type="http://schemas.openxmlformats.org/officeDocument/2006/relationships/image" Target="../media/image1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hyperlink" Target="http://www.youtube.com/watch?v=it2OlvmVpj8" TargetMode="External"/><Relationship Id="rId4" Type="http://schemas.openxmlformats.org/officeDocument/2006/relationships/image" Target="../media/image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hyperlink" Target="http://www.youtube.com/watch?v=pqTrycgPZoQ" TargetMode="External"/><Relationship Id="rId4" Type="http://schemas.openxmlformats.org/officeDocument/2006/relationships/image" Target="../media/image1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hyperlink" Target="http://www.youtube.com/watch?v=_hHVYTUC4i8" TargetMode="Externa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hyperlink" Target="http://www.youtube.com/watch?v=CRfM2z9eyfo" TargetMode="External"/><Relationship Id="rId4" Type="http://schemas.openxmlformats.org/officeDocument/2006/relationships/image" Target="../media/image6.jpg"/><Relationship Id="rId5" Type="http://schemas.openxmlformats.org/officeDocument/2006/relationships/hyperlink" Target="http://www.youtube.com/watch?v=qoeOH3oI9Ww" TargetMode="External"/><Relationship Id="rId6" Type="http://schemas.openxmlformats.org/officeDocument/2006/relationships/image" Target="../media/image1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hyperlink" Target="http://www.youtube.com/watch?v=iI_VBTpX0OI" TargetMode="External"/><Relationship Id="rId4" Type="http://schemas.openxmlformats.org/officeDocument/2006/relationships/image" Target="../media/image7.jpg"/><Relationship Id="rId5" Type="http://schemas.openxmlformats.org/officeDocument/2006/relationships/hyperlink" Target="http://www.youtube.com/watch?v=uPTqzIeJ-Fg" TargetMode="External"/><Relationship Id="rId6"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 Id="rId3" Type="http://schemas.openxmlformats.org/officeDocument/2006/relationships/hyperlink" Target="http://www.youtube.com/watch?v=nuR_sooUcTA" TargetMode="External"/><Relationship Id="rId4" Type="http://schemas.openxmlformats.org/officeDocument/2006/relationships/image" Target="../media/image17.jpg"/><Relationship Id="rId5" Type="http://schemas.openxmlformats.org/officeDocument/2006/relationships/hyperlink" Target="http://www.youtube.com/watch?v=LWabWAp8Crg" TargetMode="External"/><Relationship Id="rId6"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 name="Shape 22"/>
        <p:cNvGrpSpPr/>
        <p:nvPr/>
      </p:nvGrpSpPr>
      <p:grpSpPr>
        <a:xfrm>
          <a:off x="0" y="0"/>
          <a:ext cx="0" cy="0"/>
          <a:chOff x="0" y="0"/>
          <a:chExt cx="0" cy="0"/>
        </a:xfrm>
      </p:grpSpPr>
      <p:sp>
        <p:nvSpPr>
          <p:cNvPr id="23" name="Google Shape;23;p7"/>
          <p:cNvSpPr txBox="1"/>
          <p:nvPr>
            <p:ph idx="1" type="subTitle"/>
          </p:nvPr>
        </p:nvSpPr>
        <p:spPr>
          <a:xfrm>
            <a:off x="1790650" y="4401325"/>
            <a:ext cx="6578700" cy="1056900"/>
          </a:xfrm>
          <a:prstGeom prst="rect">
            <a:avLst/>
          </a:prstGeom>
        </p:spPr>
        <p:txBody>
          <a:bodyPr anchorCtr="0" anchor="t" bIns="38100" lIns="38100" spcFirstLastPara="1" rIns="38100" wrap="square" tIns="38100">
            <a:noAutofit/>
          </a:bodyPr>
          <a:lstStyle/>
          <a:p>
            <a:pPr indent="0" lvl="0" marL="0" rtl="0" algn="ctr">
              <a:lnSpc>
                <a:spcPct val="100000"/>
              </a:lnSpc>
              <a:spcBef>
                <a:spcPts val="0"/>
              </a:spcBef>
              <a:spcAft>
                <a:spcPts val="0"/>
              </a:spcAft>
              <a:buNone/>
            </a:pPr>
            <a:r>
              <a:rPr b="1" lang="en-US">
                <a:solidFill>
                  <a:srgbClr val="FFFF00"/>
                </a:solidFill>
              </a:rPr>
              <a:t>outfield progression</a:t>
            </a:r>
            <a:endParaRPr b="1">
              <a:solidFill>
                <a:srgbClr val="FFFF00"/>
              </a:solidFill>
            </a:endParaRPr>
          </a:p>
          <a:p>
            <a:pPr indent="0" lvl="0" marL="0" rtl="0" algn="ctr">
              <a:lnSpc>
                <a:spcPct val="100000"/>
              </a:lnSpc>
              <a:spcBef>
                <a:spcPts val="0"/>
              </a:spcBef>
              <a:spcAft>
                <a:spcPts val="0"/>
              </a:spcAft>
              <a:buNone/>
            </a:pPr>
            <a:r>
              <a:t/>
            </a:r>
            <a:endParaRPr/>
          </a:p>
        </p:txBody>
      </p:sp>
      <p:pic>
        <p:nvPicPr>
          <p:cNvPr id="24" name="Google Shape;24;p7"/>
          <p:cNvPicPr preferRelativeResize="0"/>
          <p:nvPr/>
        </p:nvPicPr>
        <p:blipFill>
          <a:blip r:embed="rId3">
            <a:alphaModFix/>
          </a:blip>
          <a:stretch>
            <a:fillRect/>
          </a:stretch>
        </p:blipFill>
        <p:spPr>
          <a:xfrm>
            <a:off x="1619325" y="798675"/>
            <a:ext cx="1581150" cy="1581150"/>
          </a:xfrm>
          <a:prstGeom prst="rect">
            <a:avLst/>
          </a:prstGeom>
          <a:noFill/>
          <a:ln>
            <a:noFill/>
          </a:ln>
        </p:spPr>
      </p:pic>
      <p:pic>
        <p:nvPicPr>
          <p:cNvPr id="25" name="Google Shape;25;p7"/>
          <p:cNvPicPr preferRelativeResize="0"/>
          <p:nvPr/>
        </p:nvPicPr>
        <p:blipFill>
          <a:blip r:embed="rId4">
            <a:alphaModFix/>
          </a:blip>
          <a:stretch>
            <a:fillRect/>
          </a:stretch>
        </p:blipFill>
        <p:spPr>
          <a:xfrm>
            <a:off x="6033200" y="798675"/>
            <a:ext cx="2507478" cy="1581150"/>
          </a:xfrm>
          <a:prstGeom prst="rect">
            <a:avLst/>
          </a:prstGeom>
          <a:noFill/>
          <a:ln>
            <a:noFill/>
          </a:ln>
        </p:spPr>
      </p:pic>
      <p:sp>
        <p:nvSpPr>
          <p:cNvPr id="26" name="Google Shape;26;p7"/>
          <p:cNvSpPr txBox="1"/>
          <p:nvPr/>
        </p:nvSpPr>
        <p:spPr>
          <a:xfrm>
            <a:off x="789350" y="2701200"/>
            <a:ext cx="8399100" cy="1587600"/>
          </a:xfrm>
          <a:prstGeom prst="rect">
            <a:avLst/>
          </a:prstGeom>
          <a:noFill/>
          <a:ln>
            <a:noFill/>
          </a:ln>
        </p:spPr>
        <p:txBody>
          <a:bodyPr anchorCtr="0" anchor="t" bIns="38100" lIns="38100" spcFirstLastPara="1" rIns="38100" wrap="square" tIns="38100">
            <a:noAutofit/>
          </a:bodyPr>
          <a:lstStyle/>
          <a:p>
            <a:pPr indent="0" lvl="0" marL="0" rtl="0" algn="ctr">
              <a:spcBef>
                <a:spcPts val="0"/>
              </a:spcBef>
              <a:spcAft>
                <a:spcPts val="0"/>
              </a:spcAft>
              <a:buNone/>
            </a:pPr>
            <a:r>
              <a:rPr lang="en-US" sz="4800">
                <a:solidFill>
                  <a:srgbClr val="FF0000"/>
                </a:solidFill>
                <a:latin typeface="Trebuchet MS"/>
                <a:ea typeface="Trebuchet MS"/>
                <a:cs typeface="Trebuchet MS"/>
                <a:sym typeface="Trebuchet MS"/>
              </a:rPr>
              <a:t>Schaumburg Athletic Association - Baseball</a:t>
            </a:r>
            <a:endParaRPr sz="4800">
              <a:solidFill>
                <a:srgbClr val="FF0000"/>
              </a:solidFill>
              <a:latin typeface="Trebuchet MS"/>
              <a:ea typeface="Trebuchet MS"/>
              <a:cs typeface="Trebuchet MS"/>
              <a:sym typeface="Trebuchet MS"/>
            </a:endParaRPr>
          </a:p>
        </p:txBody>
      </p:sp>
      <p:sp>
        <p:nvSpPr>
          <p:cNvPr id="27" name="Google Shape;27;p7"/>
          <p:cNvSpPr txBox="1"/>
          <p:nvPr/>
        </p:nvSpPr>
        <p:spPr>
          <a:xfrm>
            <a:off x="3400025" y="5123925"/>
            <a:ext cx="37965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200"/>
              <a:t>   Tony Tichy</a:t>
            </a:r>
            <a:endParaRPr sz="32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6"/>
          <p:cNvSpPr txBox="1"/>
          <p:nvPr>
            <p:ph idx="1" type="body"/>
          </p:nvPr>
        </p:nvSpPr>
        <p:spPr>
          <a:xfrm>
            <a:off x="304800" y="6705600"/>
            <a:ext cx="9550500" cy="609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sz="4000">
                <a:solidFill>
                  <a:srgbClr val="FFFF00"/>
                </a:solidFill>
              </a:rPr>
              <a:t>Wrong way turn</a:t>
            </a:r>
            <a:endParaRPr sz="4000">
              <a:solidFill>
                <a:srgbClr val="FFFF00"/>
              </a:solidFill>
            </a:endParaRPr>
          </a:p>
        </p:txBody>
      </p:sp>
      <p:pic>
        <p:nvPicPr>
          <p:cNvPr id="89" name="Google Shape;89;p16" title="Wrong way turn #2">
            <a:hlinkClick r:id="rId3"/>
          </p:cNvPr>
          <p:cNvPicPr preferRelativeResize="0"/>
          <p:nvPr/>
        </p:nvPicPr>
        <p:blipFill>
          <a:blip r:embed="rId4">
            <a:alphaModFix/>
          </a:blip>
          <a:stretch>
            <a:fillRect/>
          </a:stretch>
        </p:blipFill>
        <p:spPr>
          <a:xfrm>
            <a:off x="304800" y="2095500"/>
            <a:ext cx="4572000" cy="3429000"/>
          </a:xfrm>
          <a:prstGeom prst="rect">
            <a:avLst/>
          </a:prstGeom>
          <a:noFill/>
          <a:ln>
            <a:noFill/>
          </a:ln>
        </p:spPr>
      </p:pic>
      <p:pic>
        <p:nvPicPr>
          <p:cNvPr id="90" name="Google Shape;90;p16" title="Wrong way turn">
            <a:hlinkClick r:id="rId5"/>
          </p:cNvPr>
          <p:cNvPicPr preferRelativeResize="0"/>
          <p:nvPr/>
        </p:nvPicPr>
        <p:blipFill>
          <a:blip r:embed="rId6">
            <a:alphaModFix/>
          </a:blip>
          <a:stretch>
            <a:fillRect/>
          </a:stretch>
        </p:blipFill>
        <p:spPr>
          <a:xfrm>
            <a:off x="5049975" y="209550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1000"/>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7"/>
          <p:cNvSpPr txBox="1"/>
          <p:nvPr>
            <p:ph idx="1" type="body"/>
          </p:nvPr>
        </p:nvSpPr>
        <p:spPr>
          <a:xfrm>
            <a:off x="304800" y="6705600"/>
            <a:ext cx="9550500" cy="609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sz="4000">
                <a:solidFill>
                  <a:srgbClr val="FFFF00"/>
                </a:solidFill>
              </a:rPr>
              <a:t>Ground balls go to a knee</a:t>
            </a:r>
            <a:endParaRPr sz="4000">
              <a:solidFill>
                <a:srgbClr val="FFFF00"/>
              </a:solidFill>
            </a:endParaRPr>
          </a:p>
        </p:txBody>
      </p:sp>
      <p:pic>
        <p:nvPicPr>
          <p:cNvPr id="96" name="Google Shape;96;p17" title="Go to a knee">
            <a:hlinkClick r:id="rId3"/>
          </p:cNvPr>
          <p:cNvPicPr preferRelativeResize="0"/>
          <p:nvPr/>
        </p:nvPicPr>
        <p:blipFill>
          <a:blip r:embed="rId4">
            <a:alphaModFix/>
          </a:blip>
          <a:stretch>
            <a:fillRect/>
          </a:stretch>
        </p:blipFill>
        <p:spPr>
          <a:xfrm>
            <a:off x="1295438" y="765425"/>
            <a:ext cx="7569226" cy="56769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1000"/>
                                        <p:tgtEl>
                                          <p:spTgt spid="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8"/>
          <p:cNvSpPr txBox="1"/>
          <p:nvPr/>
        </p:nvSpPr>
        <p:spPr>
          <a:xfrm>
            <a:off x="3150875" y="2020700"/>
            <a:ext cx="44697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3200"/>
          </a:p>
        </p:txBody>
      </p:sp>
      <p:sp>
        <p:nvSpPr>
          <p:cNvPr id="102" name="Google Shape;102;p18"/>
          <p:cNvSpPr txBox="1"/>
          <p:nvPr/>
        </p:nvSpPr>
        <p:spPr>
          <a:xfrm>
            <a:off x="1397950" y="6721275"/>
            <a:ext cx="7237200" cy="7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950">
                <a:solidFill>
                  <a:srgbClr val="FFFF00"/>
                </a:solidFill>
              </a:rPr>
              <a:t>Ground balls to crow hop throw</a:t>
            </a:r>
            <a:endParaRPr sz="3950">
              <a:solidFill>
                <a:srgbClr val="FFFF00"/>
              </a:solidFill>
            </a:endParaRPr>
          </a:p>
        </p:txBody>
      </p:sp>
      <p:pic>
        <p:nvPicPr>
          <p:cNvPr descr="Watch the hardest MLB outfield throws of 2019 according to Statcast!&#10;&#10;Don't forget to subscribe! https://www.youtube.com/mlb&#10;&#10;Follow us elsewhere too:&#10;Twitter: https://twitter.com/MLB&#10;Instagram: https://www.instagram.com/mlb/&#10;Facebook: https://www.facebook.com/mlb&#10;TikTok: https://www.tiktok.com/share/user/6569247715560456198&#10;&#10;Visit our site for all baseball news, stats and scores! https://www.mlb.com/" id="103" name="Google Shape;103;p18" title="The Hardest Outfield Throws of 2019 | MLB Highlights">
            <a:hlinkClick r:id="rId3"/>
          </p:cNvPr>
          <p:cNvPicPr preferRelativeResize="0"/>
          <p:nvPr/>
        </p:nvPicPr>
        <p:blipFill>
          <a:blip r:embed="rId4">
            <a:alphaModFix/>
          </a:blip>
          <a:stretch>
            <a:fillRect/>
          </a:stretch>
        </p:blipFill>
        <p:spPr>
          <a:xfrm>
            <a:off x="1980100" y="1485075"/>
            <a:ext cx="6199800" cy="46498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1000"/>
                                        <p:tgtEl>
                                          <p:spTgt spid="1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9"/>
          <p:cNvSpPr txBox="1"/>
          <p:nvPr>
            <p:ph idx="1" type="body"/>
          </p:nvPr>
        </p:nvSpPr>
        <p:spPr>
          <a:xfrm>
            <a:off x="304750" y="6556625"/>
            <a:ext cx="9550500" cy="609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sz="4500">
                <a:solidFill>
                  <a:srgbClr val="FFFF00"/>
                </a:solidFill>
              </a:rPr>
              <a:t>Communication</a:t>
            </a:r>
            <a:endParaRPr sz="4500">
              <a:solidFill>
                <a:srgbClr val="FFFF00"/>
              </a:solidFill>
            </a:endParaRPr>
          </a:p>
        </p:txBody>
      </p:sp>
      <p:sp>
        <p:nvSpPr>
          <p:cNvPr id="109" name="Google Shape;109;p19"/>
          <p:cNvSpPr txBox="1"/>
          <p:nvPr/>
        </p:nvSpPr>
        <p:spPr>
          <a:xfrm>
            <a:off x="2586275" y="1285175"/>
            <a:ext cx="5126100" cy="4063500"/>
          </a:xfrm>
          <a:prstGeom prst="rect">
            <a:avLst/>
          </a:prstGeom>
          <a:noFill/>
          <a:ln>
            <a:noFill/>
          </a:ln>
        </p:spPr>
        <p:txBody>
          <a:bodyPr anchorCtr="0" anchor="t" bIns="91425" lIns="91425" spcFirstLastPara="1" rIns="91425" wrap="square" tIns="91425">
            <a:spAutoFit/>
          </a:bodyPr>
          <a:lstStyle/>
          <a:p>
            <a:pPr indent="-406400" lvl="0" marL="457200" rtl="0" algn="l">
              <a:spcBef>
                <a:spcPts val="0"/>
              </a:spcBef>
              <a:spcAft>
                <a:spcPts val="0"/>
              </a:spcAft>
              <a:buSzPts val="2800"/>
              <a:buChar char="●"/>
            </a:pPr>
            <a:r>
              <a:rPr lang="en-US" sz="2800"/>
              <a:t>Infielders say ball, ball, ball</a:t>
            </a:r>
            <a:endParaRPr sz="2800"/>
          </a:p>
          <a:p>
            <a:pPr indent="-406400" lvl="0" marL="457200" rtl="0" algn="l">
              <a:spcBef>
                <a:spcPts val="0"/>
              </a:spcBef>
              <a:spcAft>
                <a:spcPts val="0"/>
              </a:spcAft>
              <a:buSzPts val="2800"/>
              <a:buChar char="●"/>
            </a:pPr>
            <a:r>
              <a:rPr lang="en-US" sz="2800"/>
              <a:t>Outfielders say mine, mine, mine</a:t>
            </a:r>
            <a:endParaRPr sz="2800"/>
          </a:p>
          <a:p>
            <a:pPr indent="-406400" lvl="0" marL="457200" rtl="0" algn="l">
              <a:spcBef>
                <a:spcPts val="0"/>
              </a:spcBef>
              <a:spcAft>
                <a:spcPts val="0"/>
              </a:spcAft>
              <a:buSzPts val="2800"/>
              <a:buChar char="●"/>
            </a:pPr>
            <a:r>
              <a:rPr lang="en-US" sz="2800"/>
              <a:t>Outfielders have priority over infielders.</a:t>
            </a:r>
            <a:endParaRPr sz="2800"/>
          </a:p>
          <a:p>
            <a:pPr indent="-406400" lvl="0" marL="457200" rtl="0" algn="l">
              <a:spcBef>
                <a:spcPts val="0"/>
              </a:spcBef>
              <a:spcAft>
                <a:spcPts val="0"/>
              </a:spcAft>
              <a:buSzPts val="2800"/>
              <a:buChar char="●"/>
            </a:pPr>
            <a:r>
              <a:rPr lang="en-US" sz="2800"/>
              <a:t>Centerfield has priority over corners</a:t>
            </a:r>
            <a:endParaRPr sz="2800"/>
          </a:p>
          <a:p>
            <a:pPr indent="-406400" lvl="0" marL="457200" rtl="0" algn="l">
              <a:spcBef>
                <a:spcPts val="0"/>
              </a:spcBef>
              <a:spcAft>
                <a:spcPts val="0"/>
              </a:spcAft>
              <a:buSzPts val="2800"/>
              <a:buChar char="●"/>
            </a:pPr>
            <a:r>
              <a:rPr lang="en-US" sz="2800"/>
              <a:t>Middle infielders have priority over corners</a:t>
            </a:r>
            <a:endParaRPr sz="28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0"/>
          <p:cNvSpPr txBox="1"/>
          <p:nvPr>
            <p:ph idx="1" type="body"/>
          </p:nvPr>
        </p:nvSpPr>
        <p:spPr>
          <a:xfrm>
            <a:off x="304750" y="6742300"/>
            <a:ext cx="9550500" cy="609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4500">
                <a:solidFill>
                  <a:srgbClr val="FFFF00"/>
                </a:solidFill>
              </a:rPr>
              <a:t>                       Cutoffs</a:t>
            </a:r>
            <a:endParaRPr sz="4500">
              <a:solidFill>
                <a:srgbClr val="FFFF00"/>
              </a:solidFill>
            </a:endParaRPr>
          </a:p>
        </p:txBody>
      </p:sp>
      <p:sp>
        <p:nvSpPr>
          <p:cNvPr id="115" name="Google Shape;115;p20"/>
          <p:cNvSpPr txBox="1"/>
          <p:nvPr/>
        </p:nvSpPr>
        <p:spPr>
          <a:xfrm>
            <a:off x="1073725" y="1347300"/>
            <a:ext cx="3983100" cy="4925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800"/>
              <a:t>As players get older hitting the cutoff man becomes more and more important.At the younger ages the fundamentals of throwing and catching are very important. As your outfielders </a:t>
            </a:r>
            <a:r>
              <a:rPr lang="en-US" sz="2800"/>
              <a:t>progress</a:t>
            </a:r>
            <a:r>
              <a:rPr lang="en-US" sz="2800"/>
              <a:t> add a cutoff man to your drills. </a:t>
            </a:r>
            <a:endParaRPr sz="2800"/>
          </a:p>
        </p:txBody>
      </p:sp>
      <p:pic>
        <p:nvPicPr>
          <p:cNvPr id="116" name="Google Shape;116;p20"/>
          <p:cNvPicPr preferRelativeResize="0"/>
          <p:nvPr/>
        </p:nvPicPr>
        <p:blipFill>
          <a:blip r:embed="rId3">
            <a:alphaModFix/>
          </a:blip>
          <a:stretch>
            <a:fillRect/>
          </a:stretch>
        </p:blipFill>
        <p:spPr>
          <a:xfrm>
            <a:off x="4785375" y="1993338"/>
            <a:ext cx="4721525" cy="363333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 name="Shape 31"/>
        <p:cNvGrpSpPr/>
        <p:nvPr/>
      </p:nvGrpSpPr>
      <p:grpSpPr>
        <a:xfrm>
          <a:off x="0" y="0"/>
          <a:ext cx="0" cy="0"/>
          <a:chOff x="0" y="0"/>
          <a:chExt cx="0" cy="0"/>
        </a:xfrm>
      </p:grpSpPr>
      <p:sp>
        <p:nvSpPr>
          <p:cNvPr id="32" name="Google Shape;32;p8"/>
          <p:cNvSpPr txBox="1"/>
          <p:nvPr>
            <p:ph type="title"/>
          </p:nvPr>
        </p:nvSpPr>
        <p:spPr>
          <a:xfrm>
            <a:off x="304800" y="609600"/>
            <a:ext cx="9550500" cy="91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solidFill>
                  <a:srgbClr val="FF0000"/>
                </a:solidFill>
              </a:rPr>
              <a:t>SAA</a:t>
            </a:r>
            <a:r>
              <a:rPr lang="en-US">
                <a:solidFill>
                  <a:srgbClr val="FF0000"/>
                </a:solidFill>
              </a:rPr>
              <a:t> outfield progression</a:t>
            </a:r>
            <a:endParaRPr>
              <a:solidFill>
                <a:srgbClr val="FF0000"/>
              </a:solidFill>
            </a:endParaRPr>
          </a:p>
        </p:txBody>
      </p:sp>
      <p:sp>
        <p:nvSpPr>
          <p:cNvPr id="33" name="Google Shape;33;p8"/>
          <p:cNvSpPr txBox="1"/>
          <p:nvPr>
            <p:ph idx="1" type="body"/>
          </p:nvPr>
        </p:nvSpPr>
        <p:spPr>
          <a:xfrm>
            <a:off x="508000" y="1828800"/>
            <a:ext cx="4267200" cy="5486400"/>
          </a:xfrm>
          <a:prstGeom prst="rect">
            <a:avLst/>
          </a:prstGeom>
        </p:spPr>
        <p:txBody>
          <a:bodyPr anchorCtr="0" anchor="t" bIns="91425" lIns="91425" spcFirstLastPara="1" rIns="91425" wrap="square" tIns="91425">
            <a:noAutofit/>
          </a:bodyPr>
          <a:lstStyle/>
          <a:p>
            <a:pPr indent="0" lvl="0" marL="914400" rtl="0" algn="l">
              <a:spcBef>
                <a:spcPts val="0"/>
              </a:spcBef>
              <a:spcAft>
                <a:spcPts val="0"/>
              </a:spcAft>
              <a:buNone/>
            </a:pPr>
            <a:r>
              <a:rPr lang="en-US" sz="2200"/>
              <a:t> </a:t>
            </a:r>
            <a:endParaRPr sz="2200"/>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a:p>
            <a:pPr indent="0" lvl="0" marL="457200" rtl="0" algn="l">
              <a:spcBef>
                <a:spcPts val="0"/>
              </a:spcBef>
              <a:spcAft>
                <a:spcPts val="0"/>
              </a:spcAft>
              <a:buNone/>
            </a:pPr>
            <a:r>
              <a:t/>
            </a:r>
            <a:endParaRPr/>
          </a:p>
        </p:txBody>
      </p:sp>
      <p:sp>
        <p:nvSpPr>
          <p:cNvPr id="34" name="Google Shape;34;p8"/>
          <p:cNvSpPr txBox="1"/>
          <p:nvPr>
            <p:ph idx="2" type="body"/>
          </p:nvPr>
        </p:nvSpPr>
        <p:spPr>
          <a:xfrm>
            <a:off x="3202725" y="1378525"/>
            <a:ext cx="4267200" cy="5486400"/>
          </a:xfrm>
          <a:prstGeom prst="rect">
            <a:avLst/>
          </a:prstGeom>
        </p:spPr>
        <p:txBody>
          <a:bodyPr anchorCtr="0" anchor="t" bIns="91425" lIns="91425" spcFirstLastPara="1" rIns="91425" wrap="square" tIns="91425">
            <a:noAutofit/>
          </a:bodyPr>
          <a:lstStyle/>
          <a:p>
            <a:pPr indent="-368300" lvl="0" marL="457200" rtl="0" algn="l">
              <a:spcBef>
                <a:spcPts val="0"/>
              </a:spcBef>
              <a:spcAft>
                <a:spcPts val="0"/>
              </a:spcAft>
              <a:buSzPts val="2200"/>
              <a:buChar char="●"/>
            </a:pPr>
            <a:r>
              <a:rPr lang="en-US" sz="2200"/>
              <a:t>Set up ready position</a:t>
            </a:r>
            <a:endParaRPr sz="2200"/>
          </a:p>
          <a:p>
            <a:pPr indent="-368300" lvl="0" marL="457200" rtl="0" algn="l">
              <a:spcBef>
                <a:spcPts val="0"/>
              </a:spcBef>
              <a:spcAft>
                <a:spcPts val="0"/>
              </a:spcAft>
              <a:buSzPts val="2200"/>
              <a:buChar char="●"/>
            </a:pPr>
            <a:r>
              <a:rPr lang="en-US" sz="2200"/>
              <a:t>Dry work as a group</a:t>
            </a:r>
            <a:endParaRPr sz="2200"/>
          </a:p>
          <a:p>
            <a:pPr indent="-368300" lvl="0" marL="457200" rtl="0" algn="l">
              <a:spcBef>
                <a:spcPts val="0"/>
              </a:spcBef>
              <a:spcAft>
                <a:spcPts val="0"/>
              </a:spcAft>
              <a:buSzPts val="2200"/>
              <a:buChar char="●"/>
            </a:pPr>
            <a:r>
              <a:rPr lang="en-US" sz="2200"/>
              <a:t>Self toss work</a:t>
            </a:r>
            <a:endParaRPr sz="2200"/>
          </a:p>
          <a:p>
            <a:pPr indent="-368300" lvl="0" marL="457200" rtl="0" algn="l">
              <a:spcBef>
                <a:spcPts val="0"/>
              </a:spcBef>
              <a:spcAft>
                <a:spcPts val="0"/>
              </a:spcAft>
              <a:buSzPts val="2200"/>
              <a:buChar char="●"/>
            </a:pPr>
            <a:r>
              <a:rPr lang="en-US" sz="2200"/>
              <a:t>Drop step right and left</a:t>
            </a:r>
            <a:endParaRPr sz="2200"/>
          </a:p>
          <a:p>
            <a:pPr indent="-368300" lvl="0" marL="457200" rtl="0" algn="l">
              <a:spcBef>
                <a:spcPts val="0"/>
              </a:spcBef>
              <a:spcAft>
                <a:spcPts val="0"/>
              </a:spcAft>
              <a:buSzPts val="2200"/>
              <a:buChar char="●"/>
            </a:pPr>
            <a:r>
              <a:rPr lang="en-US" sz="2200"/>
              <a:t>45 degree work</a:t>
            </a:r>
            <a:endParaRPr sz="2200"/>
          </a:p>
          <a:p>
            <a:pPr indent="-368300" lvl="0" marL="457200" rtl="0" algn="l">
              <a:spcBef>
                <a:spcPts val="0"/>
              </a:spcBef>
              <a:spcAft>
                <a:spcPts val="0"/>
              </a:spcAft>
              <a:buSzPts val="2200"/>
              <a:buChar char="●"/>
            </a:pPr>
            <a:r>
              <a:rPr lang="en-US" sz="2200"/>
              <a:t>Over the shoulder right and left</a:t>
            </a:r>
            <a:endParaRPr sz="2200"/>
          </a:p>
          <a:p>
            <a:pPr indent="-368300" lvl="0" marL="457200" rtl="0" algn="l">
              <a:spcBef>
                <a:spcPts val="0"/>
              </a:spcBef>
              <a:spcAft>
                <a:spcPts val="0"/>
              </a:spcAft>
              <a:buSzPts val="2200"/>
              <a:buChar char="●"/>
            </a:pPr>
            <a:r>
              <a:rPr lang="en-US" sz="2200"/>
              <a:t>Wrong way turn</a:t>
            </a:r>
            <a:endParaRPr sz="2200"/>
          </a:p>
          <a:p>
            <a:pPr indent="-368300" lvl="0" marL="457200" rtl="0" algn="l">
              <a:spcBef>
                <a:spcPts val="0"/>
              </a:spcBef>
              <a:spcAft>
                <a:spcPts val="0"/>
              </a:spcAft>
              <a:buSzPts val="2200"/>
              <a:buChar char="●"/>
            </a:pPr>
            <a:r>
              <a:rPr lang="en-US" sz="2200"/>
              <a:t>Ground balls go to a knee</a:t>
            </a:r>
            <a:endParaRPr sz="2200"/>
          </a:p>
          <a:p>
            <a:pPr indent="-368300" lvl="0" marL="457200" rtl="0" algn="l">
              <a:spcBef>
                <a:spcPts val="0"/>
              </a:spcBef>
              <a:spcAft>
                <a:spcPts val="0"/>
              </a:spcAft>
              <a:buSzPts val="2200"/>
              <a:buChar char="●"/>
            </a:pPr>
            <a:r>
              <a:rPr lang="en-US" sz="2200"/>
              <a:t>Ground balls do or die</a:t>
            </a:r>
            <a:endParaRPr sz="2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 name="Shape 38"/>
        <p:cNvGrpSpPr/>
        <p:nvPr/>
      </p:nvGrpSpPr>
      <p:grpSpPr>
        <a:xfrm>
          <a:off x="0" y="0"/>
          <a:ext cx="0" cy="0"/>
          <a:chOff x="0" y="0"/>
          <a:chExt cx="0" cy="0"/>
        </a:xfrm>
      </p:grpSpPr>
      <p:sp>
        <p:nvSpPr>
          <p:cNvPr id="39" name="Google Shape;39;p9"/>
          <p:cNvSpPr txBox="1"/>
          <p:nvPr>
            <p:ph idx="1" type="body"/>
          </p:nvPr>
        </p:nvSpPr>
        <p:spPr>
          <a:xfrm>
            <a:off x="508000" y="1828800"/>
            <a:ext cx="4267200" cy="548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a:p>
          <a:p>
            <a:pPr indent="0" lvl="0" marL="457200" rtl="0" algn="l">
              <a:spcBef>
                <a:spcPts val="0"/>
              </a:spcBef>
              <a:spcAft>
                <a:spcPts val="0"/>
              </a:spcAft>
              <a:buNone/>
            </a:pPr>
            <a:r>
              <a:t/>
            </a:r>
            <a:endParaRPr/>
          </a:p>
        </p:txBody>
      </p:sp>
      <p:sp>
        <p:nvSpPr>
          <p:cNvPr id="40" name="Google Shape;40;p9"/>
          <p:cNvSpPr txBox="1"/>
          <p:nvPr>
            <p:ph idx="2" type="body"/>
          </p:nvPr>
        </p:nvSpPr>
        <p:spPr>
          <a:xfrm>
            <a:off x="776500" y="2144275"/>
            <a:ext cx="4267200" cy="4308300"/>
          </a:xfrm>
          <a:prstGeom prst="rect">
            <a:avLst/>
          </a:prstGeom>
        </p:spPr>
        <p:txBody>
          <a:bodyPr anchorCtr="0" anchor="t" bIns="91425" lIns="91425" spcFirstLastPara="1" rIns="91425" wrap="square" tIns="91425">
            <a:noAutofit/>
          </a:bodyPr>
          <a:lstStyle/>
          <a:p>
            <a:pPr indent="-378883" lvl="0" marL="457200" rtl="0" algn="l">
              <a:spcBef>
                <a:spcPts val="0"/>
              </a:spcBef>
              <a:spcAft>
                <a:spcPts val="0"/>
              </a:spcAft>
              <a:buSzPts val="2367"/>
              <a:buChar char="●"/>
            </a:pPr>
            <a:r>
              <a:rPr lang="en-US" sz="2366"/>
              <a:t>Step into your ready position</a:t>
            </a:r>
            <a:endParaRPr sz="2366"/>
          </a:p>
          <a:p>
            <a:pPr indent="-378883" lvl="0" marL="457200" rtl="0" algn="l">
              <a:spcBef>
                <a:spcPts val="0"/>
              </a:spcBef>
              <a:spcAft>
                <a:spcPts val="0"/>
              </a:spcAft>
              <a:buSzPts val="2367"/>
              <a:buChar char="●"/>
            </a:pPr>
            <a:r>
              <a:rPr lang="en-US" sz="2366"/>
              <a:t>Catch the ball on the throwing side</a:t>
            </a:r>
            <a:endParaRPr sz="2366"/>
          </a:p>
          <a:p>
            <a:pPr indent="-378883" lvl="0" marL="457200" rtl="0" algn="l">
              <a:spcBef>
                <a:spcPts val="0"/>
              </a:spcBef>
              <a:spcAft>
                <a:spcPts val="0"/>
              </a:spcAft>
              <a:buSzPts val="2367"/>
              <a:buChar char="●"/>
            </a:pPr>
            <a:r>
              <a:rPr lang="en-US" sz="2366"/>
              <a:t>Catch the ball moving towards the base you will throw to</a:t>
            </a:r>
            <a:endParaRPr sz="2366"/>
          </a:p>
          <a:p>
            <a:pPr indent="-378883" lvl="0" marL="457200" rtl="0" algn="l">
              <a:spcBef>
                <a:spcPts val="0"/>
              </a:spcBef>
              <a:spcAft>
                <a:spcPts val="0"/>
              </a:spcAft>
              <a:buSzPts val="2367"/>
              <a:buChar char="●"/>
            </a:pPr>
            <a:r>
              <a:rPr lang="en-US" sz="2366"/>
              <a:t>Catch step and throw</a:t>
            </a:r>
            <a:endParaRPr sz="2366"/>
          </a:p>
          <a:p>
            <a:pPr indent="-378883" lvl="0" marL="457200" rtl="0" algn="l">
              <a:spcBef>
                <a:spcPts val="0"/>
              </a:spcBef>
              <a:spcAft>
                <a:spcPts val="0"/>
              </a:spcAft>
              <a:buSzPts val="2367"/>
              <a:buChar char="●"/>
            </a:pPr>
            <a:r>
              <a:rPr lang="en-US" sz="2366"/>
              <a:t>Catch two hands when stationary</a:t>
            </a:r>
            <a:endParaRPr sz="2366"/>
          </a:p>
        </p:txBody>
      </p:sp>
      <p:sp>
        <p:nvSpPr>
          <p:cNvPr id="41" name="Google Shape;41;p9"/>
          <p:cNvSpPr txBox="1"/>
          <p:nvPr/>
        </p:nvSpPr>
        <p:spPr>
          <a:xfrm>
            <a:off x="1226075" y="943675"/>
            <a:ext cx="8250300" cy="1200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3300"/>
              <a:t>Points of emphasis when working outfield progression</a:t>
            </a:r>
            <a:endParaRPr b="1" sz="3300"/>
          </a:p>
        </p:txBody>
      </p:sp>
      <p:sp>
        <p:nvSpPr>
          <p:cNvPr id="42" name="Google Shape;42;p9"/>
          <p:cNvSpPr txBox="1"/>
          <p:nvPr/>
        </p:nvSpPr>
        <p:spPr>
          <a:xfrm>
            <a:off x="5416650" y="2144275"/>
            <a:ext cx="4267200" cy="3078300"/>
          </a:xfrm>
          <a:prstGeom prst="rect">
            <a:avLst/>
          </a:prstGeom>
          <a:noFill/>
          <a:ln>
            <a:noFill/>
          </a:ln>
        </p:spPr>
        <p:txBody>
          <a:bodyPr anchorCtr="0" anchor="t" bIns="91425" lIns="91425" spcFirstLastPara="1" rIns="91425" wrap="square" tIns="91425">
            <a:spAutoFit/>
          </a:bodyPr>
          <a:lstStyle/>
          <a:p>
            <a:pPr indent="-377825" lvl="0" marL="457200" rtl="0" algn="l">
              <a:spcBef>
                <a:spcPts val="0"/>
              </a:spcBef>
              <a:spcAft>
                <a:spcPts val="0"/>
              </a:spcAft>
              <a:buSzPts val="2350"/>
              <a:buChar char="●"/>
            </a:pPr>
            <a:r>
              <a:rPr lang="en-US" sz="2350"/>
              <a:t>Catch one handed when on the run to promote full extension</a:t>
            </a:r>
            <a:endParaRPr sz="2350"/>
          </a:p>
          <a:p>
            <a:pPr indent="-377825" lvl="0" marL="457200" rtl="0" algn="l">
              <a:spcBef>
                <a:spcPts val="0"/>
              </a:spcBef>
              <a:spcAft>
                <a:spcPts val="0"/>
              </a:spcAft>
              <a:buSzPts val="2350"/>
              <a:buChar char="●"/>
            </a:pPr>
            <a:r>
              <a:rPr lang="en-US" sz="2350"/>
              <a:t>Drop step and read the height, speed, and angle of the ball</a:t>
            </a:r>
            <a:endParaRPr sz="2350"/>
          </a:p>
          <a:p>
            <a:pPr indent="-377825" lvl="0" marL="457200" rtl="0" algn="l">
              <a:spcBef>
                <a:spcPts val="0"/>
              </a:spcBef>
              <a:spcAft>
                <a:spcPts val="0"/>
              </a:spcAft>
              <a:buSzPts val="2350"/>
              <a:buChar char="●"/>
            </a:pPr>
            <a:r>
              <a:rPr lang="en-US" sz="2350"/>
              <a:t>Communicate mine, mine, mine</a:t>
            </a:r>
            <a:endParaRPr sz="235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 name="Shape 46"/>
        <p:cNvGrpSpPr/>
        <p:nvPr/>
      </p:nvGrpSpPr>
      <p:grpSpPr>
        <a:xfrm>
          <a:off x="0" y="0"/>
          <a:ext cx="0" cy="0"/>
          <a:chOff x="0" y="0"/>
          <a:chExt cx="0" cy="0"/>
        </a:xfrm>
      </p:grpSpPr>
      <p:sp>
        <p:nvSpPr>
          <p:cNvPr id="47" name="Google Shape;47;p10"/>
          <p:cNvSpPr txBox="1"/>
          <p:nvPr>
            <p:ph idx="1" type="body"/>
          </p:nvPr>
        </p:nvSpPr>
        <p:spPr>
          <a:xfrm>
            <a:off x="304800" y="6705600"/>
            <a:ext cx="9550500" cy="609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4250">
                <a:solidFill>
                  <a:srgbClr val="FFFF00"/>
                </a:solidFill>
              </a:rPr>
              <a:t>          Set up and ready position</a:t>
            </a:r>
            <a:endParaRPr sz="4250">
              <a:solidFill>
                <a:srgbClr val="FFFF00"/>
              </a:solidFill>
            </a:endParaRPr>
          </a:p>
        </p:txBody>
      </p:sp>
      <p:pic>
        <p:nvPicPr>
          <p:cNvPr id="48" name="Google Shape;48;p10" title="Set up ready position">
            <a:hlinkClick r:id="rId3"/>
          </p:cNvPr>
          <p:cNvPicPr preferRelativeResize="0"/>
          <p:nvPr/>
        </p:nvPicPr>
        <p:blipFill>
          <a:blip r:embed="rId4">
            <a:alphaModFix/>
          </a:blip>
          <a:stretch>
            <a:fillRect/>
          </a:stretch>
        </p:blipFill>
        <p:spPr>
          <a:xfrm>
            <a:off x="2041200" y="1212275"/>
            <a:ext cx="5680350" cy="42602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
                                        </p:tgtEl>
                                        <p:attrNameLst>
                                          <p:attrName>style.visibility</p:attrName>
                                        </p:attrNameLst>
                                      </p:cBhvr>
                                      <p:to>
                                        <p:strVal val="visible"/>
                                      </p:to>
                                    </p:set>
                                    <p:animEffect filter="fade" transition="in">
                                      <p:cBhvr>
                                        <p:cTn dur="1000"/>
                                        <p:tgtEl>
                                          <p:spTgt spid="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p11"/>
          <p:cNvSpPr txBox="1"/>
          <p:nvPr>
            <p:ph type="title"/>
          </p:nvPr>
        </p:nvSpPr>
        <p:spPr>
          <a:xfrm>
            <a:off x="692725" y="6813500"/>
            <a:ext cx="9243300" cy="687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solidFill>
                  <a:srgbClr val="FFFF00"/>
                </a:solidFill>
              </a:rPr>
              <a:t>            Dry work as a group</a:t>
            </a:r>
            <a:endParaRPr>
              <a:solidFill>
                <a:srgbClr val="FFFF00"/>
              </a:solidFill>
            </a:endParaRPr>
          </a:p>
        </p:txBody>
      </p:sp>
      <p:sp>
        <p:nvSpPr>
          <p:cNvPr id="54" name="Google Shape;54;p11"/>
          <p:cNvSpPr txBox="1"/>
          <p:nvPr>
            <p:ph idx="1" type="body"/>
          </p:nvPr>
        </p:nvSpPr>
        <p:spPr>
          <a:xfrm>
            <a:off x="508000" y="1828800"/>
            <a:ext cx="4267200" cy="548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a:p>
          <a:p>
            <a:pPr indent="0" lvl="0" marL="457200" rtl="0" algn="l">
              <a:spcBef>
                <a:spcPts val="0"/>
              </a:spcBef>
              <a:spcAft>
                <a:spcPts val="0"/>
              </a:spcAft>
              <a:buNone/>
            </a:pPr>
            <a:r>
              <a:t/>
            </a:r>
            <a:endParaRPr/>
          </a:p>
        </p:txBody>
      </p:sp>
      <p:sp>
        <p:nvSpPr>
          <p:cNvPr id="55" name="Google Shape;55;p11"/>
          <p:cNvSpPr txBox="1"/>
          <p:nvPr>
            <p:ph idx="2" type="body"/>
          </p:nvPr>
        </p:nvSpPr>
        <p:spPr>
          <a:xfrm>
            <a:off x="3058025" y="1524000"/>
            <a:ext cx="4267200" cy="548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a:p>
        </p:txBody>
      </p:sp>
      <p:pic>
        <p:nvPicPr>
          <p:cNvPr id="56" name="Google Shape;56;p11" title="Drop step right dry">
            <a:hlinkClick r:id="rId3"/>
          </p:cNvPr>
          <p:cNvPicPr preferRelativeResize="0"/>
          <p:nvPr/>
        </p:nvPicPr>
        <p:blipFill>
          <a:blip r:embed="rId4">
            <a:alphaModFix/>
          </a:blip>
          <a:stretch>
            <a:fillRect/>
          </a:stretch>
        </p:blipFill>
        <p:spPr>
          <a:xfrm>
            <a:off x="2113974" y="1156850"/>
            <a:ext cx="6400800" cy="48006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
                                        </p:tgtEl>
                                        <p:attrNameLst>
                                          <p:attrName>style.visibility</p:attrName>
                                        </p:attrNameLst>
                                      </p:cBhvr>
                                      <p:to>
                                        <p:strVal val="visible"/>
                                      </p:to>
                                    </p:set>
                                    <p:animEffect filter="fade" transition="in">
                                      <p:cBhvr>
                                        <p:cTn dur="1000"/>
                                        <p:tgtEl>
                                          <p:spTgt spid="5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2"/>
          <p:cNvSpPr txBox="1"/>
          <p:nvPr>
            <p:ph idx="1" type="body"/>
          </p:nvPr>
        </p:nvSpPr>
        <p:spPr>
          <a:xfrm>
            <a:off x="304800" y="6705600"/>
            <a:ext cx="9550500" cy="609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4250">
                <a:solidFill>
                  <a:srgbClr val="FFFF00"/>
                </a:solidFill>
              </a:rPr>
              <a:t>                Self Toss Work</a:t>
            </a:r>
            <a:endParaRPr sz="4250">
              <a:solidFill>
                <a:srgbClr val="FFFF00"/>
              </a:solidFill>
            </a:endParaRPr>
          </a:p>
        </p:txBody>
      </p:sp>
      <p:pic>
        <p:nvPicPr>
          <p:cNvPr id="62" name="Google Shape;62;p12" title="Drop step right self toss">
            <a:hlinkClick r:id="rId3"/>
          </p:cNvPr>
          <p:cNvPicPr preferRelativeResize="0"/>
          <p:nvPr/>
        </p:nvPicPr>
        <p:blipFill>
          <a:blip r:embed="rId4">
            <a:alphaModFix/>
          </a:blip>
          <a:stretch>
            <a:fillRect/>
          </a:stretch>
        </p:blipFill>
        <p:spPr>
          <a:xfrm>
            <a:off x="2230575" y="1122200"/>
            <a:ext cx="6354625" cy="4765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
                                        </p:tgtEl>
                                        <p:attrNameLst>
                                          <p:attrName>style.visibility</p:attrName>
                                        </p:attrNameLst>
                                      </p:cBhvr>
                                      <p:to>
                                        <p:strVal val="visible"/>
                                      </p:to>
                                    </p:set>
                                    <p:animEffect filter="fade" transition="in">
                                      <p:cBhvr>
                                        <p:cTn dur="1000"/>
                                        <p:tgtEl>
                                          <p:spTgt spid="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3"/>
          <p:cNvSpPr txBox="1"/>
          <p:nvPr/>
        </p:nvSpPr>
        <p:spPr>
          <a:xfrm>
            <a:off x="2235400" y="6759650"/>
            <a:ext cx="6327600" cy="838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250">
                <a:solidFill>
                  <a:srgbClr val="FFFF00"/>
                </a:solidFill>
              </a:rPr>
              <a:t>Drop step left and right</a:t>
            </a:r>
            <a:endParaRPr sz="4250">
              <a:solidFill>
                <a:srgbClr val="FFFF00"/>
              </a:solidFill>
            </a:endParaRPr>
          </a:p>
        </p:txBody>
      </p:sp>
      <p:pic>
        <p:nvPicPr>
          <p:cNvPr id="68" name="Google Shape;68;p13" title="Drop step right">
            <a:hlinkClick r:id="rId3"/>
          </p:cNvPr>
          <p:cNvPicPr preferRelativeResize="0"/>
          <p:nvPr/>
        </p:nvPicPr>
        <p:blipFill>
          <a:blip r:embed="rId4">
            <a:alphaModFix/>
          </a:blip>
          <a:stretch>
            <a:fillRect/>
          </a:stretch>
        </p:blipFill>
        <p:spPr>
          <a:xfrm>
            <a:off x="0" y="1849575"/>
            <a:ext cx="4572000" cy="3429000"/>
          </a:xfrm>
          <a:prstGeom prst="rect">
            <a:avLst/>
          </a:prstGeom>
          <a:noFill/>
          <a:ln>
            <a:noFill/>
          </a:ln>
        </p:spPr>
      </p:pic>
      <p:pic>
        <p:nvPicPr>
          <p:cNvPr id="69" name="Google Shape;69;p13" title="Drop step left">
            <a:hlinkClick r:id="rId5"/>
          </p:cNvPr>
          <p:cNvPicPr preferRelativeResize="0"/>
          <p:nvPr/>
        </p:nvPicPr>
        <p:blipFill>
          <a:blip r:embed="rId6">
            <a:alphaModFix/>
          </a:blip>
          <a:stretch>
            <a:fillRect/>
          </a:stretch>
        </p:blipFill>
        <p:spPr>
          <a:xfrm>
            <a:off x="4759050" y="1849575"/>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gtEl>
                                        <p:attrNameLst>
                                          <p:attrName>style.visibility</p:attrName>
                                        </p:attrNameLst>
                                      </p:cBhvr>
                                      <p:to>
                                        <p:strVal val="visible"/>
                                      </p:to>
                                    </p:set>
                                    <p:animEffect filter="fade" transition="in">
                                      <p:cBhvr>
                                        <p:cTn dur="1000"/>
                                        <p:tgtEl>
                                          <p:spTgt spid="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gtEl>
                                        <p:attrNameLst>
                                          <p:attrName>style.visibility</p:attrName>
                                        </p:attrNameLst>
                                      </p:cBhvr>
                                      <p:to>
                                        <p:strVal val="visible"/>
                                      </p:to>
                                    </p:set>
                                    <p:animEffect filter="fade" transition="in">
                                      <p:cBhvr>
                                        <p:cTn dur="1000"/>
                                        <p:tgtEl>
                                          <p:spTgt spid="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4"/>
          <p:cNvSpPr txBox="1"/>
          <p:nvPr>
            <p:ph type="title"/>
          </p:nvPr>
        </p:nvSpPr>
        <p:spPr>
          <a:xfrm>
            <a:off x="2050900" y="6705600"/>
            <a:ext cx="6058200" cy="914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4250">
                <a:solidFill>
                  <a:srgbClr val="FFFF00"/>
                </a:solidFill>
              </a:rPr>
              <a:t>45 degree angle work</a:t>
            </a:r>
            <a:endParaRPr sz="4250">
              <a:solidFill>
                <a:srgbClr val="FFFF00"/>
              </a:solidFill>
            </a:endParaRPr>
          </a:p>
        </p:txBody>
      </p:sp>
      <p:pic>
        <p:nvPicPr>
          <p:cNvPr id="75" name="Google Shape;75;p14" title="45 degree drop step right">
            <a:hlinkClick r:id="rId3"/>
          </p:cNvPr>
          <p:cNvPicPr preferRelativeResize="0"/>
          <p:nvPr/>
        </p:nvPicPr>
        <p:blipFill>
          <a:blip r:embed="rId4">
            <a:alphaModFix/>
          </a:blip>
          <a:stretch>
            <a:fillRect/>
          </a:stretch>
        </p:blipFill>
        <p:spPr>
          <a:xfrm>
            <a:off x="152400" y="1814950"/>
            <a:ext cx="4572000" cy="3429000"/>
          </a:xfrm>
          <a:prstGeom prst="rect">
            <a:avLst/>
          </a:prstGeom>
          <a:noFill/>
          <a:ln>
            <a:noFill/>
          </a:ln>
        </p:spPr>
      </p:pic>
      <p:pic>
        <p:nvPicPr>
          <p:cNvPr id="76" name="Google Shape;76;p14" title="45 degree drop step left">
            <a:hlinkClick r:id="rId5"/>
          </p:cNvPr>
          <p:cNvPicPr preferRelativeResize="0"/>
          <p:nvPr/>
        </p:nvPicPr>
        <p:blipFill>
          <a:blip r:embed="rId6">
            <a:alphaModFix/>
          </a:blip>
          <a:stretch>
            <a:fillRect/>
          </a:stretch>
        </p:blipFill>
        <p:spPr>
          <a:xfrm>
            <a:off x="5015350" y="181495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5"/>
                                        </p:tgtEl>
                                        <p:attrNameLst>
                                          <p:attrName>style.visibility</p:attrName>
                                        </p:attrNameLst>
                                      </p:cBhvr>
                                      <p:to>
                                        <p:strVal val="visible"/>
                                      </p:to>
                                    </p:set>
                                    <p:animEffect filter="fade" transition="in">
                                      <p:cBhvr>
                                        <p:cTn dur="1000"/>
                                        <p:tgtEl>
                                          <p:spTgt spid="7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6"/>
                                        </p:tgtEl>
                                        <p:attrNameLst>
                                          <p:attrName>style.visibility</p:attrName>
                                        </p:attrNameLst>
                                      </p:cBhvr>
                                      <p:to>
                                        <p:strVal val="visible"/>
                                      </p:to>
                                    </p:set>
                                    <p:animEffect filter="fade" transition="in">
                                      <p:cBhvr>
                                        <p:cTn dur="1000"/>
                                        <p:tgtEl>
                                          <p:spTgt spid="7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5"/>
          <p:cNvSpPr txBox="1"/>
          <p:nvPr>
            <p:ph idx="1" type="body"/>
          </p:nvPr>
        </p:nvSpPr>
        <p:spPr>
          <a:xfrm>
            <a:off x="304800" y="6705600"/>
            <a:ext cx="9550500" cy="609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sz="4500">
                <a:solidFill>
                  <a:srgbClr val="FFFF00"/>
                </a:solidFill>
              </a:rPr>
              <a:t>Over the shoulder right and left</a:t>
            </a:r>
            <a:endParaRPr sz="4500">
              <a:solidFill>
                <a:srgbClr val="FFFF00"/>
              </a:solidFill>
            </a:endParaRPr>
          </a:p>
        </p:txBody>
      </p:sp>
      <p:pic>
        <p:nvPicPr>
          <p:cNvPr id="82" name="Google Shape;82;p15" title="Over the shoulder">
            <a:hlinkClick r:id="rId3"/>
          </p:cNvPr>
          <p:cNvPicPr preferRelativeResize="0"/>
          <p:nvPr/>
        </p:nvPicPr>
        <p:blipFill>
          <a:blip r:embed="rId4">
            <a:alphaModFix/>
          </a:blip>
          <a:stretch>
            <a:fillRect/>
          </a:stretch>
        </p:blipFill>
        <p:spPr>
          <a:xfrm>
            <a:off x="152400" y="2095500"/>
            <a:ext cx="4572000" cy="3429000"/>
          </a:xfrm>
          <a:prstGeom prst="rect">
            <a:avLst/>
          </a:prstGeom>
          <a:noFill/>
          <a:ln>
            <a:noFill/>
          </a:ln>
        </p:spPr>
      </p:pic>
      <p:pic>
        <p:nvPicPr>
          <p:cNvPr id="83" name="Google Shape;83;p15" title="Over the shoulder #2">
            <a:hlinkClick r:id="rId5"/>
          </p:cNvPr>
          <p:cNvPicPr preferRelativeResize="0"/>
          <p:nvPr/>
        </p:nvPicPr>
        <p:blipFill>
          <a:blip r:embed="rId6">
            <a:alphaModFix/>
          </a:blip>
          <a:stretch>
            <a:fillRect/>
          </a:stretch>
        </p:blipFill>
        <p:spPr>
          <a:xfrm>
            <a:off x="5049975" y="209550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gtEl>
                                        <p:attrNameLst>
                                          <p:attrName>style.visibility</p:attrName>
                                        </p:attrNameLst>
                                      </p:cBhvr>
                                      <p:to>
                                        <p:strVal val="visible"/>
                                      </p:to>
                                    </p:set>
                                    <p:animEffect filter="fade" transition="in">
                                      <p:cBhvr>
                                        <p:cTn dur="1000"/>
                                        <p:tgtEl>
                                          <p:spTgt spid="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1000"/>
                                        <p:tgtEl>
                                          <p:spTgt spid="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a:themeElements>
    <a:clrScheme name="grass">
      <a:dk1>
        <a:srgbClr val="000000"/>
      </a:dk1>
      <a:lt1>
        <a:srgbClr val="FFFFFF"/>
      </a:lt1>
      <a:dk2>
        <a:srgbClr val="073763"/>
      </a:dk2>
      <a:lt2>
        <a:srgbClr val="CFE2F3"/>
      </a:lt2>
      <a:accent1>
        <a:srgbClr val="404040"/>
      </a:accent1>
      <a:accent2>
        <a:srgbClr val="808080"/>
      </a:accent2>
      <a:accent3>
        <a:srgbClr val="C0C0C0"/>
      </a:accent3>
      <a:accent4>
        <a:srgbClr val="396187"/>
      </a:accent4>
      <a:accent5>
        <a:srgbClr val="6B8CAB"/>
      </a:accent5>
      <a:accent6>
        <a:srgbClr val="9DB7CF"/>
      </a:accent6>
      <a:hlink>
        <a:srgbClr val="0000EE"/>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