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Taho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Tahoma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49293781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ga49293781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ga4929378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b0b2e8046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g31b0b2e8046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g31b0b2e804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9ae11a1e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g399ae11a1e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399ae11a1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a1c66b8ee9_1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g3a1c66b8ee9_1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g3a1c66b8ee9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06a0228ff_0_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g706a0228ff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g706a0228f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06a0228ff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g706a0228ff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g706a0228f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6a0228ff_0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g706a0228ff_0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706a0228f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45a6eba3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ga45a6eba3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ga45a6eba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06a024442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g706a024442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706a02444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6a0228ff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g706a0228ff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g706a0228f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06a0228ff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g706a0228ff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706a0228f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00f872cd4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00f872cd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a00f872cd4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fcea4618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fcea461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8fcea4618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492937511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49293751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a492937511_1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0eca4e22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0eca4e2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80eca4e22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6a0228ff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g706a0228ff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g706a0228f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476375" y="4292600"/>
            <a:ext cx="6048375" cy="7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476375" y="5013325"/>
            <a:ext cx="6048375" cy="50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 rot="5400000">
            <a:off x="2339182" y="45245"/>
            <a:ext cx="5327650" cy="748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 rot="5400000">
            <a:off x="4679157" y="2385219"/>
            <a:ext cx="6264275" cy="1871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 rot="5400000">
            <a:off x="858838" y="588963"/>
            <a:ext cx="6264275" cy="546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258888" y="1125538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258888" y="1125538"/>
            <a:ext cx="3667125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5078413" y="1125538"/>
            <a:ext cx="3668712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258888" y="188913"/>
            <a:ext cx="7129462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258888" y="1125538"/>
            <a:ext cx="7488237" cy="532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3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ignupgenius.com/go/409054AA4A92DA4F49-58941683-2526#/" TargetMode="External"/><Relationship Id="rId4" Type="http://schemas.openxmlformats.org/officeDocument/2006/relationships/hyperlink" Target="https://www.signupgenius.com/go/409054AA4A92DA4F49-58941683-2526#/" TargetMode="External"/><Relationship Id="rId9" Type="http://schemas.openxmlformats.org/officeDocument/2006/relationships/hyperlink" Target="https://www.signupgenius.com/go/409054AA4A92DA4F49-58388577-20252026#/" TargetMode="External"/><Relationship Id="rId5" Type="http://schemas.openxmlformats.org/officeDocument/2006/relationships/hyperlink" Target="https://www.signupgenius.com/go/409054AA4A92DA4F49-58941683-2526#/" TargetMode="External"/><Relationship Id="rId6" Type="http://schemas.openxmlformats.org/officeDocument/2006/relationships/hyperlink" Target="https://lakeville.b52burgersandbrew.com/" TargetMode="External"/><Relationship Id="rId7" Type="http://schemas.openxmlformats.org/officeDocument/2006/relationships/hyperlink" Target="https://drive.google.com/file/d/1-OnwCIBpNildINHH_oRkHB7Sr266FnqH/view?usp=sharing" TargetMode="External"/><Relationship Id="rId8" Type="http://schemas.openxmlformats.org/officeDocument/2006/relationships/hyperlink" Target="https://www.signupgenius.com/go/409054AA4A92DA4F49-58388577-20252026#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farmingtonmn.gov/Calendar.aspx?EID=1370&amp;month=12&amp;year=2025&amp;day=6&amp;calType=0" TargetMode="External"/><Relationship Id="rId4" Type="http://schemas.openxmlformats.org/officeDocument/2006/relationships/hyperlink" Target="https://docs.google.com/forms/d/e/1FAIpQLSe8plty23rr3Fnr7CFcYeGqeKHFLdlPKYuQcu6UCZPORlUBoQ/viewform?usp=publish-editor" TargetMode="External"/><Relationship Id="rId9" Type="http://schemas.openxmlformats.org/officeDocument/2006/relationships/image" Target="../media/image33.png"/><Relationship Id="rId5" Type="http://schemas.openxmlformats.org/officeDocument/2006/relationships/hyperlink" Target="https://docs.google.com/forms/d/e/1FAIpQLSf9G1-0jS9R7WegBZsDc6XdVdyAF8atIp59GFizGr_piznQpA/viewform" TargetMode="External"/><Relationship Id="rId6" Type="http://schemas.openxmlformats.org/officeDocument/2006/relationships/hyperlink" Target="https://docs.google.com/forms/d/e/1FAIpQLSf9G1-0jS9R7WegBZsDc6XdVdyAF8atIp59GFizGr_piznQpA/viewform" TargetMode="External"/><Relationship Id="rId7" Type="http://schemas.openxmlformats.org/officeDocument/2006/relationships/image" Target="../media/image26.png"/><Relationship Id="rId8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forms.gle/fuBvdKXG8LSRhjYR9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ignupgenius.com/go/409054AA4A92DA4F49-60359372-2526#/" TargetMode="External"/><Relationship Id="rId4" Type="http://schemas.openxmlformats.org/officeDocument/2006/relationships/hyperlink" Target="https://www.signupgenius.com/go/409054AA4A92DA4F49-60359372-2526#/" TargetMode="External"/><Relationship Id="rId5" Type="http://schemas.openxmlformats.org/officeDocument/2006/relationships/image" Target="../media/image21.jpg"/><Relationship Id="rId6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thesuitesduluth.com/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roupme.com/join_group/46625927/8NQfek" TargetMode="External"/><Relationship Id="rId4" Type="http://schemas.openxmlformats.org/officeDocument/2006/relationships/hyperlink" Target="https://groupme.com/join_group/46625927/8NQfek" TargetMode="External"/><Relationship Id="rId9" Type="http://schemas.openxmlformats.org/officeDocument/2006/relationships/image" Target="../media/image35.png"/><Relationship Id="rId5" Type="http://schemas.openxmlformats.org/officeDocument/2006/relationships/hyperlink" Target="https://docs.google.com/forms/d/e/1FAIpQLSdsJZXjHuNLChya-dp3KMwYOtGbxyfHDo7aFK5NigaPItbaGA/viewform" TargetMode="External"/><Relationship Id="rId6" Type="http://schemas.openxmlformats.org/officeDocument/2006/relationships/hyperlink" Target="https://www.tigerfanclub.org/page/show/4914617-parent-faq" TargetMode="External"/><Relationship Id="rId7" Type="http://schemas.openxmlformats.org/officeDocument/2006/relationships/image" Target="../media/image31.png"/><Relationship Id="rId8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maxahubbard@gmail.com" TargetMode="External"/><Relationship Id="rId4" Type="http://schemas.openxmlformats.org/officeDocument/2006/relationships/hyperlink" Target="mailto:farmingtonboysswimanddive@gmail.com" TargetMode="External"/><Relationship Id="rId5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7.jpg"/><Relationship Id="rId6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tigerfanclub.org/boysswimdive" TargetMode="External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tigerfanclub.org/boysswimdive" TargetMode="External"/><Relationship Id="rId4" Type="http://schemas.openxmlformats.org/officeDocument/2006/relationships/hyperlink" Target="https://docs.google.com/document/d/1Os6dilQ1GO0j15yl-A3PyOGXdV1v_f6UXBsMhK__nxo/edit?usp=sharing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Os6dilQ1GO0j15yl-A3PyOGXdV1v_f6UXBsMhK__nxo/edit?usp=sharing" TargetMode="External"/><Relationship Id="rId4" Type="http://schemas.openxmlformats.org/officeDocument/2006/relationships/image" Target="../media/image24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16.jp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farmington-k12.revtrak.net/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3365520" y="5325950"/>
            <a:ext cx="26226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/>
              <a:t>2025-2026</a:t>
            </a:r>
            <a:endParaRPr sz="3200"/>
          </a:p>
        </p:txBody>
      </p:sp>
      <p:sp>
        <p:nvSpPr>
          <p:cNvPr id="54" name="Google Shape;54;p13"/>
          <p:cNvSpPr txBox="1"/>
          <p:nvPr/>
        </p:nvSpPr>
        <p:spPr>
          <a:xfrm>
            <a:off x="6196200" y="6396775"/>
            <a:ext cx="2947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55" name="Google Shape;55;p13" title="360_F_704595376_rnSF8J4nXHYXpT5kUKc9BRq8sNV3hg7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4750" y="3275875"/>
            <a:ext cx="8674500" cy="17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Impact"/>
                <a:ea typeface="Impact"/>
                <a:cs typeface="Impact"/>
                <a:sym typeface="Impact"/>
              </a:rPr>
              <a:t>Boys Swim &amp; Dive </a:t>
            </a:r>
            <a:endParaRPr sz="52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Impact"/>
                <a:ea typeface="Impact"/>
                <a:cs typeface="Impact"/>
                <a:sym typeface="Impact"/>
              </a:rPr>
              <a:t>Parent &amp; Family Meeting</a:t>
            </a:r>
            <a:endParaRPr sz="52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latin typeface="Impact"/>
                <a:ea typeface="Impact"/>
                <a:cs typeface="Impact"/>
                <a:sym typeface="Impact"/>
              </a:rPr>
              <a:t>2025-26</a:t>
            </a:r>
            <a:endParaRPr sz="52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7" name="Google Shape;57;p13" title="D1_AnA_Tiger_4C_Swim-Dive__1_-removebg-preview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0375" y="-2"/>
            <a:ext cx="6123225" cy="27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2031075" y="117950"/>
            <a:ext cx="65946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4133200" y="3510625"/>
            <a:ext cx="4755900" cy="27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Team bonding activities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Championship apparel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Meet support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Team w</a:t>
            </a:r>
            <a:r>
              <a:rPr lang="en-US" sz="2400">
                <a:solidFill>
                  <a:schemeClr val="lt1"/>
                </a:solidFill>
              </a:rPr>
              <a:t>arm ups</a:t>
            </a:r>
            <a:endParaRPr sz="24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Previous purchases: cameras for live stream, diving board, pool ‘tiger eyes’ banner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pic>
        <p:nvPicPr>
          <p:cNvPr id="151" name="Google Shape;151;p22" title="Untitled_design__8_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3925" y="2911575"/>
            <a:ext cx="4878150" cy="366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173500" y="295975"/>
            <a:ext cx="8715600" cy="9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chemeClr val="lt1"/>
                </a:solidFill>
              </a:rPr>
              <a:t>Why Do We Need to Fundraise?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59100" y="1066925"/>
            <a:ext cx="8358300" cy="26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Meals </a:t>
            </a:r>
            <a:r>
              <a:rPr lang="en-US" sz="2000">
                <a:solidFill>
                  <a:schemeClr val="lt1"/>
                </a:solidFill>
              </a:rPr>
              <a:t>(They eat A LOT!)</a:t>
            </a:r>
            <a:endParaRPr sz="20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Bus upgrade for travel meets, including Sections &amp; State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Hotel for Duluth East Invitational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Senior posters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>
                <a:solidFill>
                  <a:schemeClr val="lt1"/>
                </a:solidFill>
              </a:rPr>
              <a:t>Athletes’ meals at End of the Season Banquet </a:t>
            </a:r>
            <a:endParaRPr sz="2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(Again…Big eaters!)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4" name="Google Shape;154;p22"/>
          <p:cNvSpPr txBox="1"/>
          <p:nvPr/>
        </p:nvSpPr>
        <p:spPr>
          <a:xfrm>
            <a:off x="1142975" y="6510875"/>
            <a:ext cx="28575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200 Free Relay School Record - 2024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142800" y="281250"/>
            <a:ext cx="8858400" cy="3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</a:rPr>
              <a:t>Upcoming Fundraising </a:t>
            </a:r>
            <a:endParaRPr sz="15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b="1" lang="en-US" sz="22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Cub Bagging</a:t>
            </a:r>
            <a:r>
              <a:rPr lang="en-US" sz="2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(179th location)</a:t>
            </a:r>
            <a:r>
              <a:rPr lang="en-US" sz="2200">
                <a:solidFill>
                  <a:schemeClr val="lt1"/>
                </a:solidFill>
              </a:rPr>
              <a:t> - Sun, Dec 7 from 1-6 pm 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(3 shifts - Each shift 6 </a:t>
            </a:r>
            <a:r>
              <a:rPr lang="en-US" sz="2000">
                <a:solidFill>
                  <a:schemeClr val="lt1"/>
                </a:solidFill>
              </a:rPr>
              <a:t>athletes</a:t>
            </a:r>
            <a:r>
              <a:rPr lang="en-US" sz="2000">
                <a:solidFill>
                  <a:schemeClr val="lt1"/>
                </a:solidFill>
              </a:rPr>
              <a:t> &amp; 1 adult | Must be 14+) 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Sign up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HERE</a:t>
            </a:r>
            <a:r>
              <a:rPr lang="en-US" sz="2000">
                <a:solidFill>
                  <a:schemeClr val="lt1"/>
                </a:solidFill>
              </a:rPr>
              <a:t> or 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b="1" lang="en-US" sz="22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B-52 Burgers &amp; Brew</a:t>
            </a:r>
            <a:r>
              <a:rPr lang="en-US" sz="2200">
                <a:solidFill>
                  <a:schemeClr val="lt1"/>
                </a:solidFill>
              </a:rPr>
              <a:t> - Mon, Dec 15 from 4 pm - Close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30% of sales on liquor &amp; food for dine-in orders given to the Boosters when you present a Boys Swim &amp; Dive </a:t>
            </a:r>
            <a:r>
              <a:rPr lang="en-US" sz="2000">
                <a:solidFill>
                  <a:schemeClr val="lt1"/>
                </a:solidFill>
              </a:rPr>
              <a:t>fundraising</a:t>
            </a:r>
            <a:r>
              <a:rPr lang="en-US" sz="2000">
                <a:solidFill>
                  <a:schemeClr val="lt1"/>
                </a:solidFill>
              </a:rPr>
              <a:t> flyer. </a:t>
            </a:r>
            <a:r>
              <a:rPr b="1" lang="en-US" sz="2000">
                <a:solidFill>
                  <a:schemeClr val="dk1"/>
                </a:solidFill>
                <a:highlight>
                  <a:srgbClr val="FFFF00"/>
                </a:highlight>
              </a:rPr>
              <a:t>You must print out the flyer and give it to your server. They will not accept it on your phone.</a:t>
            </a:r>
            <a:endParaRPr b="1" sz="2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7"/>
              </a:rPr>
              <a:t>GET FLYER HERE</a:t>
            </a:r>
            <a:r>
              <a:rPr b="1" lang="en-US" sz="2000">
                <a:solidFill>
                  <a:schemeClr val="dk1"/>
                </a:solidFill>
              </a:rPr>
              <a:t> </a:t>
            </a:r>
            <a:r>
              <a:rPr b="1" lang="en-US" sz="2000">
                <a:solidFill>
                  <a:schemeClr val="lt1"/>
                </a:solidFill>
              </a:rPr>
              <a:t>or</a:t>
            </a:r>
            <a:r>
              <a:rPr b="1" lang="en-US" sz="2000">
                <a:solidFill>
                  <a:schemeClr val="lt1"/>
                </a:solidFill>
                <a:highlight>
                  <a:srgbClr val="FFFF00"/>
                </a:highlight>
              </a:rPr>
              <a:t> </a:t>
            </a:r>
            <a:endParaRPr b="1" sz="2000">
              <a:solidFill>
                <a:schemeClr val="lt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b="1" lang="en-US" sz="2200" u="sng">
                <a:solidFill>
                  <a:schemeClr val="l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Spring Concessions</a:t>
            </a:r>
            <a:r>
              <a:rPr b="1" lang="en-US" sz="2200">
                <a:solidFill>
                  <a:schemeClr val="lt1"/>
                </a:solidFill>
              </a:rPr>
              <a:t> </a:t>
            </a:r>
            <a:r>
              <a:rPr lang="en-US" sz="2200">
                <a:solidFill>
                  <a:schemeClr val="lt1"/>
                </a:solidFill>
              </a:rPr>
              <a:t>- Thurs, May 7 from 7-9:15 pm </a:t>
            </a:r>
            <a:endParaRPr sz="22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(3 volunteers needed/16+  Girls Lacrosse - Tiger Stadium) 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Sign up </a:t>
            </a:r>
            <a:r>
              <a:rPr lang="en-US" sz="1900" u="sng">
                <a:solidFill>
                  <a:schemeClr val="hlink"/>
                </a:solidFill>
                <a:hlinkClick r:id="rId9"/>
              </a:rPr>
              <a:t>HERE</a:t>
            </a:r>
            <a:r>
              <a:rPr lang="en-US" sz="1900">
                <a:solidFill>
                  <a:schemeClr val="lt1"/>
                </a:solidFill>
              </a:rPr>
              <a:t> or </a:t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id="161" name="Google Shape;161;p23" title="Untitled design (16)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70572" y="1972150"/>
            <a:ext cx="645600" cy="6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 title="Untitled design (17)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99137" y="5841425"/>
            <a:ext cx="788475" cy="7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 title="Untitled design (18)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74625" y="4203900"/>
            <a:ext cx="788475" cy="78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/>
        </p:nvSpPr>
        <p:spPr>
          <a:xfrm>
            <a:off x="142800" y="281250"/>
            <a:ext cx="8858400" cy="3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</a:rPr>
              <a:t>Community Service 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00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b="1" lang="en-US" sz="23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Secret Holiday Shop</a:t>
            </a:r>
            <a:r>
              <a:rPr lang="en-US" sz="2300">
                <a:solidFill>
                  <a:schemeClr val="lt1"/>
                </a:solidFill>
              </a:rPr>
              <a:t> - Sat, Dec 6 from 9 am - Noon </a:t>
            </a:r>
            <a:endParaRPr sz="2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(A fun holiday opportunity to help children (3-12 yrs. old) shop, wrap and label gifts for their families.)</a:t>
            </a:r>
            <a:r>
              <a:rPr lang="en-US" sz="2300">
                <a:solidFill>
                  <a:schemeClr val="lt1"/>
                </a:solidFill>
              </a:rPr>
              <a:t> </a:t>
            </a:r>
            <a:r>
              <a:rPr lang="en-US" sz="2000">
                <a:solidFill>
                  <a:schemeClr val="lt1"/>
                </a:solidFill>
              </a:rPr>
              <a:t>Sign up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HERE</a:t>
            </a:r>
            <a:r>
              <a:rPr lang="en-US" sz="2000">
                <a:solidFill>
                  <a:schemeClr val="lt1"/>
                </a:solidFill>
              </a:rPr>
              <a:t> or</a:t>
            </a:r>
            <a:endParaRPr sz="20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b="1" lang="en-US" sz="23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Feed My Starving Children</a:t>
            </a:r>
            <a:r>
              <a:rPr lang="en-US" sz="2300">
                <a:solidFill>
                  <a:schemeClr val="lt1"/>
                </a:solidFill>
              </a:rPr>
              <a:t> - Thurs, Jan 8 from 7:15-8:45 pm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</a:rPr>
              <a:t>	</a:t>
            </a:r>
            <a:r>
              <a:rPr lang="en-US" sz="2000">
                <a:solidFill>
                  <a:schemeClr val="lt1"/>
                </a:solidFill>
              </a:rPr>
              <a:t>(Families welcome to join | Need 1 adult per 4 students)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       Sign up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HERE</a:t>
            </a:r>
            <a:r>
              <a:rPr lang="en-US" sz="2000">
                <a:solidFill>
                  <a:schemeClr val="lt1"/>
                </a:solidFill>
              </a:rPr>
              <a:t> or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3622125" y="6319625"/>
            <a:ext cx="21627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2024 Secret Holiday Shop 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71" name="Google Shape;171;p24" title="Secret Holiday Shop - 12-2024-Picsart-BackgroundRemover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69550" y="2725775"/>
            <a:ext cx="5285673" cy="39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 title="Untitled design (12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83925" y="1766800"/>
            <a:ext cx="829900" cy="8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 title="Untitled design (13)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92225" y="3520225"/>
            <a:ext cx="829900" cy="8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/>
        </p:nvSpPr>
        <p:spPr>
          <a:xfrm>
            <a:off x="142875" y="148575"/>
            <a:ext cx="8858400" cy="3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</a:rPr>
              <a:t>Team Building</a:t>
            </a:r>
            <a:r>
              <a:rPr b="1" lang="en-US" sz="4400">
                <a:solidFill>
                  <a:schemeClr val="lt1"/>
                </a:solidFill>
              </a:rPr>
              <a:t> </a:t>
            </a:r>
            <a:endParaRPr b="1" sz="4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00"/>
              </a:highlight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b="1" lang="en-US" sz="2300">
                <a:solidFill>
                  <a:schemeClr val="lt1"/>
                </a:solidFill>
              </a:rPr>
              <a:t>Bowling</a:t>
            </a:r>
            <a:r>
              <a:rPr lang="en-US" sz="2500">
                <a:solidFill>
                  <a:schemeClr val="lt1"/>
                </a:solidFill>
              </a:rPr>
              <a:t> </a:t>
            </a:r>
            <a:r>
              <a:rPr lang="en-US" sz="2300">
                <a:solidFill>
                  <a:schemeClr val="lt1"/>
                </a:solidFill>
              </a:rPr>
              <a:t>- </a:t>
            </a:r>
            <a:r>
              <a:rPr lang="en-US" sz="2000">
                <a:solidFill>
                  <a:schemeClr val="lt1"/>
                </a:solidFill>
              </a:rPr>
              <a:t>Mon, Dec 29 | 1-3 pm at Farmington Lanes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      </a:t>
            </a:r>
            <a:r>
              <a:rPr lang="en-US" sz="1900" u="sng">
                <a:solidFill>
                  <a:schemeClr val="hlink"/>
                </a:solidFill>
                <a:hlinkClick r:id="rId3"/>
              </a:rPr>
              <a:t>RSVP HERE</a:t>
            </a:r>
            <a:r>
              <a:rPr lang="en-US" sz="1900">
                <a:solidFill>
                  <a:schemeClr val="lt1"/>
                </a:solidFill>
              </a:rPr>
              <a:t> or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n-US" sz="2300">
                <a:solidFill>
                  <a:schemeClr val="lt1"/>
                </a:solidFill>
              </a:rPr>
              <a:t>Super Bowl Party</a:t>
            </a:r>
            <a:r>
              <a:rPr lang="en-US" sz="2000">
                <a:solidFill>
                  <a:schemeClr val="lt1"/>
                </a:solidFill>
              </a:rPr>
              <a:t> - Sun, Feb 8 | Time: TBD at Tyler West’s House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(Address, RSVP, potluck sign-up &amp; all other details available closer to date.)</a:t>
            </a:r>
            <a:endParaRPr sz="18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n-US" sz="2300">
                <a:solidFill>
                  <a:schemeClr val="lt1"/>
                </a:solidFill>
              </a:rPr>
              <a:t>Spaghetti Dinners</a:t>
            </a:r>
            <a:r>
              <a:rPr b="1" lang="en-US" sz="1500">
                <a:solidFill>
                  <a:schemeClr val="lt1"/>
                </a:solidFill>
              </a:rPr>
              <a:t> </a:t>
            </a:r>
            <a:r>
              <a:rPr lang="en-US" sz="1500">
                <a:solidFill>
                  <a:schemeClr val="lt1"/>
                </a:solidFill>
              </a:rPr>
              <a:t>-</a:t>
            </a:r>
            <a:r>
              <a:rPr lang="en-US" sz="1800">
                <a:solidFill>
                  <a:schemeClr val="lt1"/>
                </a:solidFill>
              </a:rPr>
              <a:t> </a:t>
            </a:r>
            <a:r>
              <a:rPr lang="en-US" sz="2000">
                <a:solidFill>
                  <a:schemeClr val="lt1"/>
                </a:solidFill>
              </a:rPr>
              <a:t>Early/Mid Feb | After practice in DMS </a:t>
            </a:r>
            <a:r>
              <a:rPr lang="en-US" sz="2000">
                <a:solidFill>
                  <a:schemeClr val="lt1"/>
                </a:solidFill>
              </a:rPr>
              <a:t>Cafeteria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b="1" lang="en-US" sz="2300">
                <a:solidFill>
                  <a:schemeClr val="lt1"/>
                </a:solidFill>
              </a:rPr>
              <a:t>Additional Team Building A</a:t>
            </a:r>
            <a:r>
              <a:rPr b="1" lang="en-US" sz="2300">
                <a:solidFill>
                  <a:schemeClr val="lt1"/>
                </a:solidFill>
              </a:rPr>
              <a:t>ctivity</a:t>
            </a:r>
            <a:r>
              <a:rPr lang="en-US" sz="2000">
                <a:solidFill>
                  <a:schemeClr val="lt1"/>
                </a:solidFill>
              </a:rPr>
              <a:t> - End of Jan/Feb</a:t>
            </a:r>
            <a:r>
              <a:rPr lang="en-US" sz="2000">
                <a:solidFill>
                  <a:schemeClr val="lt1"/>
                </a:solidFill>
              </a:rPr>
              <a:t> - TBD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80" name="Google Shape;180;p25" title="Untitled design (19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4375" y="1724375"/>
            <a:ext cx="790725" cy="7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2898325" y="117475"/>
            <a:ext cx="49698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Volunteering</a:t>
            </a:r>
            <a:endParaRPr b="1" sz="4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2604525" y="1054025"/>
            <a:ext cx="6406800" cy="5847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Char char="•"/>
            </a:pPr>
            <a:r>
              <a:rPr lang="en-US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Fundraisers</a:t>
            </a:r>
            <a:endParaRPr sz="2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Char char="•"/>
            </a:pPr>
            <a:r>
              <a:rPr lang="en-US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Morning practice breakfasts</a:t>
            </a:r>
            <a:endParaRPr sz="2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Char char="•"/>
            </a:pPr>
            <a:r>
              <a:rPr lang="en-US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Spaghetti dinners</a:t>
            </a:r>
            <a:endParaRPr sz="2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Char char="•"/>
            </a:pPr>
            <a:r>
              <a:rPr lang="en-US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Home meet snack bags</a:t>
            </a:r>
            <a:endParaRPr sz="2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Char char="•"/>
            </a:pPr>
            <a:r>
              <a:rPr lang="en-US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Home meets</a:t>
            </a:r>
            <a:endParaRPr sz="2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Char char="–"/>
            </a:pPr>
            <a:r>
              <a:rPr b="0" lang="en-US" sz="2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Lane Timers</a:t>
            </a:r>
            <a:r>
              <a:rPr b="0" lang="en-US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sz="2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Char char="–"/>
            </a:pPr>
            <a:r>
              <a:rPr b="0" lang="en-US" sz="22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Photographer</a:t>
            </a:r>
            <a:endParaRPr b="0" sz="1700">
              <a:solidFill>
                <a:srgbClr val="000000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ahoma"/>
              <a:buChar char="•"/>
            </a:pPr>
            <a:r>
              <a:rPr lang="en-US" sz="2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Booster Club</a:t>
            </a:r>
            <a:endParaRPr sz="2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0" y="0"/>
            <a:ext cx="2013900" cy="10512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</a:rPr>
              <a:t>Farmington vs. Northfield 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89" name="Google Shape;189;p26" title="Adam - Reduced &amp; Cropped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54025"/>
            <a:ext cx="2013975" cy="474994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/>
          <p:nvPr/>
        </p:nvSpPr>
        <p:spPr>
          <a:xfrm>
            <a:off x="0" y="5806800"/>
            <a:ext cx="2013900" cy="10512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</a:rPr>
              <a:t>December 17, 2024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91" name="Google Shape;191;p26" title="Untitled design (20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2500" y="3529875"/>
            <a:ext cx="1390225" cy="13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title"/>
          </p:nvPr>
        </p:nvSpPr>
        <p:spPr>
          <a:xfrm>
            <a:off x="102050" y="178725"/>
            <a:ext cx="89400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Tahoma"/>
                <a:ea typeface="Tahoma"/>
                <a:cs typeface="Tahoma"/>
                <a:sym typeface="Tahoma"/>
              </a:rPr>
              <a:t>Duluth East Invitational Trip</a:t>
            </a:r>
            <a:endParaRPr b="1" sz="4400"/>
          </a:p>
        </p:txBody>
      </p:sp>
      <p:sp>
        <p:nvSpPr>
          <p:cNvPr id="198" name="Google Shape;198;p27"/>
          <p:cNvSpPr txBox="1"/>
          <p:nvPr/>
        </p:nvSpPr>
        <p:spPr>
          <a:xfrm>
            <a:off x="1342575" y="1027925"/>
            <a:ext cx="6825900" cy="3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Jan. 2-3, 2026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Team leaves Fri, Jan. 2 on bus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Team lodges at The Suites Hotel - Waterfront Plaza </a:t>
            </a:r>
            <a:r>
              <a:rPr i="1" lang="en-US" sz="2300">
                <a:solidFill>
                  <a:schemeClr val="lt1"/>
                </a:solidFill>
              </a:rPr>
              <a:t>(Paid by Boosters)</a:t>
            </a:r>
            <a:endParaRPr i="1"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Team dinner Friday night </a:t>
            </a:r>
            <a:r>
              <a:rPr i="1" lang="en-US" sz="2300">
                <a:solidFill>
                  <a:schemeClr val="lt1"/>
                </a:solidFill>
              </a:rPr>
              <a:t>(Paid by Boosters)</a:t>
            </a:r>
            <a:endParaRPr i="1"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-US" sz="2300">
                <a:solidFill>
                  <a:schemeClr val="lt1"/>
                </a:solidFill>
              </a:rPr>
              <a:t>Invitational</a:t>
            </a:r>
            <a:r>
              <a:rPr lang="en-US" sz="2300">
                <a:solidFill>
                  <a:schemeClr val="lt1"/>
                </a:solidFill>
              </a:rPr>
              <a:t> is Sat, </a:t>
            </a:r>
            <a:r>
              <a:rPr lang="en-US" sz="2300">
                <a:solidFill>
                  <a:schemeClr val="lt1"/>
                </a:solidFill>
              </a:rPr>
              <a:t>Jan.</a:t>
            </a:r>
            <a:r>
              <a:rPr lang="en-US" sz="2300">
                <a:solidFill>
                  <a:schemeClr val="lt1"/>
                </a:solidFill>
              </a:rPr>
              <a:t> 3 at Lincoln Park MS</a:t>
            </a:r>
            <a:endParaRPr sz="23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Parents are welcome to stay at </a:t>
            </a:r>
            <a:r>
              <a:rPr lang="en-US" sz="20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Suites Hotel - Waterfront Plaza</a:t>
            </a:r>
            <a:r>
              <a:rPr b="1" lang="en-US" sz="2000">
                <a:solidFill>
                  <a:schemeClr val="lt1"/>
                </a:solidFill>
              </a:rPr>
              <a:t>.</a:t>
            </a:r>
            <a:r>
              <a:rPr b="1" lang="en-US" sz="2000"/>
              <a:t> Parent block available until Dec. 7. </a:t>
            </a:r>
            <a:r>
              <a:rPr lang="en-US" sz="2000">
                <a:solidFill>
                  <a:schemeClr val="lt1"/>
                </a:solidFill>
              </a:rPr>
              <a:t>Call 218-727-4663 to reserve your room.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99" name="Google Shape;199;p27" title="IMG_1383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4250" y="3602500"/>
            <a:ext cx="6598149" cy="38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2614250" y="6347725"/>
            <a:ext cx="53781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lt1"/>
                </a:solidFill>
              </a:rPr>
              <a:t>2nd Place Champs 2025 Duluth East Invitational </a:t>
            </a:r>
            <a:endParaRPr i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1071575" y="117500"/>
            <a:ext cx="73215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Tahoma"/>
                <a:ea typeface="Tahoma"/>
                <a:cs typeface="Tahoma"/>
                <a:sym typeface="Tahoma"/>
              </a:rPr>
              <a:t>Communication</a:t>
            </a:r>
            <a:endParaRPr b="1" sz="4400"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339150" y="439825"/>
            <a:ext cx="8650800" cy="6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•"/>
            </a:pPr>
            <a:r>
              <a:rPr b="1" lang="en-US" sz="2000" u="sng">
                <a:latin typeface="Tahoma"/>
                <a:ea typeface="Tahoma"/>
                <a:cs typeface="Tahoma"/>
                <a:sym typeface="Tahoma"/>
                <a:hlinkClick r:id="rId3"/>
              </a:rPr>
              <a:t>GroupMe App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Download the GroupMe App and join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FHS Boys Swim &amp; Dive Parents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to 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stay updated on all things team related. Sign Up </a:t>
            </a:r>
            <a:r>
              <a:rPr lang="en-US" sz="18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HERE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or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Char char="•"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Weekly Emails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Upcoming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practices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&amp; meets, coach information, volunteer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opportunities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, team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activities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,  etc…. Not getting the emails? Check your Spam folder. Still no email? Reach out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to the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Boosters.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•"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Team GroupMe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Coaches &amp; captains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utilize the GroupMe App to communication with athletes. </a:t>
            </a:r>
            <a:r>
              <a:rPr lang="en-US" sz="1800">
                <a:latin typeface="Tahoma"/>
                <a:ea typeface="Tahoma"/>
                <a:cs typeface="Tahoma"/>
                <a:sym typeface="Tahoma"/>
              </a:rPr>
              <a:t>  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•"/>
            </a:pPr>
            <a:r>
              <a:rPr b="1" lang="en-US" sz="2000">
                <a:latin typeface="Tahoma"/>
                <a:ea typeface="Tahoma"/>
                <a:cs typeface="Tahoma"/>
                <a:sym typeface="Tahoma"/>
              </a:rPr>
              <a:t>Absence Form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If your athlete will be absent for any reason, complete the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Absence Form</a:t>
            </a:r>
            <a:r>
              <a:rPr lang="en-US" sz="1800"/>
              <a:t>. Located under the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Parents FAQ</a:t>
            </a:r>
            <a:r>
              <a:rPr lang="en-US" sz="1800"/>
              <a:t> on the Team website.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8" name="Google Shape;20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7450" y="954450"/>
            <a:ext cx="486400" cy="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 title="Untitled design (21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8300" y="1840450"/>
            <a:ext cx="719100" cy="7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 title="Untitled design (22)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80875" y="5793325"/>
            <a:ext cx="812400" cy="81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/>
        </p:nvSpPr>
        <p:spPr>
          <a:xfrm>
            <a:off x="112250" y="220875"/>
            <a:ext cx="8470500" cy="1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              Contact Information</a:t>
            </a:r>
            <a:endParaRPr b="1" sz="4400">
              <a:solidFill>
                <a:srgbClr val="1F1F1F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F1F1F"/>
              </a:solidFill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3347375" y="1194025"/>
            <a:ext cx="5633400" cy="3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Coach Hubbard </a:t>
            </a:r>
            <a:endParaRPr b="1" sz="2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maxahubbard@gmail.com</a:t>
            </a:r>
            <a:endParaRPr sz="220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Boosters </a:t>
            </a:r>
            <a:endParaRPr b="1" sz="2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F</a:t>
            </a:r>
            <a:r>
              <a:rPr lang="en-US" sz="2000" u="sng">
                <a:solidFill>
                  <a:srgbClr val="1F1F1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armingtonBoysSwimAndDive@gmail.com</a:t>
            </a:r>
            <a:endParaRPr sz="200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8" name="Google Shape;218;p29" title="Untitled_design__10_-removebg-preview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4150" y="431525"/>
            <a:ext cx="4516300" cy="60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724575" y="63681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F1F1F"/>
                </a:solidFill>
              </a:rPr>
              <a:t>Duluth East Invitational - Jan 4, 2025</a:t>
            </a:r>
            <a:endParaRPr sz="1100">
              <a:solidFill>
                <a:srgbClr val="1F1F1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0" title="Untitled design (1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350" y="204100"/>
            <a:ext cx="8613300" cy="63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/>
          <p:nvPr/>
        </p:nvSpPr>
        <p:spPr>
          <a:xfrm>
            <a:off x="663350" y="1338250"/>
            <a:ext cx="81540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Thank you for attending.</a:t>
            </a:r>
            <a:endParaRPr b="1" sz="4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36775" y="4797225"/>
            <a:ext cx="86619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It’s going to be a GREAT SEASON!</a:t>
            </a:r>
            <a:endParaRPr sz="1100"/>
          </a:p>
        </p:txBody>
      </p:sp>
      <p:sp>
        <p:nvSpPr>
          <p:cNvPr id="228" name="Google Shape;228;p30"/>
          <p:cNvSpPr txBox="1"/>
          <p:nvPr/>
        </p:nvSpPr>
        <p:spPr>
          <a:xfrm>
            <a:off x="265350" y="6248875"/>
            <a:ext cx="318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</a:rPr>
              <a:t>Duluth East Invitational - Jan 4, 2025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918475" y="258075"/>
            <a:ext cx="75420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Coaching Staff</a:t>
            </a:r>
            <a:endParaRPr b="1" sz="44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4" name="Google Shape;64;p14" title="Seth Krause Ph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50" y="4136055"/>
            <a:ext cx="1561400" cy="1951721"/>
          </a:xfrm>
          <a:prstGeom prst="rect">
            <a:avLst/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" name="Google Shape;65;p14" title="Max Hubbard.jpg - cropp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038" y="1434725"/>
            <a:ext cx="1702025" cy="1797150"/>
          </a:xfrm>
          <a:prstGeom prst="rect">
            <a:avLst/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4" title="Brock Vestrum Photo.jpg - cropped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4913" y="1456200"/>
            <a:ext cx="1298325" cy="1754200"/>
          </a:xfrm>
          <a:prstGeom prst="rect">
            <a:avLst/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4"/>
          <p:cNvSpPr txBox="1"/>
          <p:nvPr/>
        </p:nvSpPr>
        <p:spPr>
          <a:xfrm>
            <a:off x="2388750" y="2088350"/>
            <a:ext cx="29079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Max Hubbard </a:t>
            </a:r>
            <a:endParaRPr b="1" sz="23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Head Coach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693900" y="2088350"/>
            <a:ext cx="2357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Brock Vestrum  </a:t>
            </a:r>
            <a:endParaRPr b="1" sz="23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Assistant Coach</a:t>
            </a:r>
            <a:endParaRPr sz="20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296925" y="4551075"/>
            <a:ext cx="21534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Seth Krause </a:t>
            </a:r>
            <a:endParaRPr b="1" sz="23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Assistant Coach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70" name="Google Shape;70;p14" title="coach_9519_8x10_hs_copy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3375" y="4136025"/>
            <a:ext cx="1561401" cy="1951751"/>
          </a:xfrm>
          <a:prstGeom prst="rect">
            <a:avLst/>
          </a:prstGeom>
          <a:noFill/>
          <a:ln cap="flat" cmpd="sng" w="1143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" name="Google Shape;71;p14"/>
          <p:cNvSpPr txBox="1"/>
          <p:nvPr/>
        </p:nvSpPr>
        <p:spPr>
          <a:xfrm>
            <a:off x="6693900" y="4551075"/>
            <a:ext cx="21534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John Tegg</a:t>
            </a:r>
            <a:endParaRPr b="1" sz="23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Diving Coach</a:t>
            </a:r>
            <a:endParaRPr sz="20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170050" y="3296350"/>
            <a:ext cx="40164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latin typeface="Tahoma"/>
                <a:ea typeface="Tahoma"/>
                <a:cs typeface="Tahoma"/>
                <a:sym typeface="Tahoma"/>
              </a:rPr>
              <a:t>Captains</a:t>
            </a:r>
            <a:endParaRPr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1"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8" name="Google Shape;78;p15" title="captai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900" y="105550"/>
            <a:ext cx="4623050" cy="65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title="D1_AnA_Tiger_4C_Swim-Dive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776" y="1669578"/>
            <a:ext cx="3959675" cy="175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591450" y="1709275"/>
            <a:ext cx="7961100" cy="4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latin typeface="Tahoma"/>
                <a:ea typeface="Tahoma"/>
                <a:cs typeface="Tahoma"/>
                <a:sym typeface="Tahoma"/>
              </a:rPr>
              <a:t>Booster Club</a:t>
            </a:r>
            <a:endParaRPr b="1" sz="4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Jill Hawkins - President</a:t>
            </a: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 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Rachel Gobar - Vice President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Lisa Christiansen - Treasurer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Stacey Montgomery- Secretary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Kris Ziegler - Communications Coordinator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Jessica Boelman - Fundraising Coordinator</a:t>
            </a:r>
            <a:endParaRPr sz="23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Tahoma"/>
                <a:ea typeface="Tahoma"/>
                <a:cs typeface="Tahoma"/>
                <a:sym typeface="Tahoma"/>
              </a:rPr>
              <a:t>Kelsey Roth &amp; Lee West - Members at Large</a:t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082" y="257490"/>
            <a:ext cx="6895498" cy="139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50" y="0"/>
            <a:ext cx="2238300" cy="14163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3362750" y="321475"/>
            <a:ext cx="47148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4"/>
                </a:solidFill>
                <a:latin typeface="Tahoma"/>
                <a:ea typeface="Tahoma"/>
                <a:cs typeface="Tahoma"/>
                <a:sym typeface="Tahoma"/>
              </a:rPr>
              <a:t>Team Website</a:t>
            </a:r>
            <a:endParaRPr b="1" sz="4400">
              <a:solidFill>
                <a:schemeClr val="accent4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4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775725" y="1224650"/>
            <a:ext cx="66846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hlinkClick r:id="rId3"/>
              </a:rPr>
              <a:t>https://www.tigerfanclub.org/boysswimdive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95" name="Google Shape;95;p17" title="Hawkins Cropp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73625"/>
            <a:ext cx="2238375" cy="51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2643200" y="1877775"/>
            <a:ext cx="6000900" cy="40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Calendar </a:t>
            </a: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i="1"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Subscribe to: farmingtonboysswimanddive</a:t>
            </a:r>
            <a:r>
              <a:rPr lang="en-US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Meet Schedule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Pool Addresses 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Swim Meets FAQ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Volunteer Sign-Ups 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Lettering Policy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Athlete Handbook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Sponsors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•"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Meet Results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5">
            <a:alphaModFix/>
          </a:blip>
          <a:srcRect b="0" l="0" r="0" t="4315"/>
          <a:stretch/>
        </p:blipFill>
        <p:spPr>
          <a:xfrm>
            <a:off x="6383316" y="3265700"/>
            <a:ext cx="2186259" cy="21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38" y="5691825"/>
            <a:ext cx="2238300" cy="11661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122450" y="357175"/>
            <a:ext cx="2115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Duluth East Invitational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48513" y="6035025"/>
            <a:ext cx="17658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January 4, 2025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279925" y="188925"/>
            <a:ext cx="8607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2025-26 Meets at a Glance</a:t>
            </a:r>
            <a:endParaRPr b="1" sz="4400"/>
          </a:p>
        </p:txBody>
      </p:sp>
      <p:sp>
        <p:nvSpPr>
          <p:cNvPr id="107" name="Google Shape;107;p18"/>
          <p:cNvSpPr txBox="1"/>
          <p:nvPr/>
        </p:nvSpPr>
        <p:spPr>
          <a:xfrm>
            <a:off x="-152050" y="6088313"/>
            <a:ext cx="84792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Document available on the </a:t>
            </a:r>
            <a:r>
              <a:rPr lang="en-US" sz="1900" u="sng">
                <a:solidFill>
                  <a:schemeClr val="hlink"/>
                </a:solidFill>
                <a:hlinkClick r:id="rId3"/>
              </a:rPr>
              <a:t>Team Website</a:t>
            </a:r>
            <a:r>
              <a:rPr lang="en-US" sz="1900">
                <a:solidFill>
                  <a:schemeClr val="lt1"/>
                </a:solidFill>
              </a:rPr>
              <a:t> or </a:t>
            </a:r>
            <a:r>
              <a:rPr lang="en-US" sz="1900" u="sng">
                <a:solidFill>
                  <a:schemeClr val="hlink"/>
                </a:solidFill>
                <a:hlinkClick r:id="rId4"/>
              </a:rPr>
              <a:t>HERE</a:t>
            </a:r>
            <a:r>
              <a:rPr lang="en-US" sz="1900">
                <a:solidFill>
                  <a:schemeClr val="lt1"/>
                </a:solidFill>
              </a:rPr>
              <a:t> or</a:t>
            </a:r>
            <a:endParaRPr sz="1900">
              <a:solidFill>
                <a:schemeClr val="lt1"/>
              </a:solidFill>
            </a:endParaRPr>
          </a:p>
        </p:txBody>
      </p:sp>
      <p:pic>
        <p:nvPicPr>
          <p:cNvPr id="108" name="Google Shape;108;p18" title="25-26 Meets At A Glance (6)-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00" y="849225"/>
            <a:ext cx="3990794" cy="51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title="25-26 Meets At A Glance (6)-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8194" y="849225"/>
            <a:ext cx="3990794" cy="51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 title="Untitled design (15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9125" y="6088325"/>
            <a:ext cx="675550" cy="6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268200" y="318475"/>
            <a:ext cx="8607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Meet Day Dress Themes</a:t>
            </a:r>
            <a:endParaRPr b="1" sz="44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510900" y="1206675"/>
            <a:ext cx="5479800" cy="5263500"/>
          </a:xfrm>
          <a:prstGeom prst="rect">
            <a:avLst/>
          </a:prstGeom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500"/>
              <a:t>Home Meets</a:t>
            </a:r>
            <a:endParaRPr b="1" sz="2500"/>
          </a:p>
          <a:p>
            <a:pPr indent="-368300" lvl="0" marL="457200" rtl="0" algn="l"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Theme = Pj’s, College, Ugly Holiday Sweaters, etc… </a:t>
            </a:r>
            <a:endParaRPr sz="17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500"/>
              <a:t>Away Meets</a:t>
            </a:r>
            <a:endParaRPr b="1" sz="2500"/>
          </a:p>
          <a:p>
            <a:pPr indent="-368300" lvl="0" marL="457200" rtl="0" algn="l"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Dress up</a:t>
            </a:r>
            <a:r>
              <a:rPr lang="en-US" sz="2200"/>
              <a:t> = shirt &amp; tie</a:t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500"/>
              <a:t>Invites/True Team/Sections</a:t>
            </a:r>
            <a:endParaRPr b="1" sz="2500"/>
          </a:p>
          <a:p>
            <a:pPr indent="-368300" lvl="0" marL="457200" rtl="0" algn="l">
              <a:spcBef>
                <a:spcPts val="3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Tiger pride = Farmington Tigers </a:t>
            </a:r>
            <a:r>
              <a:rPr lang="en-US" sz="2200"/>
              <a:t>Apparel</a:t>
            </a:r>
            <a:r>
              <a:rPr lang="en-US" sz="2200"/>
              <a:t>  </a:t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Dress theme s</a:t>
            </a:r>
            <a:r>
              <a:rPr lang="en-US" sz="2200"/>
              <a:t>chedule listed on the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2025-26 Meet at a Glance</a:t>
            </a:r>
            <a:r>
              <a:rPr lang="en-US" sz="2400"/>
              <a:t> or</a:t>
            </a:r>
            <a:endParaRPr sz="2400"/>
          </a:p>
        </p:txBody>
      </p:sp>
      <p:pic>
        <p:nvPicPr>
          <p:cNvPr id="118" name="Google Shape;118;p19" title="Untitled_design__7_-removebg-previe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425" y="257238"/>
            <a:ext cx="5102676" cy="69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6276300" y="6388525"/>
            <a:ext cx="28677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2024 Ugly Holiday Sweaters 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20" name="Google Shape;120;p19" title="Untitled design (15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4525" y="5841150"/>
            <a:ext cx="792175" cy="7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268200" y="346125"/>
            <a:ext cx="8607600" cy="50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/>
              <a:t>Social Media Accounts</a:t>
            </a:r>
            <a:endParaRPr b="1" sz="4400"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2152513" y="1846638"/>
            <a:ext cx="7488300" cy="53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Facebook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   </a:t>
            </a:r>
            <a:r>
              <a:rPr lang="en-US"/>
              <a:t>Farmington Boys’ Swim and Dive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Instagram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   </a:t>
            </a:r>
            <a:r>
              <a:rPr lang="en-US"/>
              <a:t>@fhs_boys_swim_dive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X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/>
              <a:t>   </a:t>
            </a:r>
            <a:r>
              <a:rPr lang="en-US"/>
              <a:t>@FHS_Swim_Dive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0" title="Facebook_logo_(square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875" y="1550425"/>
            <a:ext cx="896976" cy="89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 title="download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200" y="3041750"/>
            <a:ext cx="938325" cy="9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 title="downloa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4873" y="4574416"/>
            <a:ext cx="896975" cy="8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2357450" y="1020525"/>
            <a:ext cx="4582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Follow, like &amp; share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-91850" y="290975"/>
            <a:ext cx="58170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Requirements &amp; Fees</a:t>
            </a:r>
            <a:endParaRPr b="1" sz="3600">
              <a:solidFill>
                <a:srgbClr val="000000"/>
              </a:solidFill>
            </a:endParaRPr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254900" y="1369500"/>
            <a:ext cx="5429400" cy="4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7th-12th Grade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Valid sports physical on file with 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FHS Athletics Office prior to athletic 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registration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200"/>
              <a:buFont typeface="Tahoma"/>
              <a:buChar char="•"/>
            </a:pP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FHS Athletic Registration on RevTrak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$300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homa"/>
              <a:buChar char="•"/>
            </a:pPr>
            <a:r>
              <a:rPr lang="en-US" sz="23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https://farmington-k12.revtrak.net/</a:t>
            </a: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9" name="Google Shape;139;p21" title="Maakestad - cropp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7050" y="591250"/>
            <a:ext cx="3326950" cy="58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>
            <a:off x="5817025" y="5745625"/>
            <a:ext cx="3327000" cy="1112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5817050" y="0"/>
            <a:ext cx="3327000" cy="10512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6113100" y="290975"/>
            <a:ext cx="30309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Farmington vs. Apple Valley </a:t>
            </a:r>
            <a:endParaRPr sz="3100">
              <a:solidFill>
                <a:schemeClr val="lt1"/>
              </a:solidFill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6531425" y="6051775"/>
            <a:ext cx="24645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</a:rPr>
              <a:t>January 31, 2025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