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58" r:id="rId4"/>
    <p:sldId id="267" r:id="rId5"/>
    <p:sldId id="271" r:id="rId6"/>
    <p:sldId id="272" r:id="rId7"/>
    <p:sldId id="261" r:id="rId8"/>
    <p:sldId id="270" r:id="rId9"/>
    <p:sldId id="259" r:id="rId10"/>
    <p:sldId id="264" r:id="rId11"/>
    <p:sldId id="262" r:id="rId12"/>
    <p:sldId id="265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87"/>
  </p:normalViewPr>
  <p:slideViewPr>
    <p:cSldViewPr snapToGrid="0">
      <p:cViewPr>
        <p:scale>
          <a:sx n="122" d="100"/>
          <a:sy n="122" d="100"/>
        </p:scale>
        <p:origin x="-114" y="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A566FB-38BE-363E-DDF0-B74FC07A0D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8960EEA-42F8-DA47-92A8-5F19AE935A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04A560-2DC8-5409-E46E-4BCFC8411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0AAF-3C04-C44D-A96C-54E2C11847D6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930A7B-5EAF-1BF4-23B0-CEFA3BD27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70CD14-D7F2-76C4-C914-EB2E62FE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97B6-D2A0-6141-A5DE-43A003C90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70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7DE0CE-0222-C52F-CBA0-7A9C692D9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5C1D099-ACDD-6FBA-4BFA-DE54FF9D53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682731-6C74-65D5-CC8F-299D24CF0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0AAF-3C04-C44D-A96C-54E2C11847D6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005874-AE97-9233-0539-E501BC284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E96B99-F109-F73C-5167-7BEFB59C3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97B6-D2A0-6141-A5DE-43A003C90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7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5A62A18-ED1B-BF79-D928-2F8C6A8C3A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BB17EBA-3046-5418-D53C-6AED483040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7E6660-65CE-0045-6620-3739D1307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0AAF-3C04-C44D-A96C-54E2C11847D6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53207C-6DAD-4E4D-6806-4A5C42BEF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9AD834-34E9-D9A2-7F67-F07504079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97B6-D2A0-6141-A5DE-43A003C90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69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BB91D9-7763-E978-FA8B-D4E15DB9E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093224-6D22-AA04-C024-80BD694BB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4B54FF-1936-DA9F-EAE9-64CE4E398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0AAF-3C04-C44D-A96C-54E2C11847D6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712463-C8F8-9489-586A-9652773B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3ECCA4-AD52-ED8D-6DB5-063A19569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97B6-D2A0-6141-A5DE-43A003C90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21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CC633B-7186-EC5F-801E-280771B9D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895BB7F-4195-859F-EE3C-55BF02E04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12F926-6BCC-6C13-D33F-4002CE55F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0AAF-3C04-C44D-A96C-54E2C11847D6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B6EEB6-A80E-9C3E-5EAD-5465490F7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34D3FE-6A25-262F-947A-77B54C344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97B6-D2A0-6141-A5DE-43A003C90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6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3DB847-7F83-B013-2616-EBEA4B7EE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FDECD0-1B2B-1BE6-8F9E-34AD573942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2B60A66-6759-EB68-6A01-E772860109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F2E89D3-4763-67C1-6A4F-028D8EA94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0AAF-3C04-C44D-A96C-54E2C11847D6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90D643A-4462-9478-D41A-6C893FEB8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5A25A7B-379F-6F1A-3BF8-3045AADBA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97B6-D2A0-6141-A5DE-43A003C90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16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DF4224-6254-24C3-C808-AD5633A98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D57A1F3-AF16-F675-4A46-0C076D15C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FBDBCDB-959C-F8FE-E403-016CF02D78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8B26713-0D18-9228-5FFE-105F2B63AC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509D43D-F158-48D4-93FA-1F5DF0247B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946FAD6-627A-5A22-2EEC-7FA121380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0AAF-3C04-C44D-A96C-54E2C11847D6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975FFD6-0DE9-E950-CC93-05776C3A0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81B8AA3-A39B-6B1C-765E-263F57E83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97B6-D2A0-6141-A5DE-43A003C90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51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8303BC-6856-790E-A6CB-5211237D1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D754FA6-AC7C-87CA-929B-108FC722A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0AAF-3C04-C44D-A96C-54E2C11847D6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88F935B-631E-1521-E293-EA0700523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62F8879-4B34-EE22-66AC-5977494A2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97B6-D2A0-6141-A5DE-43A003C90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49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570621-283D-320E-8914-BE24794A3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0AAF-3C04-C44D-A96C-54E2C11847D6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9E8F11C-9842-8BAF-102B-7103374C8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B43625C-DAD4-42EC-F825-F4E22C873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97B6-D2A0-6141-A5DE-43A003C90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20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500FE9-4EE4-601C-3F43-4405CF50A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220DF5-C2FB-FB6F-B193-ECD41B56C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8CA605E-684A-5E66-854E-D25A322A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10B356-4E71-85E6-4F00-89FC0FE86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0AAF-3C04-C44D-A96C-54E2C11847D6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ACF7DF6-DC95-4B7F-0150-3A17DFFC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BD9EDFF-7ACF-0246-46D8-7E3715BF6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97B6-D2A0-6141-A5DE-43A003C90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7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FAF9E7-88D7-71D5-7617-D19C2D2C3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712C18A-D17E-B1D4-4704-58CB2D8CA0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7E61FBE-60E6-5B03-1F4B-D61ED761CF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3F3C97-9161-2AD6-5367-3FA686B4A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0AAF-3C04-C44D-A96C-54E2C11847D6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10F5B0E-8245-FDD0-638B-AF892714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44AA527-7E56-2635-C19A-94F90A441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97B6-D2A0-6141-A5DE-43A003C90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87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FFDB6FC-0099-789D-BB9C-32EECFB4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B00043B-F660-A59B-81A0-3711007BA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05C7B4-7395-AA06-E4E4-889CA2D778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F0AAF-3C04-C44D-A96C-54E2C11847D6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47BFE6-D9E1-1B35-28D7-6716C08577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6FCAB5-65E2-9F66-CE4C-7FC71A108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497B6-D2A0-6141-A5DE-43A003C90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6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36B451-F683-5519-917F-5B5931742F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Building Teams and Rosters </a:t>
            </a:r>
          </a:p>
        </p:txBody>
      </p:sp>
    </p:spTree>
    <p:extLst>
      <p:ext uri="{BB962C8B-B14F-4D97-AF65-F5344CB8AC3E}">
        <p14:creationId xmlns:p14="http://schemas.microsoft.com/office/powerpoint/2010/main" val="1493985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94FEFEEF-7674-EFA3-25A9-8D82B8488F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72" b="37199"/>
          <a:stretch/>
        </p:blipFill>
        <p:spPr>
          <a:xfrm>
            <a:off x="566123" y="446567"/>
            <a:ext cx="10548254" cy="32322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59F12ED-BED6-EF89-FE27-1D3CC0C10716}"/>
              </a:ext>
            </a:extLst>
          </p:cNvPr>
          <p:cNvSpPr txBox="1"/>
          <p:nvPr/>
        </p:nvSpPr>
        <p:spPr>
          <a:xfrm>
            <a:off x="2860159" y="3795823"/>
            <a:ext cx="5785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Once rosters are submitted to USAV you will notice either a </a:t>
            </a:r>
          </a:p>
          <a:p>
            <a:pPr algn="ctr"/>
            <a:r>
              <a:rPr lang="en-US" dirty="0"/>
              <a:t>“Needs Attention” or “Approved” icon next to each team</a:t>
            </a:r>
          </a:p>
        </p:txBody>
      </p:sp>
    </p:spTree>
    <p:extLst>
      <p:ext uri="{BB962C8B-B14F-4D97-AF65-F5344CB8AC3E}">
        <p14:creationId xmlns:p14="http://schemas.microsoft.com/office/powerpoint/2010/main" val="3852050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sports schedule&#10;&#10;Description automatically generated">
            <a:extLst>
              <a:ext uri="{FF2B5EF4-FFF2-40B4-BE49-F238E27FC236}">
                <a16:creationId xmlns:a16="http://schemas.microsoft.com/office/drawing/2014/main" xmlns="" id="{19ADD922-107C-F3F3-F4EA-6DE3AD580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347" y="272673"/>
            <a:ext cx="10355629" cy="36028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478DCCD-357F-4052-DC0A-A18606CF6393}"/>
              </a:ext>
            </a:extLst>
          </p:cNvPr>
          <p:cNvSpPr txBox="1"/>
          <p:nvPr/>
        </p:nvSpPr>
        <p:spPr>
          <a:xfrm>
            <a:off x="844739" y="4287581"/>
            <a:ext cx="1024684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Clicking on a team's name will open the window that tells you what needs attention.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You can go through each staff member and player to see why they are incomplete by clicking their name.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Staff and Players will not print on the official roster until they have the “Approved” icon next to their name.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70B21F2-5B6F-476B-B54D-98361BFC9DFA}"/>
              </a:ext>
            </a:extLst>
          </p:cNvPr>
          <p:cNvSpPr/>
          <p:nvPr/>
        </p:nvSpPr>
        <p:spPr>
          <a:xfrm>
            <a:off x="5326912" y="2945219"/>
            <a:ext cx="510362" cy="5316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C55D21E-CD79-FAC3-4317-BAC14BA3A306}"/>
              </a:ext>
            </a:extLst>
          </p:cNvPr>
          <p:cNvSpPr/>
          <p:nvPr/>
        </p:nvSpPr>
        <p:spPr>
          <a:xfrm>
            <a:off x="5326912" y="3410394"/>
            <a:ext cx="510362" cy="5316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06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DAC51DF6-0FA5-21ED-FBB2-AF56A05B90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63"/>
          <a:stretch/>
        </p:blipFill>
        <p:spPr>
          <a:xfrm>
            <a:off x="1858925" y="77383"/>
            <a:ext cx="8474150" cy="37250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ADEB544-5D25-3E06-01C8-DE78FDA41F3B}"/>
              </a:ext>
            </a:extLst>
          </p:cNvPr>
          <p:cNvSpPr txBox="1"/>
          <p:nvPr/>
        </p:nvSpPr>
        <p:spPr>
          <a:xfrm>
            <a:off x="1438438" y="4082903"/>
            <a:ext cx="90250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Any changes made to your roster will require you  ”SHARE” those changes with USA Volleyball.</a:t>
            </a:r>
          </a:p>
          <a:p>
            <a:pPr algn="ctr"/>
            <a:r>
              <a:rPr lang="en-US" dirty="0"/>
              <a:t>If action is required, you will see a small “</a:t>
            </a:r>
            <a:r>
              <a:rPr lang="en-US" dirty="0" err="1"/>
              <a:t>i</a:t>
            </a:r>
            <a:r>
              <a:rPr lang="en-US" dirty="0"/>
              <a:t>” icon next to the team's name.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This includes adding players or staff, changing coaches roles, </a:t>
            </a:r>
            <a:r>
              <a:rPr lang="en-US" dirty="0" err="1"/>
              <a:t>etc</a:t>
            </a:r>
            <a:r>
              <a:rPr lang="en-US" dirty="0"/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3387155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D205DFF2-6CD2-BBDD-9834-D199DBF5B6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85"/>
          <a:stretch/>
        </p:blipFill>
        <p:spPr>
          <a:xfrm>
            <a:off x="1079515" y="99974"/>
            <a:ext cx="10032964" cy="33147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5037A7C-836A-81A0-42CF-253E018D87F1}"/>
              </a:ext>
            </a:extLst>
          </p:cNvPr>
          <p:cNvSpPr txBox="1"/>
          <p:nvPr/>
        </p:nvSpPr>
        <p:spPr>
          <a:xfrm>
            <a:off x="4301307" y="3689866"/>
            <a:ext cx="3627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Printing Rosters for AZ Region Events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8F50F08-5414-36D3-E1C2-33C13447175A}"/>
              </a:ext>
            </a:extLst>
          </p:cNvPr>
          <p:cNvSpPr txBox="1"/>
          <p:nvPr/>
        </p:nvSpPr>
        <p:spPr>
          <a:xfrm>
            <a:off x="1037596" y="4320064"/>
            <a:ext cx="1011687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Once rosters are completed. You will click  “PRINT USA VOLLEYBALL ROSTERS” from the TEAMS page.</a:t>
            </a:r>
          </a:p>
          <a:p>
            <a:pPr algn="ctr"/>
            <a:r>
              <a:rPr lang="en-US" dirty="0"/>
              <a:t>This will print an official roster with all eligible members on it. </a:t>
            </a:r>
          </a:p>
          <a:p>
            <a:pPr algn="ctr"/>
            <a:r>
              <a:rPr lang="en-US" dirty="0"/>
              <a:t>Rosters will not print without an eligible Head Coach at minimum. 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rgbClr val="FF0000"/>
                </a:solidFill>
              </a:rPr>
              <a:t>DO NOT CLICK ANY OTHER PRINT ROSTER BUTTON. THAT IS NOT THE CORRECT ROSTER.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TIP: IF THE ROSTER DOES NOT SAY ELIGIBLE NEXT TO A PLAYERS NAME IT IS NOT AN ACCEPTABLE ROSTER!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0418BFF0-58E8-F938-27E0-2ACBA46E59AC}"/>
              </a:ext>
            </a:extLst>
          </p:cNvPr>
          <p:cNvSpPr/>
          <p:nvPr/>
        </p:nvSpPr>
        <p:spPr>
          <a:xfrm>
            <a:off x="10494334" y="318977"/>
            <a:ext cx="425302" cy="42530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8386624-EA5A-2AA1-5C6A-BECD6B5C114C}"/>
              </a:ext>
            </a:extLst>
          </p:cNvPr>
          <p:cNvSpPr/>
          <p:nvPr/>
        </p:nvSpPr>
        <p:spPr>
          <a:xfrm>
            <a:off x="9399182" y="1650998"/>
            <a:ext cx="1382232" cy="21265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58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web page&#10;&#10;Description automatically generated">
            <a:extLst>
              <a:ext uri="{FF2B5EF4-FFF2-40B4-BE49-F238E27FC236}">
                <a16:creationId xmlns:a16="http://schemas.microsoft.com/office/drawing/2014/main" xmlns="" id="{D695CF4D-C9A2-D779-0A47-0FA08142B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827" y="306897"/>
            <a:ext cx="10429371" cy="457963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8DE3BDF0-2723-EF45-673D-BA268EADA2C1}"/>
              </a:ext>
            </a:extLst>
          </p:cNvPr>
          <p:cNvSpPr/>
          <p:nvPr/>
        </p:nvSpPr>
        <p:spPr>
          <a:xfrm>
            <a:off x="919715" y="2870792"/>
            <a:ext cx="1626782" cy="64326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B471BD3-97C2-9E9D-1986-E95B067F8F2E}"/>
              </a:ext>
            </a:extLst>
          </p:cNvPr>
          <p:cNvSpPr txBox="1"/>
          <p:nvPr/>
        </p:nvSpPr>
        <p:spPr>
          <a:xfrm>
            <a:off x="2886161" y="5103628"/>
            <a:ext cx="6634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Season Management – Where you will build your teams and rosters. </a:t>
            </a:r>
          </a:p>
        </p:txBody>
      </p:sp>
    </p:spTree>
    <p:extLst>
      <p:ext uri="{BB962C8B-B14F-4D97-AF65-F5344CB8AC3E}">
        <p14:creationId xmlns:p14="http://schemas.microsoft.com/office/powerpoint/2010/main" val="58222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DFCC1658-8399-1341-2F19-EABB9ED2F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341" y="369760"/>
            <a:ext cx="10452222" cy="43333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EFBB744-C63F-8AED-554D-643A9A459F4E}"/>
              </a:ext>
            </a:extLst>
          </p:cNvPr>
          <p:cNvSpPr txBox="1"/>
          <p:nvPr/>
        </p:nvSpPr>
        <p:spPr>
          <a:xfrm>
            <a:off x="2249424" y="4703076"/>
            <a:ext cx="1786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Season Details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A8BD5C8-8235-BDB7-2BD0-60B71972A20A}"/>
              </a:ext>
            </a:extLst>
          </p:cNvPr>
          <p:cNvSpPr txBox="1"/>
          <p:nvPr/>
        </p:nvSpPr>
        <p:spPr>
          <a:xfrm>
            <a:off x="1428750" y="5103186"/>
            <a:ext cx="41603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Season Name: </a:t>
            </a:r>
            <a:r>
              <a:rPr lang="en-US" dirty="0" smtClean="0"/>
              <a:t>2024-2025</a:t>
            </a:r>
            <a:endParaRPr lang="en-US" dirty="0"/>
          </a:p>
          <a:p>
            <a:r>
              <a:rPr lang="en-US" dirty="0"/>
              <a:t>Season Dates: Sep 1, </a:t>
            </a:r>
            <a:r>
              <a:rPr lang="en-US" dirty="0" smtClean="0"/>
              <a:t>2024 </a:t>
            </a:r>
            <a:r>
              <a:rPr lang="en-US" dirty="0"/>
              <a:t>– June 30, </a:t>
            </a:r>
            <a:r>
              <a:rPr lang="en-US" dirty="0" smtClean="0"/>
              <a:t>2025</a:t>
            </a:r>
            <a:endParaRPr lang="en-US" dirty="0"/>
          </a:p>
          <a:p>
            <a:r>
              <a:rPr lang="en-US" dirty="0"/>
              <a:t>Sport Type: Volleyball </a:t>
            </a:r>
          </a:p>
          <a:p>
            <a:r>
              <a:rPr lang="en-US" dirty="0"/>
              <a:t>Time Zone: America/Phoenix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087265D-38F7-5113-3B7E-F5D1F2C01D33}"/>
              </a:ext>
            </a:extLst>
          </p:cNvPr>
          <p:cNvSpPr txBox="1"/>
          <p:nvPr/>
        </p:nvSpPr>
        <p:spPr>
          <a:xfrm>
            <a:off x="7873936" y="4719882"/>
            <a:ext cx="2138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Connected Season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CD08A4F-69D7-C991-25CD-CC4BB9751CB4}"/>
              </a:ext>
            </a:extLst>
          </p:cNvPr>
          <p:cNvSpPr txBox="1"/>
          <p:nvPr/>
        </p:nvSpPr>
        <p:spPr>
          <a:xfrm>
            <a:off x="7290474" y="5136798"/>
            <a:ext cx="3305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USA Volleyball </a:t>
            </a:r>
            <a:r>
              <a:rPr lang="en-US" dirty="0" smtClean="0"/>
              <a:t>2024-2025 </a:t>
            </a:r>
            <a:r>
              <a:rPr lang="en-US" dirty="0"/>
              <a:t>Season</a:t>
            </a:r>
          </a:p>
        </p:txBody>
      </p:sp>
    </p:spTree>
    <p:extLst>
      <p:ext uri="{BB962C8B-B14F-4D97-AF65-F5344CB8AC3E}">
        <p14:creationId xmlns:p14="http://schemas.microsoft.com/office/powerpoint/2010/main" val="3295296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44251752-3A78-0E6A-5130-F2B8C69FD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267" y="465581"/>
            <a:ext cx="10152609" cy="35322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63E6D40-8CBD-DA76-AC22-2E8BF6A6F8A8}"/>
              </a:ext>
            </a:extLst>
          </p:cNvPr>
          <p:cNvSpPr txBox="1"/>
          <p:nvPr/>
        </p:nvSpPr>
        <p:spPr>
          <a:xfrm>
            <a:off x="4784029" y="4346206"/>
            <a:ext cx="172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Adding Divisions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41D1925-9D2C-AA00-B33A-57E9CDCC5709}"/>
              </a:ext>
            </a:extLst>
          </p:cNvPr>
          <p:cNvSpPr txBox="1"/>
          <p:nvPr/>
        </p:nvSpPr>
        <p:spPr>
          <a:xfrm>
            <a:off x="3720544" y="4816548"/>
            <a:ext cx="421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Here you will add divisions for your teams. </a:t>
            </a:r>
          </a:p>
          <a:p>
            <a:pPr algn="ctr"/>
            <a:r>
              <a:rPr lang="en-US" dirty="0"/>
              <a:t>For example: Boys </a:t>
            </a:r>
            <a:r>
              <a:rPr lang="en-US" dirty="0" smtClean="0"/>
              <a:t>14u / Girls 12u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568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63E6D40-8CBD-DA76-AC22-2E8BF6A6F8A8}"/>
              </a:ext>
            </a:extLst>
          </p:cNvPr>
          <p:cNvSpPr txBox="1"/>
          <p:nvPr/>
        </p:nvSpPr>
        <p:spPr>
          <a:xfrm>
            <a:off x="5083885" y="4349012"/>
            <a:ext cx="148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Adding Teams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41D1925-9D2C-AA00-B33A-57E9CDCC5709}"/>
              </a:ext>
            </a:extLst>
          </p:cNvPr>
          <p:cNvSpPr txBox="1"/>
          <p:nvPr/>
        </p:nvSpPr>
        <p:spPr>
          <a:xfrm>
            <a:off x="841954" y="4892748"/>
            <a:ext cx="99736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Here you will add the teams in your club. </a:t>
            </a:r>
          </a:p>
          <a:p>
            <a:pPr algn="ctr"/>
            <a:r>
              <a:rPr lang="en-US" dirty="0"/>
              <a:t>Manually add teams: Recommended for clubs with less than 20 teams</a:t>
            </a:r>
          </a:p>
          <a:p>
            <a:pPr algn="ctr"/>
            <a:r>
              <a:rPr lang="en-US" dirty="0"/>
              <a:t>Import: This is where you can upload the template (provided when you click this option) as in years past.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02ABE7E-0318-DD99-8F3D-37CF2C59EA0A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742" y="213662"/>
            <a:ext cx="9960236" cy="413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46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63E6D40-8CBD-DA76-AC22-2E8BF6A6F8A8}"/>
              </a:ext>
            </a:extLst>
          </p:cNvPr>
          <p:cNvSpPr txBox="1"/>
          <p:nvPr/>
        </p:nvSpPr>
        <p:spPr>
          <a:xfrm>
            <a:off x="5213322" y="4707980"/>
            <a:ext cx="1765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Rostering Teams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41D1925-9D2C-AA00-B33A-57E9CDCC5709}"/>
              </a:ext>
            </a:extLst>
          </p:cNvPr>
          <p:cNvSpPr txBox="1"/>
          <p:nvPr/>
        </p:nvSpPr>
        <p:spPr>
          <a:xfrm>
            <a:off x="481947" y="5119622"/>
            <a:ext cx="1069376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New feature is being able to drag and drop players into each team.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You may also filter ( 3 line icon above) players in your directory by age range.</a:t>
            </a:r>
          </a:p>
          <a:p>
            <a:pPr algn="ctr"/>
            <a:r>
              <a:rPr lang="en-US" dirty="0"/>
              <a:t> </a:t>
            </a:r>
          </a:p>
          <a:p>
            <a:pPr algn="ctr"/>
            <a:r>
              <a:rPr lang="en-US" dirty="0"/>
              <a:t>You may also check the boxes next to a players name and add them to a team by using the icon next to the filter.</a:t>
            </a:r>
          </a:p>
          <a:p>
            <a:pPr algn="ctr"/>
            <a:endParaRPr lang="en-US" dirty="0"/>
          </a:p>
        </p:txBody>
      </p:sp>
      <p:pic>
        <p:nvPicPr>
          <p:cNvPr id="4" name="Picture 3" descr="A screenshot of a web page&#10;&#10;Description automatically generated">
            <a:extLst>
              <a:ext uri="{FF2B5EF4-FFF2-40B4-BE49-F238E27FC236}">
                <a16:creationId xmlns:a16="http://schemas.microsoft.com/office/drawing/2014/main" xmlns="" id="{2DCB9551-2210-60F2-5399-666E16EA1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37" y="0"/>
            <a:ext cx="10742258" cy="452424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A824F740-2FF8-9DD1-684A-CEA9900DCC37}"/>
              </a:ext>
            </a:extLst>
          </p:cNvPr>
          <p:cNvSpPr/>
          <p:nvPr/>
        </p:nvSpPr>
        <p:spPr>
          <a:xfrm>
            <a:off x="5067300" y="1692144"/>
            <a:ext cx="938966" cy="5699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87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D205DFF2-6CD2-BBDD-9834-D199DBF5B6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85"/>
          <a:stretch/>
        </p:blipFill>
        <p:spPr>
          <a:xfrm>
            <a:off x="1079515" y="135565"/>
            <a:ext cx="10032964" cy="33147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5037A7C-836A-81A0-42CF-253E018D87F1}"/>
              </a:ext>
            </a:extLst>
          </p:cNvPr>
          <p:cNvSpPr txBox="1"/>
          <p:nvPr/>
        </p:nvSpPr>
        <p:spPr>
          <a:xfrm>
            <a:off x="4301307" y="3689866"/>
            <a:ext cx="358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Submitting Rosters to USA Volleyball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8F50F08-5414-36D3-E1C2-33C13447175A}"/>
              </a:ext>
            </a:extLst>
          </p:cNvPr>
          <p:cNvSpPr txBox="1"/>
          <p:nvPr/>
        </p:nvSpPr>
        <p:spPr>
          <a:xfrm>
            <a:off x="1844322" y="4320064"/>
            <a:ext cx="850335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 order to see if players are eligible, you must first submit your rosters to USA Volleyball.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Tips:</a:t>
            </a:r>
          </a:p>
          <a:p>
            <a:pPr algn="ctr"/>
            <a:r>
              <a:rPr lang="en-US" dirty="0"/>
              <a:t>*Make sure that the box next to the team is checked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*Only 10 rosters may be submitted at once.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0418BFF0-58E8-F938-27E0-2ACBA46E59AC}"/>
              </a:ext>
            </a:extLst>
          </p:cNvPr>
          <p:cNvSpPr/>
          <p:nvPr/>
        </p:nvSpPr>
        <p:spPr>
          <a:xfrm>
            <a:off x="10494334" y="318977"/>
            <a:ext cx="425302" cy="42530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8386624-EA5A-2AA1-5C6A-BECD6B5C114C}"/>
              </a:ext>
            </a:extLst>
          </p:cNvPr>
          <p:cNvSpPr/>
          <p:nvPr/>
        </p:nvSpPr>
        <p:spPr>
          <a:xfrm>
            <a:off x="9441712" y="2296633"/>
            <a:ext cx="1382232" cy="21265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761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C5F1B78C-71E5-016A-999B-B3ADE652F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013" y="3429000"/>
            <a:ext cx="6524847" cy="3024961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011BB120-F21C-F8A5-A5EF-B7ADADBF5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268"/>
            <a:ext cx="7293935" cy="32610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695F531-15A2-DDF3-DF77-59A723D736CD}"/>
              </a:ext>
            </a:extLst>
          </p:cNvPr>
          <p:cNvSpPr txBox="1"/>
          <p:nvPr/>
        </p:nvSpPr>
        <p:spPr>
          <a:xfrm>
            <a:off x="7471153" y="653016"/>
            <a:ext cx="46203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Divisions: </a:t>
            </a:r>
          </a:p>
          <a:p>
            <a:pPr algn="ctr"/>
            <a:r>
              <a:rPr lang="en-US" dirty="0"/>
              <a:t>This is where you will put your teams </a:t>
            </a:r>
          </a:p>
          <a:p>
            <a:pPr algn="ctr"/>
            <a:r>
              <a:rPr lang="en-US" dirty="0"/>
              <a:t>in the prebuilt divisions and rank them within</a:t>
            </a:r>
          </a:p>
          <a:p>
            <a:pPr algn="ctr"/>
            <a:r>
              <a:rPr lang="en-US" dirty="0"/>
              <a:t> your club.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0F1BB6A-6210-A3FE-1AFB-B5E4A2DFBF66}"/>
              </a:ext>
            </a:extLst>
          </p:cNvPr>
          <p:cNvSpPr txBox="1"/>
          <p:nvPr/>
        </p:nvSpPr>
        <p:spPr>
          <a:xfrm>
            <a:off x="0" y="4341315"/>
            <a:ext cx="50929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People and Roles: </a:t>
            </a:r>
          </a:p>
          <a:p>
            <a:pPr algn="ctr"/>
            <a:r>
              <a:rPr lang="en-US" dirty="0"/>
              <a:t>This is where you will give your coaches their roles,</a:t>
            </a:r>
          </a:p>
          <a:p>
            <a:pPr algn="ctr"/>
            <a:r>
              <a:rPr lang="en-US" dirty="0"/>
              <a:t>for each team.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400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A8BD5C8-8235-BDB7-2BD0-60B71972A20A}"/>
              </a:ext>
            </a:extLst>
          </p:cNvPr>
          <p:cNvSpPr txBox="1"/>
          <p:nvPr/>
        </p:nvSpPr>
        <p:spPr>
          <a:xfrm>
            <a:off x="3303409" y="5592284"/>
            <a:ext cx="5585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This is going to sync your player memberships with USAV. </a:t>
            </a:r>
          </a:p>
          <a:p>
            <a:pPr algn="ctr"/>
            <a:r>
              <a:rPr lang="en-US" dirty="0" smtClean="0"/>
              <a:t>Click “Share Rosters and Exit”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184" y="75299"/>
            <a:ext cx="7954170" cy="492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CF3D65F8-BDF7-5940-C4AE-96D958D16777}"/>
              </a:ext>
            </a:extLst>
          </p:cNvPr>
          <p:cNvSpPr/>
          <p:nvPr/>
        </p:nvSpPr>
        <p:spPr>
          <a:xfrm>
            <a:off x="7363364" y="4421326"/>
            <a:ext cx="1381621" cy="8718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026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503</Words>
  <Application>Microsoft Office PowerPoint</Application>
  <PresentationFormat>Custom</PresentationFormat>
  <Paragraphs>57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Building Teams and Rosters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Teams and Rosters</dc:title>
  <dc:creator>play azregionvolleyball.org</dc:creator>
  <cp:lastModifiedBy>Joaquin</cp:lastModifiedBy>
  <cp:revision>2</cp:revision>
  <dcterms:created xsi:type="dcterms:W3CDTF">2023-09-07T13:46:16Z</dcterms:created>
  <dcterms:modified xsi:type="dcterms:W3CDTF">2024-09-11T19:47:52Z</dcterms:modified>
</cp:coreProperties>
</file>