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Goldsmith" userId="cec4c7d7-29ad-48ee-85d1-a80666d6407b" providerId="ADAL" clId="{9193B98A-63E9-4B1F-A80F-69116E5AC6E8}"/>
    <pc:docChg chg="custSel modSld">
      <pc:chgData name="Claire Goldsmith" userId="cec4c7d7-29ad-48ee-85d1-a80666d6407b" providerId="ADAL" clId="{9193B98A-63E9-4B1F-A80F-69116E5AC6E8}" dt="2021-09-04T19:09:57.367" v="10" actId="1076"/>
      <pc:docMkLst>
        <pc:docMk/>
      </pc:docMkLst>
      <pc:sldChg chg="addSp delSp modSp mod">
        <pc:chgData name="Claire Goldsmith" userId="cec4c7d7-29ad-48ee-85d1-a80666d6407b" providerId="ADAL" clId="{9193B98A-63E9-4B1F-A80F-69116E5AC6E8}" dt="2021-09-04T19:09:57.367" v="10" actId="1076"/>
        <pc:sldMkLst>
          <pc:docMk/>
          <pc:sldMk cId="4007564825" sldId="257"/>
        </pc:sldMkLst>
        <pc:picChg chg="add mod">
          <ac:chgData name="Claire Goldsmith" userId="cec4c7d7-29ad-48ee-85d1-a80666d6407b" providerId="ADAL" clId="{9193B98A-63E9-4B1F-A80F-69116E5AC6E8}" dt="2021-09-04T19:09:57.367" v="10" actId="1076"/>
          <ac:picMkLst>
            <pc:docMk/>
            <pc:sldMk cId="4007564825" sldId="257"/>
            <ac:picMk id="3" creationId="{E0A999A7-4657-414F-8D80-22B9DECD037D}"/>
          </ac:picMkLst>
        </pc:picChg>
        <pc:picChg chg="del">
          <ac:chgData name="Claire Goldsmith" userId="cec4c7d7-29ad-48ee-85d1-a80666d6407b" providerId="ADAL" clId="{9193B98A-63E9-4B1F-A80F-69116E5AC6E8}" dt="2021-09-04T19:09:40.027" v="3" actId="478"/>
          <ac:picMkLst>
            <pc:docMk/>
            <pc:sldMk cId="4007564825" sldId="257"/>
            <ac:picMk id="5" creationId="{09BCAC6E-D56C-4600-877E-9A31411CAF66}"/>
          </ac:picMkLst>
        </pc:picChg>
      </pc:sldChg>
      <pc:sldChg chg="addSp delSp modSp mod">
        <pc:chgData name="Claire Goldsmith" userId="cec4c7d7-29ad-48ee-85d1-a80666d6407b" providerId="ADAL" clId="{9193B98A-63E9-4B1F-A80F-69116E5AC6E8}" dt="2021-08-25T16:44:35.568" v="2" actId="1076"/>
        <pc:sldMkLst>
          <pc:docMk/>
          <pc:sldMk cId="1549309836" sldId="258"/>
        </pc:sldMkLst>
        <pc:picChg chg="del">
          <ac:chgData name="Claire Goldsmith" userId="cec4c7d7-29ad-48ee-85d1-a80666d6407b" providerId="ADAL" clId="{9193B98A-63E9-4B1F-A80F-69116E5AC6E8}" dt="2021-08-25T16:44:30.485" v="0" actId="478"/>
          <ac:picMkLst>
            <pc:docMk/>
            <pc:sldMk cId="1549309836" sldId="258"/>
            <ac:picMk id="3" creationId="{C789E628-CA75-4A1C-8D69-B348AB10800E}"/>
          </ac:picMkLst>
        </pc:picChg>
        <pc:picChg chg="add mod">
          <ac:chgData name="Claire Goldsmith" userId="cec4c7d7-29ad-48ee-85d1-a80666d6407b" providerId="ADAL" clId="{9193B98A-63E9-4B1F-A80F-69116E5AC6E8}" dt="2021-08-25T16:44:35.568" v="2" actId="1076"/>
          <ac:picMkLst>
            <pc:docMk/>
            <pc:sldMk cId="1549309836" sldId="258"/>
            <ac:picMk id="5" creationId="{F87880DD-9A21-49D0-8E8C-2027D591E68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5F355-6962-4900-BFFA-ED7EF379BB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1FEF29-88D0-4956-909C-1851A57D08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A961A-4EAE-4779-A5CF-330B785A0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88B9-E135-41CF-B7A9-CACAEA19B781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2B496-9D2C-4291-ADEA-DDA54105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11EFF-8A55-4E50-9066-7E1DE31E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5784-29E4-45A5-B3F3-836970A55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7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9FEB1-A310-4CDE-A9C8-4EBC6AFFA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399F11-8B89-47A7-89FE-D77FBD437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BAAEE-D7A0-4996-AF0A-1B699418B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88B9-E135-41CF-B7A9-CACAEA19B781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8A0FC-E44E-4053-94A3-7A1DEAC0B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5139F-F5EA-4955-AD0D-7FC1E65D1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5784-29E4-45A5-B3F3-836970A55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4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EABFA3-51AE-464C-B163-56B28C237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FF310F-2243-4DC3-97DA-110DAB096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6E82F-8B10-4797-B342-62FA6125A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88B9-E135-41CF-B7A9-CACAEA19B781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F0969-F31C-4F8F-AE66-EACFE955C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B027E-57F2-4F56-8A5F-E3DC080C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5784-29E4-45A5-B3F3-836970A55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72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195F1-C4E2-4FB7-93DC-B23EA70BC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B3CBE-0887-47E8-ADE9-A65516C19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06AB8-24C2-4736-A886-6B07DE85E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88B9-E135-41CF-B7A9-CACAEA19B781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170FD-845E-4200-9EAB-DFD52BFE0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65B05-E68D-4888-A4D0-7755A918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5784-29E4-45A5-B3F3-836970A55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7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E729C-1CB2-4FB5-977F-0E309A28F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CB66F-7A66-4C40-AE4F-93649CEBC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3B127-9BA9-4484-BEAF-3B8D6359A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88B9-E135-41CF-B7A9-CACAEA19B781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913B1-D9A5-413C-9780-DE63EEC06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2D028-BF91-4401-A8C6-D67FEADB1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5784-29E4-45A5-B3F3-836970A55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4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87D01-04C1-49B1-89D2-A92986997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2B25C-AD7D-4268-9BBC-9FFB2DAA2A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88BE3A-AB4B-4265-BB48-F63C4514C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A97F31-F54B-4141-9104-B07E92FBB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88B9-E135-41CF-B7A9-CACAEA19B781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D49B8E-947B-45B7-96A1-80772FD7B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CE4ABC-1A37-4BFF-BF03-792094488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5784-29E4-45A5-B3F3-836970A55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46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9C4AE-E7AA-4ED7-AA11-F5B5A6B4E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E45BD-0926-46AF-B9F5-B43E68E53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CAA6B7-A04B-43FF-B1E3-AA627F2C91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BD2736-3038-4418-9F43-DB047CE7E2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B75882-7C53-4974-8BFB-30FAB2425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14D46C-6908-452E-974C-20355F26B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88B9-E135-41CF-B7A9-CACAEA19B781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0B29A8-AD8C-4440-94D1-01ACB2269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C4D8EF-6CD1-4A9E-A1AD-721144AA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5784-29E4-45A5-B3F3-836970A55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29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E6EEF-7700-4968-94D5-5BE892201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E9E2A9-1F53-4EF3-A8E4-94C42C7B3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88B9-E135-41CF-B7A9-CACAEA19B781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CB20BC-D495-4202-83EE-8C6A8E9F1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7DF452-7B57-49F2-95A6-D76B4B7FB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5784-29E4-45A5-B3F3-836970A55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554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AE4BA1-E8CC-4F2F-BADD-52BEA6064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88B9-E135-41CF-B7A9-CACAEA19B781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CA2FC5-F467-4788-8034-0A10C82E5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CD7D07-1C1F-4616-93CA-7F66C36D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5784-29E4-45A5-B3F3-836970A55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0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45B4A-B204-412F-9E71-A56DDA293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3D898-B01A-469C-876C-26F85C2F3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49AD37-2FE6-4A2B-9CFE-9A6392F46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604D37-B127-460B-AA84-576CD314D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88B9-E135-41CF-B7A9-CACAEA19B781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1CABA-C67C-43D6-A584-F2330C8E4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890E9F-4217-4762-8FE1-9DC625404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5784-29E4-45A5-B3F3-836970A55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4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A2119-E014-4951-972B-ED3CD7D6E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D9474F-246B-4442-8B57-1335AC6951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EB3B95-276E-4B22-80FD-7AB4E9FAA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F83D1B-59E7-408D-B21B-45E1664C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88B9-E135-41CF-B7A9-CACAEA19B781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9918ED-4803-4186-9216-CA653B59C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3765FE-5062-48B2-AE60-AA8D18A38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5784-29E4-45A5-B3F3-836970A55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0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197903-4816-47B5-B0C4-2206EE661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123E6-51A6-474C-8DE9-ADCFF4E96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84585-29A7-4FF7-AE3E-14D09F508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288B9-E135-41CF-B7A9-CACAEA19B781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5AC1C-EE38-4437-9859-C09115B3FF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EB507-0E9A-41EC-BDC7-DBE8EFA4B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C5784-29E4-45A5-B3F3-836970A55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55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24E60712-087E-40B1-B2A0-2D67BE2F2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5" y="1270021"/>
            <a:ext cx="4742993" cy="4311812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D56677B-C0B7-4DAC-ACAD-8054FF1B5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573887"/>
            <a:ext cx="0" cy="3710227"/>
          </a:xfrm>
          <a:prstGeom prst="line">
            <a:avLst/>
          </a:prstGeom>
          <a:ln w="19050">
            <a:solidFill>
              <a:srgbClr val="FF9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B6D10F65-8B6B-4120-9F1A-1AE0835562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070" y="1270021"/>
            <a:ext cx="4529394" cy="445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958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56677B-C0B7-4DAC-ACAD-8054FF1B5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573887"/>
            <a:ext cx="0" cy="3710227"/>
          </a:xfrm>
          <a:prstGeom prst="line">
            <a:avLst/>
          </a:prstGeom>
          <a:ln w="19050">
            <a:solidFill>
              <a:srgbClr val="FF9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0A1634ED-2059-4C2B-908E-DC2589CA55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933" y="897617"/>
            <a:ext cx="4365724" cy="4604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7880DD-9A21-49D0-8E8C-2027D591E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9770" y="979177"/>
            <a:ext cx="3991532" cy="422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309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05DB4B27-301F-457A-B2F8-901DF7B9D4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" y="1659464"/>
            <a:ext cx="3517119" cy="3532925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CD67800-37AC-4E14-89B0-F79DCB3F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6560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Table&#10;&#10;Description automatically generated">
            <a:extLst>
              <a:ext uri="{FF2B5EF4-FFF2-40B4-BE49-F238E27FC236}">
                <a16:creationId xmlns:a16="http://schemas.microsoft.com/office/drawing/2014/main" id="{D3D1E744-1824-4B4B-9F2A-3E43FAF95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9097" y="1659463"/>
            <a:ext cx="3677144" cy="336435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F1788F-A5AE-4188-8274-F7F2E3833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99592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E0A999A7-4657-414F-8D80-22B9DECD03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108" y="1639345"/>
            <a:ext cx="3597305" cy="3573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564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Goldsmith</dc:creator>
  <cp:lastModifiedBy>Claire Goldsmith</cp:lastModifiedBy>
  <cp:revision>1</cp:revision>
  <dcterms:created xsi:type="dcterms:W3CDTF">2021-08-25T01:11:53Z</dcterms:created>
  <dcterms:modified xsi:type="dcterms:W3CDTF">2021-09-04T19:09:59Z</dcterms:modified>
</cp:coreProperties>
</file>