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353" r:id="rId5"/>
    <p:sldId id="468" r:id="rId6"/>
    <p:sldId id="462" r:id="rId7"/>
    <p:sldId id="470" r:id="rId8"/>
    <p:sldId id="466" r:id="rId9"/>
    <p:sldId id="473" r:id="rId10"/>
    <p:sldId id="472" r:id="rId11"/>
    <p:sldId id="477" r:id="rId12"/>
    <p:sldId id="475" r:id="rId13"/>
    <p:sldId id="481" r:id="rId14"/>
    <p:sldId id="476" r:id="rId15"/>
    <p:sldId id="474" r:id="rId16"/>
    <p:sldId id="478" r:id="rId17"/>
    <p:sldId id="469" r:id="rId18"/>
    <p:sldId id="4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8A1A62-FDB4-481A-9A63-310D52286F93}" v="1163" dt="2025-01-30T20:01:35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5226" autoAdjust="0"/>
  </p:normalViewPr>
  <p:slideViewPr>
    <p:cSldViewPr snapToGrid="0">
      <p:cViewPr>
        <p:scale>
          <a:sx n="77" d="100"/>
          <a:sy n="77" d="100"/>
        </p:scale>
        <p:origin x="869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36B4C-E881-4DE1-83DF-4825F30F503A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9E4A21-F70C-430B-8D62-1B5F712C3790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 anchor="t"/>
        <a:lstStyle/>
        <a:p>
          <a:pPr algn="l"/>
          <a:r>
            <a:rPr lang="en-US" sz="1400" b="1" i="0" u="none" dirty="0">
              <a:solidFill>
                <a:schemeClr val="bg1"/>
              </a:solidFill>
              <a:latin typeface="+mj-lt"/>
            </a:rPr>
            <a:t>Pre-Season</a:t>
          </a:r>
        </a:p>
        <a:p>
          <a:pPr algn="l"/>
          <a:endParaRPr lang="en-US" sz="1100" b="1" i="0" u="none" dirty="0">
            <a:solidFill>
              <a:schemeClr val="bg1"/>
            </a:solidFill>
          </a:endParaRPr>
        </a:p>
        <a:p>
          <a:pPr algn="l"/>
          <a:r>
            <a:rPr lang="en-US" sz="1100" b="1" i="0" u="none" dirty="0">
              <a:solidFill>
                <a:schemeClr val="bg1"/>
              </a:solidFill>
            </a:rPr>
            <a:t>December – February</a:t>
          </a:r>
        </a:p>
        <a:p>
          <a:pPr algn="l"/>
          <a:endParaRPr lang="en-US" sz="1100" b="0" i="0" u="none" dirty="0">
            <a:solidFill>
              <a:schemeClr val="bg1"/>
            </a:solidFill>
          </a:endParaRP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Post NXR/</a:t>
          </a:r>
          <a:r>
            <a:rPr lang="en-US" sz="1100" b="0" i="1" u="none" dirty="0" err="1">
              <a:solidFill>
                <a:schemeClr val="bg1"/>
              </a:solidFill>
            </a:rPr>
            <a:t>RunningLane</a:t>
          </a:r>
          <a:endParaRPr lang="en-US" sz="1100" b="0" i="1" u="none" dirty="0">
            <a:solidFill>
              <a:schemeClr val="bg1"/>
            </a:solidFill>
          </a:endParaRP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Recovery Focus</a:t>
          </a:r>
        </a:p>
        <a:p>
          <a:pPr algn="l"/>
          <a:endParaRPr lang="en-US" sz="1100" b="0" i="1" u="none" dirty="0">
            <a:solidFill>
              <a:schemeClr val="bg1"/>
            </a:solidFill>
          </a:endParaRPr>
        </a:p>
        <a:p>
          <a:pPr algn="l"/>
          <a:endParaRPr lang="en-US" sz="600" b="0" i="1" u="none" dirty="0">
            <a:solidFill>
              <a:schemeClr val="bg1"/>
            </a:solidFill>
          </a:endParaRP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Mental Refocus (joy)</a:t>
          </a: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Identify Goals</a:t>
          </a:r>
        </a:p>
      </dgm:t>
    </dgm:pt>
    <dgm:pt modelId="{F51A3B3D-A6E3-40DA-AD05-6EC430B38839}" type="parTrans" cxnId="{5F71472E-521E-43A0-8AC5-B05D52F9310A}">
      <dgm:prSet/>
      <dgm:spPr/>
      <dgm:t>
        <a:bodyPr/>
        <a:lstStyle/>
        <a:p>
          <a:endParaRPr lang="en-US"/>
        </a:p>
      </dgm:t>
    </dgm:pt>
    <dgm:pt modelId="{9B6F50AF-B8C6-4BC4-AD62-366212B50DE3}" type="sibTrans" cxnId="{5F71472E-521E-43A0-8AC5-B05D52F9310A}">
      <dgm:prSet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C26B8F99-7354-474E-9622-E9DC62381FD6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 anchor="t"/>
        <a:lstStyle/>
        <a:p>
          <a:pPr algn="l"/>
          <a:r>
            <a:rPr lang="en-US" sz="1400" b="1" i="0" u="none" dirty="0">
              <a:solidFill>
                <a:schemeClr val="bg1"/>
              </a:solidFill>
              <a:latin typeface="+mj-lt"/>
            </a:rPr>
            <a:t>Early Season</a:t>
          </a:r>
        </a:p>
        <a:p>
          <a:pPr algn="l"/>
          <a:endParaRPr lang="en-US" sz="1100" b="1" i="0" u="none" dirty="0">
            <a:solidFill>
              <a:schemeClr val="bg1"/>
            </a:solidFill>
          </a:endParaRPr>
        </a:p>
        <a:p>
          <a:pPr algn="l"/>
          <a:r>
            <a:rPr lang="en-US" sz="1100" b="1" i="0" u="none" dirty="0">
              <a:solidFill>
                <a:schemeClr val="bg1"/>
              </a:solidFill>
            </a:rPr>
            <a:t>March</a:t>
          </a:r>
        </a:p>
        <a:p>
          <a:pPr algn="l"/>
          <a:endParaRPr lang="en-US" sz="1100" b="0" i="0" u="none" dirty="0">
            <a:solidFill>
              <a:schemeClr val="bg1"/>
            </a:solidFill>
          </a:endParaRPr>
        </a:p>
        <a:p>
          <a:pPr algn="l"/>
          <a:r>
            <a:rPr lang="en-US" sz="1100" i="1" dirty="0">
              <a:solidFill>
                <a:schemeClr val="bg1"/>
              </a:solidFill>
            </a:rPr>
            <a:t>Spring Break</a:t>
          </a:r>
        </a:p>
        <a:p>
          <a:pPr algn="l"/>
          <a:r>
            <a:rPr lang="en-US" sz="1100" i="1" dirty="0">
              <a:solidFill>
                <a:schemeClr val="bg1"/>
              </a:solidFill>
            </a:rPr>
            <a:t>Early Meets</a:t>
          </a:r>
        </a:p>
        <a:p>
          <a:pPr algn="l"/>
          <a:endParaRPr lang="en-US" sz="1100" i="1" dirty="0">
            <a:solidFill>
              <a:schemeClr val="bg1"/>
            </a:solidFill>
          </a:endParaRPr>
        </a:p>
        <a:p>
          <a:pPr algn="l"/>
          <a:endParaRPr lang="en-US" sz="1100" i="1" dirty="0">
            <a:solidFill>
              <a:schemeClr val="bg1"/>
            </a:solidFill>
          </a:endParaRPr>
        </a:p>
        <a:p>
          <a:pPr algn="l"/>
          <a:r>
            <a:rPr lang="en-US" sz="1100" i="1" dirty="0">
              <a:solidFill>
                <a:schemeClr val="bg1"/>
              </a:solidFill>
            </a:rPr>
            <a:t>Comfort zone</a:t>
          </a:r>
        </a:p>
        <a:p>
          <a:pPr algn="l"/>
          <a:r>
            <a:rPr lang="en-US" sz="1100" i="1" dirty="0">
              <a:solidFill>
                <a:schemeClr val="bg1"/>
              </a:solidFill>
            </a:rPr>
            <a:t>Establish a Race Plan</a:t>
          </a:r>
        </a:p>
      </dgm:t>
    </dgm:pt>
    <dgm:pt modelId="{665EFDC8-5597-4541-8ED7-D70FAE9FD1D5}" type="parTrans" cxnId="{3E77F6CB-EB9F-4F14-ABCA-28553D000B00}">
      <dgm:prSet/>
      <dgm:spPr/>
      <dgm:t>
        <a:bodyPr/>
        <a:lstStyle/>
        <a:p>
          <a:endParaRPr lang="en-US"/>
        </a:p>
      </dgm:t>
    </dgm:pt>
    <dgm:pt modelId="{AF2434B5-6E1E-4693-9F58-C071BE8BCC4E}" type="sibTrans" cxnId="{3E77F6CB-EB9F-4F14-ABCA-28553D000B00}">
      <dgm:prSet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874BDB5F-5369-45BE-9C0A-65CAD838D03F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 anchor="t"/>
        <a:lstStyle/>
        <a:p>
          <a:pPr algn="l"/>
          <a:r>
            <a:rPr lang="en-US" sz="1400" b="1" i="0" u="none" dirty="0">
              <a:solidFill>
                <a:schemeClr val="bg1"/>
              </a:solidFill>
              <a:latin typeface="+mj-lt"/>
            </a:rPr>
            <a:t>Specify Event Groups</a:t>
          </a:r>
          <a:endParaRPr lang="en-US" sz="1200" b="1" i="0" u="none" dirty="0">
            <a:solidFill>
              <a:schemeClr val="bg1"/>
            </a:solidFill>
            <a:latin typeface="+mj-lt"/>
          </a:endParaRPr>
        </a:p>
        <a:p>
          <a:pPr algn="l"/>
          <a:endParaRPr lang="en-US" sz="1100" b="1" dirty="0">
            <a:solidFill>
              <a:schemeClr val="bg1"/>
            </a:solidFill>
          </a:endParaRPr>
        </a:p>
        <a:p>
          <a:pPr algn="l"/>
          <a:r>
            <a:rPr lang="en-US" sz="1100" b="1" dirty="0">
              <a:solidFill>
                <a:schemeClr val="bg1"/>
              </a:solidFill>
            </a:rPr>
            <a:t>March/Early April</a:t>
          </a:r>
        </a:p>
        <a:p>
          <a:pPr algn="l"/>
          <a:endParaRPr lang="en-US" sz="1100" dirty="0">
            <a:solidFill>
              <a:schemeClr val="bg1"/>
            </a:solidFill>
          </a:endParaRPr>
        </a:p>
        <a:p>
          <a:pPr algn="l"/>
          <a:r>
            <a:rPr lang="en-US" sz="1100" i="1" dirty="0">
              <a:solidFill>
                <a:schemeClr val="bg1"/>
              </a:solidFill>
            </a:rPr>
            <a:t>Balancing Weather</a:t>
          </a:r>
        </a:p>
        <a:p>
          <a:pPr algn="l"/>
          <a:r>
            <a:rPr lang="en-US" sz="1100" i="1" dirty="0">
              <a:solidFill>
                <a:schemeClr val="bg1"/>
              </a:solidFill>
            </a:rPr>
            <a:t>Repetitive Competition</a:t>
          </a:r>
        </a:p>
        <a:p>
          <a:pPr algn="l"/>
          <a:endParaRPr lang="en-US" sz="1100" i="1" dirty="0">
            <a:solidFill>
              <a:schemeClr val="bg1"/>
            </a:solidFill>
          </a:endParaRPr>
        </a:p>
        <a:p>
          <a:pPr algn="l"/>
          <a:r>
            <a:rPr lang="en-US" sz="1100" i="1" dirty="0">
              <a:solidFill>
                <a:schemeClr val="bg1"/>
              </a:solidFill>
            </a:rPr>
            <a:t>Exposure to different events</a:t>
          </a:r>
        </a:p>
        <a:p>
          <a:pPr algn="l"/>
          <a:r>
            <a:rPr lang="en-US" sz="1100" i="1" dirty="0">
              <a:solidFill>
                <a:schemeClr val="bg1"/>
              </a:solidFill>
            </a:rPr>
            <a:t>Take Risks (race plan / event)</a:t>
          </a:r>
        </a:p>
        <a:p>
          <a:pPr algn="l"/>
          <a:endParaRPr lang="en-US" sz="1100" i="1" dirty="0">
            <a:solidFill>
              <a:schemeClr val="bg1"/>
            </a:solidFill>
          </a:endParaRPr>
        </a:p>
      </dgm:t>
    </dgm:pt>
    <dgm:pt modelId="{2EDD66A9-F30E-490B-B090-6CB1651D9AAF}" type="parTrans" cxnId="{A329C3BC-E435-40BF-A645-0453C207B000}">
      <dgm:prSet/>
      <dgm:spPr/>
      <dgm:t>
        <a:bodyPr/>
        <a:lstStyle/>
        <a:p>
          <a:endParaRPr lang="en-US"/>
        </a:p>
      </dgm:t>
    </dgm:pt>
    <dgm:pt modelId="{16149AF5-A0AA-46AE-B1C7-782F3E1E4439}" type="sibTrans" cxnId="{A329C3BC-E435-40BF-A645-0453C207B000}">
      <dgm:prSet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BBFCE2B9-D064-46E3-BD7F-D8BC70BA1CD6}">
      <dgm:prSet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 anchor="t"/>
        <a:lstStyle/>
        <a:p>
          <a:pPr algn="l"/>
          <a:r>
            <a:rPr lang="en-US" sz="1400" b="1" i="0" u="none" dirty="0">
              <a:solidFill>
                <a:schemeClr val="bg1"/>
              </a:solidFill>
              <a:latin typeface="+mj-lt"/>
            </a:rPr>
            <a:t>Mid –Season</a:t>
          </a:r>
        </a:p>
        <a:p>
          <a:pPr algn="l"/>
          <a:endParaRPr lang="en-US" sz="1100" b="1" dirty="0">
            <a:solidFill>
              <a:schemeClr val="bg1"/>
            </a:solidFill>
          </a:endParaRPr>
        </a:p>
        <a:p>
          <a:pPr algn="l"/>
          <a:r>
            <a:rPr lang="en-US" sz="1100" b="1" dirty="0">
              <a:solidFill>
                <a:schemeClr val="bg1"/>
              </a:solidFill>
            </a:rPr>
            <a:t>April</a:t>
          </a:r>
        </a:p>
        <a:p>
          <a:pPr algn="l"/>
          <a:endParaRPr lang="en-US" sz="1100" dirty="0">
            <a:solidFill>
              <a:schemeClr val="bg1"/>
            </a:solidFill>
          </a:endParaRPr>
        </a:p>
        <a:p>
          <a:pPr algn="l"/>
          <a:r>
            <a:rPr lang="en-US" sz="1100" i="1" dirty="0">
              <a:solidFill>
                <a:schemeClr val="bg1"/>
              </a:solidFill>
            </a:rPr>
            <a:t>High Competition Load</a:t>
          </a:r>
        </a:p>
        <a:p>
          <a:pPr algn="l"/>
          <a:r>
            <a:rPr lang="en-US" sz="1100" i="1" dirty="0">
              <a:solidFill>
                <a:schemeClr val="bg1"/>
              </a:solidFill>
            </a:rPr>
            <a:t>State Marks</a:t>
          </a:r>
        </a:p>
        <a:p>
          <a:pPr algn="l"/>
          <a:r>
            <a:rPr lang="en-US" sz="1100" i="1" dirty="0">
              <a:solidFill>
                <a:schemeClr val="bg1"/>
              </a:solidFill>
            </a:rPr>
            <a:t>Capitalize on Weather </a:t>
          </a:r>
        </a:p>
        <a:p>
          <a:pPr algn="l"/>
          <a:endParaRPr lang="en-US" sz="1100" i="1" dirty="0">
            <a:solidFill>
              <a:schemeClr val="bg1"/>
            </a:solidFill>
          </a:endParaRPr>
        </a:p>
        <a:p>
          <a:pPr algn="l"/>
          <a:r>
            <a:rPr lang="en-US" sz="1100" i="1" dirty="0">
              <a:solidFill>
                <a:schemeClr val="bg1"/>
              </a:solidFill>
            </a:rPr>
            <a:t>Primary event focus</a:t>
          </a:r>
        </a:p>
        <a:p>
          <a:pPr algn="l"/>
          <a:r>
            <a:rPr lang="en-US" sz="1100" i="1" dirty="0">
              <a:solidFill>
                <a:schemeClr val="bg1"/>
              </a:solidFill>
            </a:rPr>
            <a:t>Fine Tune Race Plan</a:t>
          </a:r>
        </a:p>
        <a:p>
          <a:pPr algn="l"/>
          <a:endParaRPr lang="en-US" sz="1100" i="1" dirty="0">
            <a:solidFill>
              <a:schemeClr val="bg1"/>
            </a:solidFill>
          </a:endParaRPr>
        </a:p>
      </dgm:t>
    </dgm:pt>
    <dgm:pt modelId="{BAA7C3C9-3440-4410-A5CF-18852D832D40}" type="parTrans" cxnId="{EF552FBC-1504-4E3E-8B35-418C1DFB9469}">
      <dgm:prSet/>
      <dgm:spPr/>
      <dgm:t>
        <a:bodyPr/>
        <a:lstStyle/>
        <a:p>
          <a:endParaRPr lang="en-US"/>
        </a:p>
      </dgm:t>
    </dgm:pt>
    <dgm:pt modelId="{6C1D6316-00D1-4F52-BCE9-EBA477A0C04B}" type="sibTrans" cxnId="{EF552FBC-1504-4E3E-8B35-418C1DFB9469}">
      <dgm:prSet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/>
        </a:p>
      </dgm:t>
    </dgm:pt>
    <dgm:pt modelId="{73097BFC-837C-479B-94D4-5B5B8F1E3ADC}">
      <dgm:prSet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 anchor="t"/>
        <a:lstStyle/>
        <a:p>
          <a:pPr algn="l"/>
          <a:r>
            <a:rPr lang="en-US" sz="1400" b="1" i="0" u="none" dirty="0">
              <a:solidFill>
                <a:schemeClr val="bg1"/>
              </a:solidFill>
              <a:latin typeface="+mj-lt"/>
            </a:rPr>
            <a:t>End of Season</a:t>
          </a:r>
        </a:p>
        <a:p>
          <a:pPr algn="l"/>
          <a:endParaRPr lang="en-US" sz="1100" b="1" dirty="0">
            <a:solidFill>
              <a:schemeClr val="bg1"/>
            </a:solidFill>
          </a:endParaRPr>
        </a:p>
        <a:p>
          <a:pPr algn="l"/>
          <a:r>
            <a:rPr lang="en-US" sz="1100" b="1" dirty="0">
              <a:solidFill>
                <a:schemeClr val="bg1"/>
              </a:solidFill>
            </a:rPr>
            <a:t>May</a:t>
          </a:r>
          <a:endParaRPr lang="en-US" sz="1100" b="1" i="0" u="none" dirty="0">
            <a:solidFill>
              <a:schemeClr val="bg1"/>
            </a:solidFill>
            <a:latin typeface="+mj-lt"/>
          </a:endParaRPr>
        </a:p>
        <a:p>
          <a:pPr algn="l"/>
          <a:endParaRPr lang="en-US" sz="1100" b="0" i="0" u="none" dirty="0">
            <a:solidFill>
              <a:schemeClr val="bg1"/>
            </a:solidFill>
          </a:endParaRP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Conference Rosters</a:t>
          </a: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Finalize Relay Lineup</a:t>
          </a:r>
        </a:p>
        <a:p>
          <a:pPr algn="l"/>
          <a:endParaRPr lang="en-US" sz="1100" b="0" i="1" u="none" dirty="0">
            <a:solidFill>
              <a:schemeClr val="bg1"/>
            </a:solidFill>
          </a:endParaRPr>
        </a:p>
        <a:p>
          <a:pPr algn="l"/>
          <a:endParaRPr lang="en-US" sz="1100" b="0" i="1" u="none" dirty="0">
            <a:solidFill>
              <a:schemeClr val="bg1"/>
            </a:solidFill>
          </a:endParaRP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Compete</a:t>
          </a: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Execute a plan</a:t>
          </a:r>
        </a:p>
        <a:p>
          <a:pPr algn="l"/>
          <a:r>
            <a:rPr lang="en-US" sz="1100" b="0" i="1" u="none" dirty="0">
              <a:solidFill>
                <a:schemeClr val="bg1"/>
              </a:solidFill>
            </a:rPr>
            <a:t>React to race</a:t>
          </a:r>
          <a:endParaRPr lang="en-US" sz="1100" i="1" dirty="0">
            <a:solidFill>
              <a:schemeClr val="bg1"/>
            </a:solidFill>
          </a:endParaRPr>
        </a:p>
      </dgm:t>
    </dgm:pt>
    <dgm:pt modelId="{6F455F33-BA1D-4C55-A68C-A36D438C12A7}" type="parTrans" cxnId="{5B994242-1331-428D-83B3-907C0572EA5F}">
      <dgm:prSet/>
      <dgm:spPr/>
      <dgm:t>
        <a:bodyPr/>
        <a:lstStyle/>
        <a:p>
          <a:endParaRPr lang="en-US"/>
        </a:p>
      </dgm:t>
    </dgm:pt>
    <dgm:pt modelId="{D4944640-6F82-46EC-8DCA-947F3C08E4D7}" type="sibTrans" cxnId="{5B994242-1331-428D-83B3-907C0572EA5F}">
      <dgm:prSet/>
      <dgm:spPr/>
      <dgm:t>
        <a:bodyPr/>
        <a:lstStyle/>
        <a:p>
          <a:endParaRPr lang="en-US"/>
        </a:p>
      </dgm:t>
    </dgm:pt>
    <dgm:pt modelId="{C23467C3-078A-4FCD-ACB3-1BC02741C5CD}" type="pres">
      <dgm:prSet presAssocID="{D9736B4C-E881-4DE1-83DF-4825F30F503A}" presName="Name0" presStyleCnt="0">
        <dgm:presLayoutVars>
          <dgm:dir/>
          <dgm:resizeHandles val="exact"/>
        </dgm:presLayoutVars>
      </dgm:prSet>
      <dgm:spPr/>
    </dgm:pt>
    <dgm:pt modelId="{E6767A1E-0C2A-4D2E-8525-E57CAC541DD7}" type="pres">
      <dgm:prSet presAssocID="{BA9E4A21-F70C-430B-8D62-1B5F712C3790}" presName="node" presStyleLbl="node1" presStyleIdx="0" presStyleCnt="9" custScaleX="103724" custScaleY="113181">
        <dgm:presLayoutVars>
          <dgm:bulletEnabled val="1"/>
        </dgm:presLayoutVars>
      </dgm:prSet>
      <dgm:spPr/>
    </dgm:pt>
    <dgm:pt modelId="{B19FD588-E874-4A65-9F09-21D89360EEFF}" type="pres">
      <dgm:prSet presAssocID="{9B6F50AF-B8C6-4BC4-AD62-366212B50DE3}" presName="sibTransSpacerBeforeConnector" presStyleCnt="0"/>
      <dgm:spPr/>
    </dgm:pt>
    <dgm:pt modelId="{6B03E9D9-C3BC-454B-BBEE-2D8AA8B31FBB}" type="pres">
      <dgm:prSet presAssocID="{9B6F50AF-B8C6-4BC4-AD62-366212B50DE3}" presName="sibTrans" presStyleLbl="node1" presStyleIdx="1" presStyleCnt="9"/>
      <dgm:spPr/>
    </dgm:pt>
    <dgm:pt modelId="{8F6DB77C-3105-49A3-8436-61BC84FB18E3}" type="pres">
      <dgm:prSet presAssocID="{9B6F50AF-B8C6-4BC4-AD62-366212B50DE3}" presName="sibTransSpacerAfterConnector" presStyleCnt="0"/>
      <dgm:spPr/>
    </dgm:pt>
    <dgm:pt modelId="{1CBFF9DC-A4D2-4E04-A0D6-F0C7AB8F3E7B}" type="pres">
      <dgm:prSet presAssocID="{C26B8F99-7354-474E-9622-E9DC62381FD6}" presName="node" presStyleLbl="node1" presStyleIdx="2" presStyleCnt="9" custScaleX="94880" custScaleY="113181">
        <dgm:presLayoutVars>
          <dgm:bulletEnabled val="1"/>
        </dgm:presLayoutVars>
      </dgm:prSet>
      <dgm:spPr/>
    </dgm:pt>
    <dgm:pt modelId="{E62DDFAA-7F15-445D-99E8-6C922A5584CE}" type="pres">
      <dgm:prSet presAssocID="{AF2434B5-6E1E-4693-9F58-C071BE8BCC4E}" presName="sibTransSpacerBeforeConnector" presStyleCnt="0"/>
      <dgm:spPr/>
    </dgm:pt>
    <dgm:pt modelId="{AF44834B-DD95-4212-9D02-BE44E1C4FAF7}" type="pres">
      <dgm:prSet presAssocID="{AF2434B5-6E1E-4693-9F58-C071BE8BCC4E}" presName="sibTrans" presStyleLbl="node1" presStyleIdx="3" presStyleCnt="9"/>
      <dgm:spPr/>
    </dgm:pt>
    <dgm:pt modelId="{E58106FB-CE52-494E-8E70-912A2016DC68}" type="pres">
      <dgm:prSet presAssocID="{AF2434B5-6E1E-4693-9F58-C071BE8BCC4E}" presName="sibTransSpacerAfterConnector" presStyleCnt="0"/>
      <dgm:spPr/>
    </dgm:pt>
    <dgm:pt modelId="{A8ADD8CD-4CDD-4FEF-A9A0-14FE4FF5D7A4}" type="pres">
      <dgm:prSet presAssocID="{874BDB5F-5369-45BE-9C0A-65CAD838D03F}" presName="node" presStyleLbl="node1" presStyleIdx="4" presStyleCnt="9" custScaleX="147739" custScaleY="113181">
        <dgm:presLayoutVars>
          <dgm:bulletEnabled val="1"/>
        </dgm:presLayoutVars>
      </dgm:prSet>
      <dgm:spPr/>
    </dgm:pt>
    <dgm:pt modelId="{AD661BAC-6D17-4E0E-ABF3-18F2A9113AA1}" type="pres">
      <dgm:prSet presAssocID="{16149AF5-A0AA-46AE-B1C7-782F3E1E4439}" presName="sibTransSpacerBeforeConnector" presStyleCnt="0"/>
      <dgm:spPr/>
    </dgm:pt>
    <dgm:pt modelId="{53596B78-8AB6-478F-818D-70C2A8E8D41B}" type="pres">
      <dgm:prSet presAssocID="{16149AF5-A0AA-46AE-B1C7-782F3E1E4439}" presName="sibTrans" presStyleLbl="node1" presStyleIdx="5" presStyleCnt="9"/>
      <dgm:spPr/>
    </dgm:pt>
    <dgm:pt modelId="{22C0B832-512C-4146-A604-88A8A3A5545E}" type="pres">
      <dgm:prSet presAssocID="{16149AF5-A0AA-46AE-B1C7-782F3E1E4439}" presName="sibTransSpacerAfterConnector" presStyleCnt="0"/>
      <dgm:spPr/>
    </dgm:pt>
    <dgm:pt modelId="{4451768F-6CCE-4CC1-AAD6-9EED5A6F54F8}" type="pres">
      <dgm:prSet presAssocID="{BBFCE2B9-D064-46E3-BD7F-D8BC70BA1CD6}" presName="node" presStyleLbl="node1" presStyleIdx="6" presStyleCnt="9" custScaleX="111893" custScaleY="113181">
        <dgm:presLayoutVars>
          <dgm:bulletEnabled val="1"/>
        </dgm:presLayoutVars>
      </dgm:prSet>
      <dgm:spPr/>
    </dgm:pt>
    <dgm:pt modelId="{39EAB7CB-080B-4632-9701-AB5CFFA85B01}" type="pres">
      <dgm:prSet presAssocID="{6C1D6316-00D1-4F52-BCE9-EBA477A0C04B}" presName="sibTransSpacerBeforeConnector" presStyleCnt="0"/>
      <dgm:spPr/>
    </dgm:pt>
    <dgm:pt modelId="{CD0EF91E-9B9A-416E-B3B1-83CAAD8E5B71}" type="pres">
      <dgm:prSet presAssocID="{6C1D6316-00D1-4F52-BCE9-EBA477A0C04B}" presName="sibTrans" presStyleLbl="node1" presStyleIdx="7" presStyleCnt="9"/>
      <dgm:spPr/>
    </dgm:pt>
    <dgm:pt modelId="{4B27E88F-73CF-4BCD-A926-F07B1F6E2AEA}" type="pres">
      <dgm:prSet presAssocID="{6C1D6316-00D1-4F52-BCE9-EBA477A0C04B}" presName="sibTransSpacerAfterConnector" presStyleCnt="0"/>
      <dgm:spPr/>
    </dgm:pt>
    <dgm:pt modelId="{EB061C86-BF69-4672-9C2E-057379637EA3}" type="pres">
      <dgm:prSet presAssocID="{73097BFC-837C-479B-94D4-5B5B8F1E3ADC}" presName="node" presStyleLbl="node1" presStyleIdx="8" presStyleCnt="9" custScaleY="113181">
        <dgm:presLayoutVars>
          <dgm:bulletEnabled val="1"/>
        </dgm:presLayoutVars>
      </dgm:prSet>
      <dgm:spPr/>
    </dgm:pt>
  </dgm:ptLst>
  <dgm:cxnLst>
    <dgm:cxn modelId="{5343D019-7D2C-41A7-BB10-DA63E59222AD}" type="presOf" srcId="{874BDB5F-5369-45BE-9C0A-65CAD838D03F}" destId="{A8ADD8CD-4CDD-4FEF-A9A0-14FE4FF5D7A4}" srcOrd="0" destOrd="0" presId="urn:microsoft.com/office/officeart/2016/7/layout/BasicProcessNew"/>
    <dgm:cxn modelId="{5F71472E-521E-43A0-8AC5-B05D52F9310A}" srcId="{D9736B4C-E881-4DE1-83DF-4825F30F503A}" destId="{BA9E4A21-F70C-430B-8D62-1B5F712C3790}" srcOrd="0" destOrd="0" parTransId="{F51A3B3D-A6E3-40DA-AD05-6EC430B38839}" sibTransId="{9B6F50AF-B8C6-4BC4-AD62-366212B50DE3}"/>
    <dgm:cxn modelId="{5E3B6B5B-744B-474F-BA46-31D006099F77}" type="presOf" srcId="{16149AF5-A0AA-46AE-B1C7-782F3E1E4439}" destId="{53596B78-8AB6-478F-818D-70C2A8E8D41B}" srcOrd="0" destOrd="0" presId="urn:microsoft.com/office/officeart/2016/7/layout/BasicProcessNew"/>
    <dgm:cxn modelId="{F9E2CB5E-491B-4ECE-9AFF-CBB8D202B4B9}" type="presOf" srcId="{BBFCE2B9-D064-46E3-BD7F-D8BC70BA1CD6}" destId="{4451768F-6CCE-4CC1-AAD6-9EED5A6F54F8}" srcOrd="0" destOrd="0" presId="urn:microsoft.com/office/officeart/2016/7/layout/BasicProcessNew"/>
    <dgm:cxn modelId="{5B994242-1331-428D-83B3-907C0572EA5F}" srcId="{D9736B4C-E881-4DE1-83DF-4825F30F503A}" destId="{73097BFC-837C-479B-94D4-5B5B8F1E3ADC}" srcOrd="4" destOrd="0" parTransId="{6F455F33-BA1D-4C55-A68C-A36D438C12A7}" sibTransId="{D4944640-6F82-46EC-8DCA-947F3C08E4D7}"/>
    <dgm:cxn modelId="{5957FF57-F075-4234-A81E-E6145845AADA}" type="presOf" srcId="{AF2434B5-6E1E-4693-9F58-C071BE8BCC4E}" destId="{AF44834B-DD95-4212-9D02-BE44E1C4FAF7}" srcOrd="0" destOrd="0" presId="urn:microsoft.com/office/officeart/2016/7/layout/BasicProcessNew"/>
    <dgm:cxn modelId="{9C0BFA80-A1C9-497A-A53A-B9EC148F1F2D}" type="presOf" srcId="{73097BFC-837C-479B-94D4-5B5B8F1E3ADC}" destId="{EB061C86-BF69-4672-9C2E-057379637EA3}" srcOrd="0" destOrd="0" presId="urn:microsoft.com/office/officeart/2016/7/layout/BasicProcessNew"/>
    <dgm:cxn modelId="{C40074B8-F684-48DF-A08F-77131C1C4580}" type="presOf" srcId="{D9736B4C-E881-4DE1-83DF-4825F30F503A}" destId="{C23467C3-078A-4FCD-ACB3-1BC02741C5CD}" srcOrd="0" destOrd="0" presId="urn:microsoft.com/office/officeart/2016/7/layout/BasicProcessNew"/>
    <dgm:cxn modelId="{EF552FBC-1504-4E3E-8B35-418C1DFB9469}" srcId="{D9736B4C-E881-4DE1-83DF-4825F30F503A}" destId="{BBFCE2B9-D064-46E3-BD7F-D8BC70BA1CD6}" srcOrd="3" destOrd="0" parTransId="{BAA7C3C9-3440-4410-A5CF-18852D832D40}" sibTransId="{6C1D6316-00D1-4F52-BCE9-EBA477A0C04B}"/>
    <dgm:cxn modelId="{A329C3BC-E435-40BF-A645-0453C207B000}" srcId="{D9736B4C-E881-4DE1-83DF-4825F30F503A}" destId="{874BDB5F-5369-45BE-9C0A-65CAD838D03F}" srcOrd="2" destOrd="0" parTransId="{2EDD66A9-F30E-490B-B090-6CB1651D9AAF}" sibTransId="{16149AF5-A0AA-46AE-B1C7-782F3E1E4439}"/>
    <dgm:cxn modelId="{3E77F6CB-EB9F-4F14-ABCA-28553D000B00}" srcId="{D9736B4C-E881-4DE1-83DF-4825F30F503A}" destId="{C26B8F99-7354-474E-9622-E9DC62381FD6}" srcOrd="1" destOrd="0" parTransId="{665EFDC8-5597-4541-8ED7-D70FAE9FD1D5}" sibTransId="{AF2434B5-6E1E-4693-9F58-C071BE8BCC4E}"/>
    <dgm:cxn modelId="{41B04BE4-88F4-4545-9403-12947E77EAFD}" type="presOf" srcId="{C26B8F99-7354-474E-9622-E9DC62381FD6}" destId="{1CBFF9DC-A4D2-4E04-A0D6-F0C7AB8F3E7B}" srcOrd="0" destOrd="0" presId="urn:microsoft.com/office/officeart/2016/7/layout/BasicProcessNew"/>
    <dgm:cxn modelId="{D0F0FCEB-B462-4CA9-99BD-EA81446C04B4}" type="presOf" srcId="{BA9E4A21-F70C-430B-8D62-1B5F712C3790}" destId="{E6767A1E-0C2A-4D2E-8525-E57CAC541DD7}" srcOrd="0" destOrd="0" presId="urn:microsoft.com/office/officeart/2016/7/layout/BasicProcessNew"/>
    <dgm:cxn modelId="{FA552BF3-88BC-4524-ADD9-A68BA0BF63FF}" type="presOf" srcId="{9B6F50AF-B8C6-4BC4-AD62-366212B50DE3}" destId="{6B03E9D9-C3BC-454B-BBEE-2D8AA8B31FBB}" srcOrd="0" destOrd="0" presId="urn:microsoft.com/office/officeart/2016/7/layout/BasicProcessNew"/>
    <dgm:cxn modelId="{CE411EFD-1B28-4F3C-AF34-2B0F5340B6C3}" type="presOf" srcId="{6C1D6316-00D1-4F52-BCE9-EBA477A0C04B}" destId="{CD0EF91E-9B9A-416E-B3B1-83CAAD8E5B71}" srcOrd="0" destOrd="0" presId="urn:microsoft.com/office/officeart/2016/7/layout/BasicProcessNew"/>
    <dgm:cxn modelId="{FE978C0B-4EE5-47D8-BBDD-0F9A25D432C4}" type="presParOf" srcId="{C23467C3-078A-4FCD-ACB3-1BC02741C5CD}" destId="{E6767A1E-0C2A-4D2E-8525-E57CAC541DD7}" srcOrd="0" destOrd="0" presId="urn:microsoft.com/office/officeart/2016/7/layout/BasicProcessNew"/>
    <dgm:cxn modelId="{5A5EEEB9-BD2F-4974-949A-434FB10CFCB8}" type="presParOf" srcId="{C23467C3-078A-4FCD-ACB3-1BC02741C5CD}" destId="{B19FD588-E874-4A65-9F09-21D89360EEFF}" srcOrd="1" destOrd="0" presId="urn:microsoft.com/office/officeart/2016/7/layout/BasicProcessNew"/>
    <dgm:cxn modelId="{6BC9626D-8406-4FD2-9BAF-C37C28BDAA4F}" type="presParOf" srcId="{C23467C3-078A-4FCD-ACB3-1BC02741C5CD}" destId="{6B03E9D9-C3BC-454B-BBEE-2D8AA8B31FBB}" srcOrd="2" destOrd="0" presId="urn:microsoft.com/office/officeart/2016/7/layout/BasicProcessNew"/>
    <dgm:cxn modelId="{5CC138E2-449C-4D6D-829F-1FA4E5D0B27E}" type="presParOf" srcId="{C23467C3-078A-4FCD-ACB3-1BC02741C5CD}" destId="{8F6DB77C-3105-49A3-8436-61BC84FB18E3}" srcOrd="3" destOrd="0" presId="urn:microsoft.com/office/officeart/2016/7/layout/BasicProcessNew"/>
    <dgm:cxn modelId="{4ABD45C8-4402-49B8-AEA9-2F57B0CAC8E9}" type="presParOf" srcId="{C23467C3-078A-4FCD-ACB3-1BC02741C5CD}" destId="{1CBFF9DC-A4D2-4E04-A0D6-F0C7AB8F3E7B}" srcOrd="4" destOrd="0" presId="urn:microsoft.com/office/officeart/2016/7/layout/BasicProcessNew"/>
    <dgm:cxn modelId="{F195334A-41A9-4401-8721-DDCA041652D0}" type="presParOf" srcId="{C23467C3-078A-4FCD-ACB3-1BC02741C5CD}" destId="{E62DDFAA-7F15-445D-99E8-6C922A5584CE}" srcOrd="5" destOrd="0" presId="urn:microsoft.com/office/officeart/2016/7/layout/BasicProcessNew"/>
    <dgm:cxn modelId="{13CC852B-9B2F-4139-B22E-5707A830DE12}" type="presParOf" srcId="{C23467C3-078A-4FCD-ACB3-1BC02741C5CD}" destId="{AF44834B-DD95-4212-9D02-BE44E1C4FAF7}" srcOrd="6" destOrd="0" presId="urn:microsoft.com/office/officeart/2016/7/layout/BasicProcessNew"/>
    <dgm:cxn modelId="{B3F357AD-D66E-489A-8DE7-9D9890F8D6EF}" type="presParOf" srcId="{C23467C3-078A-4FCD-ACB3-1BC02741C5CD}" destId="{E58106FB-CE52-494E-8E70-912A2016DC68}" srcOrd="7" destOrd="0" presId="urn:microsoft.com/office/officeart/2016/7/layout/BasicProcessNew"/>
    <dgm:cxn modelId="{57D0EE90-7D53-430E-A61A-E94B8FE64959}" type="presParOf" srcId="{C23467C3-078A-4FCD-ACB3-1BC02741C5CD}" destId="{A8ADD8CD-4CDD-4FEF-A9A0-14FE4FF5D7A4}" srcOrd="8" destOrd="0" presId="urn:microsoft.com/office/officeart/2016/7/layout/BasicProcessNew"/>
    <dgm:cxn modelId="{D81A87C8-DFC6-43F4-8D02-7BC7C3B179A6}" type="presParOf" srcId="{C23467C3-078A-4FCD-ACB3-1BC02741C5CD}" destId="{AD661BAC-6D17-4E0E-ABF3-18F2A9113AA1}" srcOrd="9" destOrd="0" presId="urn:microsoft.com/office/officeart/2016/7/layout/BasicProcessNew"/>
    <dgm:cxn modelId="{0319F7C4-12DA-4A61-8A01-FF9301AAA19B}" type="presParOf" srcId="{C23467C3-078A-4FCD-ACB3-1BC02741C5CD}" destId="{53596B78-8AB6-478F-818D-70C2A8E8D41B}" srcOrd="10" destOrd="0" presId="urn:microsoft.com/office/officeart/2016/7/layout/BasicProcessNew"/>
    <dgm:cxn modelId="{4E8A37D8-D0EA-4D5F-AA02-29C8A97FB624}" type="presParOf" srcId="{C23467C3-078A-4FCD-ACB3-1BC02741C5CD}" destId="{22C0B832-512C-4146-A604-88A8A3A5545E}" srcOrd="11" destOrd="0" presId="urn:microsoft.com/office/officeart/2016/7/layout/BasicProcessNew"/>
    <dgm:cxn modelId="{52B40A6F-83FE-4582-A75E-E535C4920417}" type="presParOf" srcId="{C23467C3-078A-4FCD-ACB3-1BC02741C5CD}" destId="{4451768F-6CCE-4CC1-AAD6-9EED5A6F54F8}" srcOrd="12" destOrd="0" presId="urn:microsoft.com/office/officeart/2016/7/layout/BasicProcessNew"/>
    <dgm:cxn modelId="{42A57D66-443D-432A-AAFA-8B693E8A751C}" type="presParOf" srcId="{C23467C3-078A-4FCD-ACB3-1BC02741C5CD}" destId="{39EAB7CB-080B-4632-9701-AB5CFFA85B01}" srcOrd="13" destOrd="0" presId="urn:microsoft.com/office/officeart/2016/7/layout/BasicProcessNew"/>
    <dgm:cxn modelId="{3ACFEA8F-F965-4571-84CC-0DD83A078AE3}" type="presParOf" srcId="{C23467C3-078A-4FCD-ACB3-1BC02741C5CD}" destId="{CD0EF91E-9B9A-416E-B3B1-83CAAD8E5B71}" srcOrd="14" destOrd="0" presId="urn:microsoft.com/office/officeart/2016/7/layout/BasicProcessNew"/>
    <dgm:cxn modelId="{AFE9B4AA-709E-49AF-AC78-47EA761783F7}" type="presParOf" srcId="{C23467C3-078A-4FCD-ACB3-1BC02741C5CD}" destId="{4B27E88F-73CF-4BCD-A926-F07B1F6E2AEA}" srcOrd="15" destOrd="0" presId="urn:microsoft.com/office/officeart/2016/7/layout/BasicProcessNew"/>
    <dgm:cxn modelId="{DA269F86-D890-4996-86E5-93E65B3D135E}" type="presParOf" srcId="{C23467C3-078A-4FCD-ACB3-1BC02741C5CD}" destId="{EB061C86-BF69-4672-9C2E-057379637EA3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67A1E-0C2A-4D2E-8525-E57CAC541DD7}">
      <dsp:nvSpPr>
        <dsp:cNvPr id="0" name=""/>
        <dsp:cNvSpPr/>
      </dsp:nvSpPr>
      <dsp:spPr>
        <a:xfrm>
          <a:off x="8338" y="710451"/>
          <a:ext cx="1786765" cy="298909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solidFill>
                <a:schemeClr val="bg1"/>
              </a:solidFill>
              <a:latin typeface="+mj-lt"/>
            </a:rPr>
            <a:t>Pre-Season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solidFill>
                <a:schemeClr val="bg1"/>
              </a:solidFill>
            </a:rPr>
            <a:t>December – February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Post NXR/</a:t>
          </a:r>
          <a:r>
            <a:rPr lang="en-US" sz="1100" b="0" i="1" u="none" kern="1200" dirty="0" err="1">
              <a:solidFill>
                <a:schemeClr val="bg1"/>
              </a:solidFill>
            </a:rPr>
            <a:t>RunningLane</a:t>
          </a:r>
          <a:endParaRPr lang="en-US" sz="1100" b="0" i="1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Recovery Focus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1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0" i="1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Mental Refocus (joy)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Identify Goals</a:t>
          </a:r>
        </a:p>
      </dsp:txBody>
      <dsp:txXfrm>
        <a:off x="8338" y="710451"/>
        <a:ext cx="1786765" cy="2989096"/>
      </dsp:txXfrm>
    </dsp:sp>
    <dsp:sp modelId="{6B03E9D9-C3BC-454B-BBEE-2D8AA8B31FBB}">
      <dsp:nvSpPr>
        <dsp:cNvPr id="0" name=""/>
        <dsp:cNvSpPr/>
      </dsp:nvSpPr>
      <dsp:spPr>
        <a:xfrm>
          <a:off x="1820772" y="2083500"/>
          <a:ext cx="25839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F9DC-A4D2-4E04-A0D6-F0C7AB8F3E7B}">
      <dsp:nvSpPr>
        <dsp:cNvPr id="0" name=""/>
        <dsp:cNvSpPr/>
      </dsp:nvSpPr>
      <dsp:spPr>
        <a:xfrm>
          <a:off x="2104833" y="710451"/>
          <a:ext cx="1634417" cy="298909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solidFill>
                <a:schemeClr val="bg1"/>
              </a:solidFill>
              <a:latin typeface="+mj-lt"/>
            </a:rPr>
            <a:t>Early Season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i="0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none" kern="1200" dirty="0">
              <a:solidFill>
                <a:schemeClr val="bg1"/>
              </a:solidFill>
            </a:rPr>
            <a:t>March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Spring Break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Early Meets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i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i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Comfort zone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Establish a Race Plan</a:t>
          </a:r>
        </a:p>
      </dsp:txBody>
      <dsp:txXfrm>
        <a:off x="2104833" y="710451"/>
        <a:ext cx="1634417" cy="2989096"/>
      </dsp:txXfrm>
    </dsp:sp>
    <dsp:sp modelId="{AF44834B-DD95-4212-9D02-BE44E1C4FAF7}">
      <dsp:nvSpPr>
        <dsp:cNvPr id="0" name=""/>
        <dsp:cNvSpPr/>
      </dsp:nvSpPr>
      <dsp:spPr>
        <a:xfrm>
          <a:off x="3764918" y="2083500"/>
          <a:ext cx="25839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DD8CD-4CDD-4FEF-A9A0-14FE4FF5D7A4}">
      <dsp:nvSpPr>
        <dsp:cNvPr id="0" name=""/>
        <dsp:cNvSpPr/>
      </dsp:nvSpPr>
      <dsp:spPr>
        <a:xfrm>
          <a:off x="4048979" y="710451"/>
          <a:ext cx="2544974" cy="298909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solidFill>
                <a:schemeClr val="bg1"/>
              </a:solidFill>
              <a:latin typeface="+mj-lt"/>
            </a:rPr>
            <a:t>Specify Event Groups</a:t>
          </a:r>
          <a:endParaRPr lang="en-US" sz="1200" b="1" i="0" u="none" kern="1200" dirty="0">
            <a:solidFill>
              <a:schemeClr val="bg1"/>
            </a:solidFill>
            <a:latin typeface="+mj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March/Early April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Balancing Weather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Repetitive Competition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i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Exposure to different events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Take Risks (race plan / event)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i="1" kern="1200" dirty="0">
            <a:solidFill>
              <a:schemeClr val="bg1"/>
            </a:solidFill>
          </a:endParaRPr>
        </a:p>
      </dsp:txBody>
      <dsp:txXfrm>
        <a:off x="4048979" y="710451"/>
        <a:ext cx="2544974" cy="2989096"/>
      </dsp:txXfrm>
    </dsp:sp>
    <dsp:sp modelId="{53596B78-8AB6-478F-818D-70C2A8E8D41B}">
      <dsp:nvSpPr>
        <dsp:cNvPr id="0" name=""/>
        <dsp:cNvSpPr/>
      </dsp:nvSpPr>
      <dsp:spPr>
        <a:xfrm>
          <a:off x="6619622" y="2083500"/>
          <a:ext cx="25839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1768F-6CCE-4CC1-AAD6-9EED5A6F54F8}">
      <dsp:nvSpPr>
        <dsp:cNvPr id="0" name=""/>
        <dsp:cNvSpPr/>
      </dsp:nvSpPr>
      <dsp:spPr>
        <a:xfrm>
          <a:off x="6903683" y="710451"/>
          <a:ext cx="1927485" cy="298909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solidFill>
                <a:schemeClr val="bg1"/>
              </a:solidFill>
              <a:latin typeface="+mj-lt"/>
            </a:rPr>
            <a:t>Mid –Season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April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High Competition Load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State Marks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Capitalize on Weather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i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Primary event focus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 dirty="0">
              <a:solidFill>
                <a:schemeClr val="bg1"/>
              </a:solidFill>
            </a:rPr>
            <a:t>Fine Tune Race Plan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i="1" kern="1200" dirty="0">
            <a:solidFill>
              <a:schemeClr val="bg1"/>
            </a:solidFill>
          </a:endParaRPr>
        </a:p>
      </dsp:txBody>
      <dsp:txXfrm>
        <a:off x="6903683" y="710451"/>
        <a:ext cx="1927485" cy="2989096"/>
      </dsp:txXfrm>
    </dsp:sp>
    <dsp:sp modelId="{CD0EF91E-9B9A-416E-B3B1-83CAAD8E5B71}">
      <dsp:nvSpPr>
        <dsp:cNvPr id="0" name=""/>
        <dsp:cNvSpPr/>
      </dsp:nvSpPr>
      <dsp:spPr>
        <a:xfrm>
          <a:off x="8856837" y="2083500"/>
          <a:ext cx="25839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61C86-BF69-4672-9C2E-057379637EA3}">
      <dsp:nvSpPr>
        <dsp:cNvPr id="0" name=""/>
        <dsp:cNvSpPr/>
      </dsp:nvSpPr>
      <dsp:spPr>
        <a:xfrm>
          <a:off x="9140898" y="710451"/>
          <a:ext cx="1722615" cy="29890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solidFill>
                <a:schemeClr val="bg1"/>
              </a:solidFill>
              <a:latin typeface="+mj-lt"/>
            </a:rPr>
            <a:t>End of Season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May</a:t>
          </a:r>
          <a:endParaRPr lang="en-US" sz="1100" b="1" i="0" u="none" kern="1200" dirty="0">
            <a:solidFill>
              <a:schemeClr val="bg1"/>
            </a:solidFill>
            <a:latin typeface="+mj-lt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0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Conference Rosters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Finalize Relay Lineup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1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i="1" u="none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Compete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Execute a plan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1" u="none" kern="1200" dirty="0">
              <a:solidFill>
                <a:schemeClr val="bg1"/>
              </a:solidFill>
            </a:rPr>
            <a:t>React to race</a:t>
          </a:r>
          <a:endParaRPr lang="en-US" sz="1100" i="1" kern="1200" dirty="0">
            <a:solidFill>
              <a:schemeClr val="bg1"/>
            </a:solidFill>
          </a:endParaRPr>
        </a:p>
      </dsp:txBody>
      <dsp:txXfrm>
        <a:off x="9140898" y="710451"/>
        <a:ext cx="1722615" cy="298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3B854-9BC7-48DC-8A56-DBFDDE4283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DEFF2-EDF3-481B-9830-270AF04066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DDD5F-6A15-4B62-9035-DFE3741A142F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6AB74-8898-4E0C-A41C-CB0D0FACD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1E6D7-E003-4673-9F29-E23A31AE5E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5F8E-7BA9-4811-86CC-F36B279E43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0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72FC1-FACA-4EA1-9E3D-E317DEA47E18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E9021-4777-4007-819B-E02D23044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2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05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775D2-86F1-4B44-8AE4-728F04104B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8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41471-5700-B55B-5DAE-AFAC2FF6F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2E3454-6021-93F4-A21D-C7D5BA9F1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C85FB0-5B62-F69A-13A2-1AD667E20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43373-E903-D4BD-C93A-8658E0903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7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E896-0A29-BC2C-D01A-DA189095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38691D-5CBC-85C8-7CA3-EEE2B991F3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C37A6-960A-6947-DB2C-263836DF7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DDD88-FFD2-943A-F5AA-5134855A8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0AB9-C8A0-0FB6-EB8F-AB8E81BAC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11D56-EB79-0491-4635-D79FEE05F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28199C-B8C7-EAD1-5184-DE5607400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0DFC1-E083-5E04-5FA8-71AB3A326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25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9335A-9FBC-6806-6424-AF7160B64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37C67-4B1A-338B-64DE-B6C37032B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46B77-2F2E-4980-D72C-358023A3E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1AFDF-80D8-37EE-09E4-A3B16DD28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65BBB-BF09-40E2-B456-C18A0E7489D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7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E8E27-84F3-1120-2FF5-455BD397C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3329DC-7C8C-77B6-E6C2-9FCEBC598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6C0CF-F37A-43BE-AA05-6ED6218CF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EA9F3-BB2C-497C-1CCE-4374EF827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1D337-7833-4516-979C-67BBF84AAC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775D2-86F1-4B44-8AE4-728F04104BB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5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6AB8-1A22-4B94-B531-20135A62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174" y="728662"/>
            <a:ext cx="5014913" cy="2776536"/>
          </a:xfrm>
        </p:spPr>
        <p:txBody>
          <a:bodyPr anchor="b">
            <a:normAutofit/>
          </a:bodyPr>
          <a:lstStyle>
            <a:lvl1pPr algn="ctr"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085CCA-A46A-45CC-AA3F-387D83119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62934" cy="6858000"/>
          </a:xfrm>
          <a:custGeom>
            <a:avLst/>
            <a:gdLst>
              <a:gd name="connsiteX0" fmla="*/ 0 w 5662934"/>
              <a:gd name="connsiteY0" fmla="*/ 0 h 6858000"/>
              <a:gd name="connsiteX1" fmla="*/ 5064602 w 5662934"/>
              <a:gd name="connsiteY1" fmla="*/ 0 h 6858000"/>
              <a:gd name="connsiteX2" fmla="*/ 4889880 w 5662934"/>
              <a:gd name="connsiteY2" fmla="*/ 279455 h 6858000"/>
              <a:gd name="connsiteX3" fmla="*/ 4743094 w 5662934"/>
              <a:gd name="connsiteY3" fmla="*/ 566397 h 6858000"/>
              <a:gd name="connsiteX4" fmla="*/ 4685321 w 5662934"/>
              <a:gd name="connsiteY4" fmla="*/ 704608 h 6858000"/>
              <a:gd name="connsiteX5" fmla="*/ 4680898 w 5662934"/>
              <a:gd name="connsiteY5" fmla="*/ 692471 h 6858000"/>
              <a:gd name="connsiteX6" fmla="*/ 4558808 w 5662934"/>
              <a:gd name="connsiteY6" fmla="*/ 561315 h 6858000"/>
              <a:gd name="connsiteX7" fmla="*/ 4422430 w 5662934"/>
              <a:gd name="connsiteY7" fmla="*/ 545170 h 6858000"/>
              <a:gd name="connsiteX8" fmla="*/ 4343282 w 5662934"/>
              <a:gd name="connsiteY8" fmla="*/ 564133 h 6858000"/>
              <a:gd name="connsiteX9" fmla="*/ 4202646 w 5662934"/>
              <a:gd name="connsiteY9" fmla="*/ 646647 h 6858000"/>
              <a:gd name="connsiteX10" fmla="*/ 4197290 w 5662934"/>
              <a:gd name="connsiteY10" fmla="*/ 857157 h 6858000"/>
              <a:gd name="connsiteX11" fmla="*/ 4214948 w 5662934"/>
              <a:gd name="connsiteY11" fmla="*/ 901746 h 6858000"/>
              <a:gd name="connsiteX12" fmla="*/ 4230751 w 5662934"/>
              <a:gd name="connsiteY12" fmla="*/ 967701 h 6858000"/>
              <a:gd name="connsiteX13" fmla="*/ 4328522 w 5662934"/>
              <a:gd name="connsiteY13" fmla="*/ 1230219 h 6858000"/>
              <a:gd name="connsiteX14" fmla="*/ 3908598 w 5662934"/>
              <a:gd name="connsiteY14" fmla="*/ 1107653 h 6858000"/>
              <a:gd name="connsiteX15" fmla="*/ 3762188 w 5662934"/>
              <a:gd name="connsiteY15" fmla="*/ 1107860 h 6858000"/>
              <a:gd name="connsiteX16" fmla="*/ 3599087 w 5662934"/>
              <a:gd name="connsiteY16" fmla="*/ 1300369 h 6858000"/>
              <a:gd name="connsiteX17" fmla="*/ 3602456 w 5662934"/>
              <a:gd name="connsiteY17" fmla="*/ 1459969 h 6858000"/>
              <a:gd name="connsiteX18" fmla="*/ 3654124 w 5662934"/>
              <a:gd name="connsiteY18" fmla="*/ 1559177 h 6858000"/>
              <a:gd name="connsiteX19" fmla="*/ 3793114 w 5662934"/>
              <a:gd name="connsiteY19" fmla="*/ 1644439 h 6858000"/>
              <a:gd name="connsiteX20" fmla="*/ 4045810 w 5662934"/>
              <a:gd name="connsiteY20" fmla="*/ 1709432 h 6858000"/>
              <a:gd name="connsiteX21" fmla="*/ 4249451 w 5662934"/>
              <a:gd name="connsiteY21" fmla="*/ 1744332 h 6858000"/>
              <a:gd name="connsiteX22" fmla="*/ 4089510 w 5662934"/>
              <a:gd name="connsiteY22" fmla="*/ 1950033 h 6858000"/>
              <a:gd name="connsiteX23" fmla="*/ 3921602 w 5662934"/>
              <a:gd name="connsiteY23" fmla="*/ 2297127 h 6858000"/>
              <a:gd name="connsiteX24" fmla="*/ 3900443 w 5662934"/>
              <a:gd name="connsiteY24" fmla="*/ 2441680 h 6858000"/>
              <a:gd name="connsiteX25" fmla="*/ 3937614 w 5662934"/>
              <a:gd name="connsiteY25" fmla="*/ 2509491 h 6858000"/>
              <a:gd name="connsiteX26" fmla="*/ 3968463 w 5662934"/>
              <a:gd name="connsiteY26" fmla="*/ 2550919 h 6858000"/>
              <a:gd name="connsiteX27" fmla="*/ 4072895 w 5662934"/>
              <a:gd name="connsiteY27" fmla="*/ 2637486 h 6858000"/>
              <a:gd name="connsiteX28" fmla="*/ 4187906 w 5662934"/>
              <a:gd name="connsiteY28" fmla="*/ 2651776 h 6858000"/>
              <a:gd name="connsiteX29" fmla="*/ 4243956 w 5662934"/>
              <a:gd name="connsiteY29" fmla="*/ 2629194 h 6858000"/>
              <a:gd name="connsiteX30" fmla="*/ 4277165 w 5662934"/>
              <a:gd name="connsiteY30" fmla="*/ 2602787 h 6858000"/>
              <a:gd name="connsiteX31" fmla="*/ 4273379 w 5662934"/>
              <a:gd name="connsiteY31" fmla="*/ 2653248 h 6858000"/>
              <a:gd name="connsiteX32" fmla="*/ 4263593 w 5662934"/>
              <a:gd name="connsiteY32" fmla="*/ 3061922 h 6858000"/>
              <a:gd name="connsiteX33" fmla="*/ 4445372 w 5662934"/>
              <a:gd name="connsiteY33" fmla="*/ 4515619 h 6858000"/>
              <a:gd name="connsiteX34" fmla="*/ 4990710 w 5662934"/>
              <a:gd name="connsiteY34" fmla="*/ 5969316 h 6858000"/>
              <a:gd name="connsiteX35" fmla="*/ 5583977 w 5662934"/>
              <a:gd name="connsiteY35" fmla="*/ 6777438 h 6858000"/>
              <a:gd name="connsiteX36" fmla="*/ 5662934 w 5662934"/>
              <a:gd name="connsiteY36" fmla="*/ 6858000 h 6858000"/>
              <a:gd name="connsiteX37" fmla="*/ 0 w 5662934"/>
              <a:gd name="connsiteY3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837690" y="372204"/>
                  <a:pt x="4788761" y="467851"/>
                  <a:pt x="4743094" y="566397"/>
                </a:cubicBezTo>
                <a:lnTo>
                  <a:pt x="4685321" y="704608"/>
                </a:lnTo>
                <a:lnTo>
                  <a:pt x="4680898" y="692471"/>
                </a:lnTo>
                <a:cubicBezTo>
                  <a:pt x="4651904" y="629675"/>
                  <a:pt x="4612879" y="583232"/>
                  <a:pt x="4558808" y="561315"/>
                </a:cubicBezTo>
                <a:cubicBezTo>
                  <a:pt x="4504738" y="539399"/>
                  <a:pt x="4462003" y="535689"/>
                  <a:pt x="4422430" y="545170"/>
                </a:cubicBezTo>
                <a:cubicBezTo>
                  <a:pt x="4369665" y="557812"/>
                  <a:pt x="4351458" y="569149"/>
                  <a:pt x="4343282" y="564133"/>
                </a:cubicBezTo>
                <a:cubicBezTo>
                  <a:pt x="4277326" y="579935"/>
                  <a:pt x="4235898" y="610784"/>
                  <a:pt x="4202646" y="646647"/>
                </a:cubicBezTo>
                <a:cubicBezTo>
                  <a:pt x="4177569" y="687526"/>
                  <a:pt x="4172005" y="751627"/>
                  <a:pt x="4197290" y="857157"/>
                </a:cubicBezTo>
                <a:cubicBezTo>
                  <a:pt x="4200451" y="870348"/>
                  <a:pt x="4211787" y="888554"/>
                  <a:pt x="4214948" y="901746"/>
                </a:cubicBezTo>
                <a:cubicBezTo>
                  <a:pt x="4226284" y="919952"/>
                  <a:pt x="4232606" y="946334"/>
                  <a:pt x="4230751" y="967701"/>
                </a:cubicBezTo>
                <a:cubicBezTo>
                  <a:pt x="4230751" y="967701"/>
                  <a:pt x="4230751" y="967701"/>
                  <a:pt x="4328522" y="1230219"/>
                </a:cubicBezTo>
                <a:cubicBezTo>
                  <a:pt x="4129896" y="1187143"/>
                  <a:pt x="4133057" y="1200334"/>
                  <a:pt x="3908598" y="1107653"/>
                </a:cubicBezTo>
                <a:cubicBezTo>
                  <a:pt x="3844496" y="1102088"/>
                  <a:pt x="3801762" y="1098379"/>
                  <a:pt x="3762188" y="1107860"/>
                </a:cubicBezTo>
                <a:cubicBezTo>
                  <a:pt x="3669850" y="1129983"/>
                  <a:pt x="3611521" y="1206726"/>
                  <a:pt x="3599087" y="1300369"/>
                </a:cubicBezTo>
                <a:cubicBezTo>
                  <a:pt x="3590362" y="1351279"/>
                  <a:pt x="3581638" y="1402189"/>
                  <a:pt x="3602456" y="1459969"/>
                </a:cubicBezTo>
                <a:cubicBezTo>
                  <a:pt x="3615099" y="1512734"/>
                  <a:pt x="3629596" y="1544131"/>
                  <a:pt x="3654124" y="1559177"/>
                </a:cubicBezTo>
                <a:cubicBezTo>
                  <a:pt x="3719531" y="1599300"/>
                  <a:pt x="3679957" y="1608782"/>
                  <a:pt x="3793114" y="1644439"/>
                </a:cubicBezTo>
                <a:cubicBezTo>
                  <a:pt x="3914447" y="1685111"/>
                  <a:pt x="4021283" y="1694386"/>
                  <a:pt x="4045810" y="1709432"/>
                </a:cubicBezTo>
                <a:cubicBezTo>
                  <a:pt x="4118088" y="1720012"/>
                  <a:pt x="4219908" y="1737462"/>
                  <a:pt x="4249451" y="1744332"/>
                </a:cubicBezTo>
                <a:cubicBezTo>
                  <a:pt x="4244436" y="1752508"/>
                  <a:pt x="4141518" y="1846908"/>
                  <a:pt x="4089510" y="1950033"/>
                </a:cubicBezTo>
                <a:cubicBezTo>
                  <a:pt x="3997380" y="2118564"/>
                  <a:pt x="3935342" y="2238041"/>
                  <a:pt x="3921602" y="2297127"/>
                </a:cubicBezTo>
                <a:cubicBezTo>
                  <a:pt x="3894671" y="2359373"/>
                  <a:pt x="3885946" y="2410283"/>
                  <a:pt x="3900443" y="2441680"/>
                </a:cubicBezTo>
                <a:cubicBezTo>
                  <a:pt x="3898589" y="2463048"/>
                  <a:pt x="3918101" y="2486269"/>
                  <a:pt x="3937614" y="2509491"/>
                </a:cubicBezTo>
                <a:cubicBezTo>
                  <a:pt x="3948950" y="2527698"/>
                  <a:pt x="3960287" y="2545904"/>
                  <a:pt x="3968463" y="2550919"/>
                </a:cubicBezTo>
                <a:cubicBezTo>
                  <a:pt x="3999312" y="2592348"/>
                  <a:pt x="4027000" y="2620585"/>
                  <a:pt x="4072895" y="2637486"/>
                </a:cubicBezTo>
                <a:cubicBezTo>
                  <a:pt x="4105598" y="2657547"/>
                  <a:pt x="4148333" y="2661257"/>
                  <a:pt x="4187906" y="2651776"/>
                </a:cubicBezTo>
                <a:cubicBezTo>
                  <a:pt x="4207693" y="2647036"/>
                  <a:pt x="4226377" y="2639508"/>
                  <a:pt x="4243956" y="2629194"/>
                </a:cubicBezTo>
                <a:lnTo>
                  <a:pt x="4277165" y="2602787"/>
                </a:lnTo>
                <a:lnTo>
                  <a:pt x="4273379" y="2653248"/>
                </a:lnTo>
                <a:cubicBezTo>
                  <a:pt x="4266855" y="2786574"/>
                  <a:pt x="4263593" y="2922799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1C1373-B50B-4F1A-A1BB-0C35A2831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0175" y="3821113"/>
            <a:ext cx="5014913" cy="2308225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B24EB433-122A-4419-8A25-2FDB094C8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F90502F-F277-42BE-A605-90ECBBDE7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45C7BD7C-32DF-4F3D-ABA2-B0A2E6C36448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0B7D6636-550D-47A2-A4AE-CC2D7211F21A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9BE883BD-B984-47E9-BF18-7B4ECF0B6A17}"/>
                </a:ext>
              </a:extLst>
            </p:cNvPr>
            <p:cNvSpPr>
              <a:spLocks/>
            </p:cNvSpPr>
            <p:nvPr/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2F89541D-9496-4914-8E6F-9BDD51F2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62" y="1502418"/>
            <a:ext cx="5158912" cy="103505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BF60CE-844C-43D8-AF87-0B1BF8CFF0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62" y="2717800"/>
            <a:ext cx="5172182" cy="23320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9D9746-4114-47E6-B8FE-8298E332A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7357" y="5503147"/>
            <a:ext cx="2117174" cy="588806"/>
            <a:chOff x="4549904" y="5078157"/>
            <a:chExt cx="3023338" cy="84081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887621B2-F3C3-4881-90CB-E51832E5F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E4A0F4E0-8A9F-4420-BC61-761C9CA21A74}"/>
                </a:ext>
              </a:extLst>
            </p:cNvPr>
            <p:cNvSpPr>
              <a:spLocks/>
            </p:cNvSpPr>
            <p:nvPr/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DD50561E-2325-4CEA-B9D0-481C88336865}"/>
                </a:ext>
              </a:extLst>
            </p:cNvPr>
            <p:cNvSpPr>
              <a:spLocks/>
            </p:cNvSpPr>
            <p:nvPr/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0E23C23-A461-4FB8-98FD-8964B5C3E9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3088" y="602658"/>
            <a:ext cx="5326462" cy="5250743"/>
          </a:xfrm>
          <a:custGeom>
            <a:avLst/>
            <a:gdLst>
              <a:gd name="connsiteX0" fmla="*/ 2576092 w 5326462"/>
              <a:gd name="connsiteY0" fmla="*/ 0 h 5250743"/>
              <a:gd name="connsiteX1" fmla="*/ 2803435 w 5326462"/>
              <a:gd name="connsiteY1" fmla="*/ 967 h 5250743"/>
              <a:gd name="connsiteX2" fmla="*/ 3329710 w 5326462"/>
              <a:gd name="connsiteY2" fmla="*/ 47407 h 5250743"/>
              <a:gd name="connsiteX3" fmla="*/ 4304868 w 5326462"/>
              <a:gd name="connsiteY3" fmla="*/ 573726 h 5250743"/>
              <a:gd name="connsiteX4" fmla="*/ 5109760 w 5326462"/>
              <a:gd name="connsiteY4" fmla="*/ 1471563 h 5250743"/>
              <a:gd name="connsiteX5" fmla="*/ 5326462 w 5326462"/>
              <a:gd name="connsiteY5" fmla="*/ 2694480 h 5250743"/>
              <a:gd name="connsiteX6" fmla="*/ 5249068 w 5326462"/>
              <a:gd name="connsiteY6" fmla="*/ 3329158 h 5250743"/>
              <a:gd name="connsiteX7" fmla="*/ 4506091 w 5326462"/>
              <a:gd name="connsiteY7" fmla="*/ 4613994 h 5250743"/>
              <a:gd name="connsiteX8" fmla="*/ 3329710 w 5326462"/>
              <a:gd name="connsiteY8" fmla="*/ 5233192 h 5250743"/>
              <a:gd name="connsiteX9" fmla="*/ 1704448 w 5326462"/>
              <a:gd name="connsiteY9" fmla="*/ 5140313 h 5250743"/>
              <a:gd name="connsiteX10" fmla="*/ 667375 w 5326462"/>
              <a:gd name="connsiteY10" fmla="*/ 4505635 h 5250743"/>
              <a:gd name="connsiteX11" fmla="*/ 17270 w 5326462"/>
              <a:gd name="connsiteY11" fmla="*/ 2880239 h 5250743"/>
              <a:gd name="connsiteX12" fmla="*/ 32749 w 5326462"/>
              <a:gd name="connsiteY12" fmla="*/ 2090761 h 5250743"/>
              <a:gd name="connsiteX13" fmla="*/ 605461 w 5326462"/>
              <a:gd name="connsiteY13" fmla="*/ 929765 h 5250743"/>
              <a:gd name="connsiteX14" fmla="*/ 1549661 w 5326462"/>
              <a:gd name="connsiteY14" fmla="*/ 248646 h 5250743"/>
              <a:gd name="connsiteX15" fmla="*/ 1905671 w 5326462"/>
              <a:gd name="connsiteY15" fmla="*/ 78367 h 5250743"/>
              <a:gd name="connsiteX16" fmla="*/ 2576092 w 5326462"/>
              <a:gd name="connsiteY16" fmla="*/ 0 h 52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163F3-078D-4720-9AD1-A9928F83FA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6E606-DF41-4627-9F0B-60505B6428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B5B67-D8DC-4B37-A3AF-8F51794B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765DBEBE-24FD-43C8-B726-088DC641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4528927" y="-805072"/>
            <a:ext cx="3134147" cy="12192001"/>
          </a:xfrm>
          <a:custGeom>
            <a:avLst/>
            <a:gdLst>
              <a:gd name="connsiteX0" fmla="*/ 0 w 3134147"/>
              <a:gd name="connsiteY0" fmla="*/ 3416314 h 12192001"/>
              <a:gd name="connsiteX1" fmla="*/ 2837 w 3134147"/>
              <a:gd name="connsiteY1" fmla="*/ 3247280 h 12192001"/>
              <a:gd name="connsiteX2" fmla="*/ 7702 w 3134147"/>
              <a:gd name="connsiteY2" fmla="*/ 3090040 h 12192001"/>
              <a:gd name="connsiteX3" fmla="*/ 82223 w 3134147"/>
              <a:gd name="connsiteY3" fmla="*/ 3092468 h 12192001"/>
              <a:gd name="connsiteX4" fmla="*/ 1325465 w 3134147"/>
              <a:gd name="connsiteY4" fmla="*/ 3121352 h 12192001"/>
              <a:gd name="connsiteX5" fmla="*/ 2263825 w 3134147"/>
              <a:gd name="connsiteY5" fmla="*/ 2803189 h 12192001"/>
              <a:gd name="connsiteX6" fmla="*/ 2555285 w 3134147"/>
              <a:gd name="connsiteY6" fmla="*/ 1918540 h 12192001"/>
              <a:gd name="connsiteX7" fmla="*/ 2242499 w 3134147"/>
              <a:gd name="connsiteY7" fmla="*/ 839889 h 12192001"/>
              <a:gd name="connsiteX8" fmla="*/ 1332574 w 3134147"/>
              <a:gd name="connsiteY8" fmla="*/ 591566 h 12192001"/>
              <a:gd name="connsiteX9" fmla="*/ 226548 w 3134147"/>
              <a:gd name="connsiteY9" fmla="*/ 589520 h 12192001"/>
              <a:gd name="connsiteX10" fmla="*/ 115838 w 3134147"/>
              <a:gd name="connsiteY10" fmla="*/ 589954 h 12192001"/>
              <a:gd name="connsiteX11" fmla="*/ 121218 w 3134147"/>
              <a:gd name="connsiteY11" fmla="*/ 489786 h 12192001"/>
              <a:gd name="connsiteX12" fmla="*/ 137792 w 3134147"/>
              <a:gd name="connsiteY12" fmla="*/ 177371 h 12192001"/>
              <a:gd name="connsiteX13" fmla="*/ 146811 w 3134147"/>
              <a:gd name="connsiteY13" fmla="*/ 0 h 12192001"/>
              <a:gd name="connsiteX14" fmla="*/ 3134147 w 3134147"/>
              <a:gd name="connsiteY14" fmla="*/ 0 h 12192001"/>
              <a:gd name="connsiteX15" fmla="*/ 3134146 w 3134147"/>
              <a:gd name="connsiteY15" fmla="*/ 12192001 h 12192001"/>
              <a:gd name="connsiteX16" fmla="*/ 175442 w 3134147"/>
              <a:gd name="connsiteY16" fmla="*/ 12192001 h 12192001"/>
              <a:gd name="connsiteX17" fmla="*/ 172880 w 3134147"/>
              <a:gd name="connsiteY17" fmla="*/ 12180929 h 12192001"/>
              <a:gd name="connsiteX18" fmla="*/ 172880 w 3134147"/>
              <a:gd name="connsiteY18" fmla="*/ 11675594 h 12192001"/>
              <a:gd name="connsiteX19" fmla="*/ 172880 w 3134147"/>
              <a:gd name="connsiteY19" fmla="*/ 11565780 h 12192001"/>
              <a:gd name="connsiteX20" fmla="*/ 197836 w 3134147"/>
              <a:gd name="connsiteY20" fmla="*/ 11565872 h 12192001"/>
              <a:gd name="connsiteX21" fmla="*/ 1517404 w 3134147"/>
              <a:gd name="connsiteY21" fmla="*/ 11562598 h 12192001"/>
              <a:gd name="connsiteX22" fmla="*/ 2278045 w 3134147"/>
              <a:gd name="connsiteY22" fmla="*/ 11267715 h 12192001"/>
              <a:gd name="connsiteX23" fmla="*/ 2555287 w 3134147"/>
              <a:gd name="connsiteY23" fmla="*/ 10297704 h 12192001"/>
              <a:gd name="connsiteX24" fmla="*/ 2242501 w 3134147"/>
              <a:gd name="connsiteY24" fmla="*/ 9451855 h 12192001"/>
              <a:gd name="connsiteX25" fmla="*/ 1517404 w 3134147"/>
              <a:gd name="connsiteY25" fmla="*/ 9079371 h 12192001"/>
              <a:gd name="connsiteX26" fmla="*/ 292489 w 3134147"/>
              <a:gd name="connsiteY26" fmla="*/ 9040484 h 12192001"/>
              <a:gd name="connsiteX27" fmla="*/ 172880 w 3134147"/>
              <a:gd name="connsiteY27" fmla="*/ 9037926 h 12192001"/>
              <a:gd name="connsiteX28" fmla="*/ 172880 w 3134147"/>
              <a:gd name="connsiteY28" fmla="*/ 8788777 h 12192001"/>
              <a:gd name="connsiteX29" fmla="*/ 172880 w 3134147"/>
              <a:gd name="connsiteY29" fmla="*/ 8752186 h 12192001"/>
              <a:gd name="connsiteX30" fmla="*/ 221226 w 3134147"/>
              <a:gd name="connsiteY30" fmla="*/ 8751597 h 12192001"/>
              <a:gd name="connsiteX31" fmla="*/ 1079713 w 3134147"/>
              <a:gd name="connsiteY31" fmla="*/ 8738138 h 12192001"/>
              <a:gd name="connsiteX32" fmla="*/ 1733645 w 3134147"/>
              <a:gd name="connsiteY32" fmla="*/ 8683942 h 12192001"/>
              <a:gd name="connsiteX33" fmla="*/ 2252525 w 3134147"/>
              <a:gd name="connsiteY33" fmla="*/ 6591943 h 12192001"/>
              <a:gd name="connsiteX34" fmla="*/ 1355660 w 3134147"/>
              <a:gd name="connsiteY34" fmla="*/ 6231739 h 12192001"/>
              <a:gd name="connsiteX35" fmla="*/ 1199897 w 3134147"/>
              <a:gd name="connsiteY35" fmla="*/ 6221413 h 12192001"/>
              <a:gd name="connsiteX36" fmla="*/ 750257 w 3134147"/>
              <a:gd name="connsiteY36" fmla="*/ 6221413 h 12192001"/>
              <a:gd name="connsiteX37" fmla="*/ 469318 w 3134147"/>
              <a:gd name="connsiteY37" fmla="*/ 6232755 h 12192001"/>
              <a:gd name="connsiteX38" fmla="*/ 87377 w 3134147"/>
              <a:gd name="connsiteY38" fmla="*/ 6256515 h 12192001"/>
              <a:gd name="connsiteX39" fmla="*/ 65330 w 3134147"/>
              <a:gd name="connsiteY39" fmla="*/ 6257858 h 12192001"/>
              <a:gd name="connsiteX40" fmla="*/ 39551 w 3134147"/>
              <a:gd name="connsiteY40" fmla="*/ 5933709 h 12192001"/>
              <a:gd name="connsiteX41" fmla="*/ 354368 w 3134147"/>
              <a:gd name="connsiteY41" fmla="*/ 5936340 h 12192001"/>
              <a:gd name="connsiteX42" fmla="*/ 1492860 w 3134147"/>
              <a:gd name="connsiteY42" fmla="*/ 5874101 h 12192001"/>
              <a:gd name="connsiteX43" fmla="*/ 1251190 w 3134147"/>
              <a:gd name="connsiteY43" fmla="*/ 3400391 h 12192001"/>
              <a:gd name="connsiteX44" fmla="*/ 113919 w 3134147"/>
              <a:gd name="connsiteY44" fmla="*/ 3416024 h 12192001"/>
              <a:gd name="connsiteX45" fmla="*/ 19642 w 3134147"/>
              <a:gd name="connsiteY45" fmla="*/ 341613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34147" h="12192001">
                <a:moveTo>
                  <a:pt x="0" y="3416314"/>
                </a:moveTo>
                <a:lnTo>
                  <a:pt x="2837" y="3247280"/>
                </a:lnTo>
                <a:lnTo>
                  <a:pt x="7702" y="3090040"/>
                </a:lnTo>
                <a:lnTo>
                  <a:pt x="82223" y="3092468"/>
                </a:lnTo>
                <a:cubicBezTo>
                  <a:pt x="538918" y="3106681"/>
                  <a:pt x="1222832" y="3121352"/>
                  <a:pt x="1325465" y="3121352"/>
                </a:cubicBezTo>
                <a:cubicBezTo>
                  <a:pt x="1688013" y="3121352"/>
                  <a:pt x="2043453" y="3043751"/>
                  <a:pt x="2263825" y="2803189"/>
                </a:cubicBezTo>
                <a:cubicBezTo>
                  <a:pt x="2477089" y="2570386"/>
                  <a:pt x="2555285" y="2151342"/>
                  <a:pt x="2555285" y="1918540"/>
                </a:cubicBezTo>
                <a:cubicBezTo>
                  <a:pt x="2555285" y="1359814"/>
                  <a:pt x="2455762" y="1080451"/>
                  <a:pt x="2242499" y="839889"/>
                </a:cubicBezTo>
                <a:cubicBezTo>
                  <a:pt x="2093214" y="684687"/>
                  <a:pt x="1581382" y="599326"/>
                  <a:pt x="1332574" y="591566"/>
                </a:cubicBezTo>
                <a:cubicBezTo>
                  <a:pt x="1172627" y="586716"/>
                  <a:pt x="648909" y="587929"/>
                  <a:pt x="226548" y="589520"/>
                </a:cubicBezTo>
                <a:lnTo>
                  <a:pt x="115838" y="589954"/>
                </a:lnTo>
                <a:lnTo>
                  <a:pt x="121218" y="489786"/>
                </a:lnTo>
                <a:cubicBezTo>
                  <a:pt x="127052" y="381154"/>
                  <a:pt x="132619" y="276859"/>
                  <a:pt x="137792" y="177371"/>
                </a:cubicBezTo>
                <a:lnTo>
                  <a:pt x="146811" y="0"/>
                </a:lnTo>
                <a:lnTo>
                  <a:pt x="3134147" y="0"/>
                </a:lnTo>
                <a:lnTo>
                  <a:pt x="3134146" y="12192001"/>
                </a:lnTo>
                <a:lnTo>
                  <a:pt x="175442" y="12192001"/>
                </a:lnTo>
                <a:lnTo>
                  <a:pt x="172880" y="12180929"/>
                </a:lnTo>
                <a:cubicBezTo>
                  <a:pt x="172880" y="12085807"/>
                  <a:pt x="172880" y="11919343"/>
                  <a:pt x="172880" y="11675594"/>
                </a:cubicBezTo>
                <a:lnTo>
                  <a:pt x="172880" y="11565780"/>
                </a:lnTo>
                <a:lnTo>
                  <a:pt x="197836" y="11565872"/>
                </a:lnTo>
                <a:cubicBezTo>
                  <a:pt x="649688" y="11566963"/>
                  <a:pt x="1357457" y="11562598"/>
                  <a:pt x="1517404" y="11562598"/>
                </a:cubicBezTo>
                <a:cubicBezTo>
                  <a:pt x="1879953" y="11562598"/>
                  <a:pt x="2206957" y="11368596"/>
                  <a:pt x="2278045" y="11267715"/>
                </a:cubicBezTo>
                <a:cubicBezTo>
                  <a:pt x="2349132" y="11166834"/>
                  <a:pt x="2555287" y="10771069"/>
                  <a:pt x="2555287" y="10297704"/>
                </a:cubicBezTo>
                <a:cubicBezTo>
                  <a:pt x="2555287" y="9979541"/>
                  <a:pt x="2384676" y="9607057"/>
                  <a:pt x="2242501" y="9451855"/>
                </a:cubicBezTo>
                <a:cubicBezTo>
                  <a:pt x="2093216" y="9211293"/>
                  <a:pt x="1638254" y="9094891"/>
                  <a:pt x="1517404" y="9079371"/>
                </a:cubicBezTo>
                <a:cubicBezTo>
                  <a:pt x="1434320" y="9068701"/>
                  <a:pt x="756514" y="9050695"/>
                  <a:pt x="292489" y="9040484"/>
                </a:cubicBezTo>
                <a:lnTo>
                  <a:pt x="172880" y="9037926"/>
                </a:lnTo>
                <a:lnTo>
                  <a:pt x="172880" y="8788777"/>
                </a:lnTo>
                <a:lnTo>
                  <a:pt x="172880" y="8752186"/>
                </a:lnTo>
                <a:lnTo>
                  <a:pt x="221226" y="8751597"/>
                </a:lnTo>
                <a:cubicBezTo>
                  <a:pt x="497927" y="8747302"/>
                  <a:pt x="709655" y="8738138"/>
                  <a:pt x="1079713" y="8738138"/>
                </a:cubicBezTo>
                <a:cubicBezTo>
                  <a:pt x="1356923" y="8738138"/>
                  <a:pt x="1406679" y="8738138"/>
                  <a:pt x="1733645" y="8683942"/>
                </a:cubicBezTo>
                <a:cubicBezTo>
                  <a:pt x="2622138" y="8629747"/>
                  <a:pt x="2707434" y="7103674"/>
                  <a:pt x="2252525" y="6591943"/>
                </a:cubicBezTo>
                <a:cubicBezTo>
                  <a:pt x="2050393" y="6364641"/>
                  <a:pt x="1733978" y="6266108"/>
                  <a:pt x="1355660" y="6231739"/>
                </a:cubicBezTo>
                <a:lnTo>
                  <a:pt x="1199897" y="6221413"/>
                </a:lnTo>
                <a:lnTo>
                  <a:pt x="750257" y="6221413"/>
                </a:lnTo>
                <a:lnTo>
                  <a:pt x="469318" y="6232755"/>
                </a:lnTo>
                <a:cubicBezTo>
                  <a:pt x="343596" y="6239707"/>
                  <a:pt x="215875" y="6248129"/>
                  <a:pt x="87377" y="6256515"/>
                </a:cubicBezTo>
                <a:lnTo>
                  <a:pt x="65330" y="6257858"/>
                </a:lnTo>
                <a:lnTo>
                  <a:pt x="39551" y="5933709"/>
                </a:lnTo>
                <a:lnTo>
                  <a:pt x="354368" y="5936340"/>
                </a:lnTo>
                <a:cubicBezTo>
                  <a:pt x="715873" y="5928830"/>
                  <a:pt x="1106366" y="5894522"/>
                  <a:pt x="1492860" y="5874101"/>
                </a:cubicBezTo>
                <a:cubicBezTo>
                  <a:pt x="2928665" y="5796716"/>
                  <a:pt x="2878909" y="3377202"/>
                  <a:pt x="1251190" y="3400391"/>
                </a:cubicBezTo>
                <a:cubicBezTo>
                  <a:pt x="810498" y="3400391"/>
                  <a:pt x="597259" y="3416024"/>
                  <a:pt x="113919" y="3416024"/>
                </a:cubicBezTo>
                <a:cubicBezTo>
                  <a:pt x="79268" y="3416024"/>
                  <a:pt x="48171" y="3416024"/>
                  <a:pt x="19642" y="341613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B8B20-A8CB-417B-86FC-AEE221D8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3" y="607075"/>
            <a:ext cx="7603645" cy="1185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ECE118-7FEA-45C5-901F-5083C50EE7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2886" y="567948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08CA6E4-8742-4E8A-B7F4-9E1CA95B2F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2886" y="1042422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D001911-A74E-435A-8FE7-676355D672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2886" y="1503200"/>
            <a:ext cx="3292590" cy="289580"/>
          </a:xfrm>
        </p:spPr>
        <p:txBody>
          <a:bodyPr/>
          <a:lstStyle>
            <a:lvl1pPr algn="r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4F8532A-3059-47CD-8B54-A542DED3B8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954" y="2362201"/>
            <a:ext cx="2533236" cy="3916941"/>
          </a:xfrm>
          <a:custGeom>
            <a:avLst/>
            <a:gdLst>
              <a:gd name="connsiteX0" fmla="*/ 1330423 w 2533236"/>
              <a:gd name="connsiteY0" fmla="*/ 0 h 3916941"/>
              <a:gd name="connsiteX1" fmla="*/ 2215073 w 2533236"/>
              <a:gd name="connsiteY1" fmla="*/ 291460 h 3916941"/>
              <a:gd name="connsiteX2" fmla="*/ 2533236 w 2533236"/>
              <a:gd name="connsiteY2" fmla="*/ 1229820 h 3916941"/>
              <a:gd name="connsiteX3" fmla="*/ 2486676 w 2533236"/>
              <a:gd name="connsiteY3" fmla="*/ 2879058 h 3916941"/>
              <a:gd name="connsiteX4" fmla="*/ 2114192 w 2533236"/>
              <a:gd name="connsiteY4" fmla="*/ 3604155 h 3916941"/>
              <a:gd name="connsiteX5" fmla="*/ 1268343 w 2533236"/>
              <a:gd name="connsiteY5" fmla="*/ 3916941 h 3916941"/>
              <a:gd name="connsiteX6" fmla="*/ 298332 w 2533236"/>
              <a:gd name="connsiteY6" fmla="*/ 3639699 h 3916941"/>
              <a:gd name="connsiteX7" fmla="*/ 3449 w 2533236"/>
              <a:gd name="connsiteY7" fmla="*/ 2879058 h 3916941"/>
              <a:gd name="connsiteX8" fmla="*/ 3449 w 2533236"/>
              <a:gd name="connsiteY8" fmla="*/ 1222712 h 3916941"/>
              <a:gd name="connsiteX9" fmla="*/ 251772 w 2533236"/>
              <a:gd name="connsiteY9" fmla="*/ 312787 h 3916941"/>
              <a:gd name="connsiteX10" fmla="*/ 1330423 w 2533236"/>
              <a:gd name="connsiteY10" fmla="*/ 0 h 391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6" h="3916941">
                <a:moveTo>
                  <a:pt x="1330423" y="0"/>
                </a:moveTo>
                <a:cubicBezTo>
                  <a:pt x="1563226" y="0"/>
                  <a:pt x="1982270" y="78197"/>
                  <a:pt x="2215073" y="291460"/>
                </a:cubicBezTo>
                <a:cubicBezTo>
                  <a:pt x="2455635" y="511833"/>
                  <a:pt x="2533236" y="867272"/>
                  <a:pt x="2533236" y="1229820"/>
                </a:cubicBezTo>
                <a:cubicBezTo>
                  <a:pt x="2533236" y="1379105"/>
                  <a:pt x="2502196" y="2758209"/>
                  <a:pt x="2486676" y="2879058"/>
                </a:cubicBezTo>
                <a:cubicBezTo>
                  <a:pt x="2471156" y="2999908"/>
                  <a:pt x="2354754" y="3454870"/>
                  <a:pt x="2114192" y="3604155"/>
                </a:cubicBezTo>
                <a:cubicBezTo>
                  <a:pt x="1958990" y="3746330"/>
                  <a:pt x="1586506" y="3916941"/>
                  <a:pt x="1268343" y="3916941"/>
                </a:cubicBezTo>
                <a:cubicBezTo>
                  <a:pt x="794978" y="3916941"/>
                  <a:pt x="399213" y="3710786"/>
                  <a:pt x="298332" y="3639699"/>
                </a:cubicBezTo>
                <a:cubicBezTo>
                  <a:pt x="197451" y="3568611"/>
                  <a:pt x="3449" y="3241607"/>
                  <a:pt x="3449" y="2879058"/>
                </a:cubicBezTo>
                <a:cubicBezTo>
                  <a:pt x="3449" y="2665795"/>
                  <a:pt x="-4311" y="1478628"/>
                  <a:pt x="3449" y="1222712"/>
                </a:cubicBezTo>
                <a:cubicBezTo>
                  <a:pt x="11209" y="973904"/>
                  <a:pt x="96570" y="462071"/>
                  <a:pt x="251772" y="312787"/>
                </a:cubicBezTo>
                <a:cubicBezTo>
                  <a:pt x="492334" y="99523"/>
                  <a:pt x="771697" y="0"/>
                  <a:pt x="13304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D2034E-6271-4A1B-AB17-EC7F8E456F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38525" y="2394037"/>
            <a:ext cx="2532063" cy="3852539"/>
          </a:xfrm>
          <a:custGeom>
            <a:avLst/>
            <a:gdLst>
              <a:gd name="connsiteX0" fmla="*/ 1198846 w 2532063"/>
              <a:gd name="connsiteY0" fmla="*/ 2601 h 3852539"/>
              <a:gd name="connsiteX1" fmla="*/ 2473418 w 2532063"/>
              <a:gd name="connsiteY1" fmla="*/ 1030589 h 3852539"/>
              <a:gd name="connsiteX2" fmla="*/ 2520721 w 2532063"/>
              <a:gd name="connsiteY2" fmla="*/ 1799136 h 3852539"/>
              <a:gd name="connsiteX3" fmla="*/ 2532063 w 2532063"/>
              <a:gd name="connsiteY3" fmla="*/ 2080075 h 3852539"/>
              <a:gd name="connsiteX4" fmla="*/ 2532063 w 2532063"/>
              <a:gd name="connsiteY4" fmla="*/ 2529715 h 3852539"/>
              <a:gd name="connsiteX5" fmla="*/ 2521737 w 2532063"/>
              <a:gd name="connsiteY5" fmla="*/ 2685478 h 3852539"/>
              <a:gd name="connsiteX6" fmla="*/ 2161533 w 2532063"/>
              <a:gd name="connsiteY6" fmla="*/ 3582343 h 3852539"/>
              <a:gd name="connsiteX7" fmla="*/ 69534 w 2532063"/>
              <a:gd name="connsiteY7" fmla="*/ 3063463 h 3852539"/>
              <a:gd name="connsiteX8" fmla="*/ 15338 w 2532063"/>
              <a:gd name="connsiteY8" fmla="*/ 2409531 h 3852539"/>
              <a:gd name="connsiteX9" fmla="*/ 377 w 2532063"/>
              <a:gd name="connsiteY9" fmla="*/ 1427829 h 3852539"/>
              <a:gd name="connsiteX10" fmla="*/ 0 w 2532063"/>
              <a:gd name="connsiteY10" fmla="*/ 1340577 h 3852539"/>
              <a:gd name="connsiteX11" fmla="*/ 0 w 2532063"/>
              <a:gd name="connsiteY11" fmla="*/ 1263233 h 3852539"/>
              <a:gd name="connsiteX12" fmla="*/ 4541 w 2532063"/>
              <a:gd name="connsiteY12" fmla="*/ 1124281 h 3852539"/>
              <a:gd name="connsiteX13" fmla="*/ 1198846 w 2532063"/>
              <a:gd name="connsiteY13" fmla="*/ 2601 h 38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2063" h="3852539">
                <a:moveTo>
                  <a:pt x="1198846" y="2601"/>
                </a:moveTo>
                <a:cubicBezTo>
                  <a:pt x="1810500" y="-33827"/>
                  <a:pt x="2434725" y="312686"/>
                  <a:pt x="2473418" y="1030589"/>
                </a:cubicBezTo>
                <a:cubicBezTo>
                  <a:pt x="2487032" y="1288252"/>
                  <a:pt x="2506818" y="1547692"/>
                  <a:pt x="2520721" y="1799136"/>
                </a:cubicBezTo>
                <a:lnTo>
                  <a:pt x="2532063" y="2080075"/>
                </a:lnTo>
                <a:lnTo>
                  <a:pt x="2532063" y="2529715"/>
                </a:lnTo>
                <a:lnTo>
                  <a:pt x="2521737" y="2685478"/>
                </a:lnTo>
                <a:cubicBezTo>
                  <a:pt x="2487368" y="3063796"/>
                  <a:pt x="2388835" y="3380211"/>
                  <a:pt x="2161533" y="3582343"/>
                </a:cubicBezTo>
                <a:cubicBezTo>
                  <a:pt x="1649802" y="4037252"/>
                  <a:pt x="123729" y="3951956"/>
                  <a:pt x="69534" y="3063463"/>
                </a:cubicBezTo>
                <a:cubicBezTo>
                  <a:pt x="15338" y="2736497"/>
                  <a:pt x="15338" y="2686741"/>
                  <a:pt x="15338" y="2409531"/>
                </a:cubicBezTo>
                <a:cubicBezTo>
                  <a:pt x="15338" y="1986608"/>
                  <a:pt x="3369" y="1770482"/>
                  <a:pt x="377" y="1427829"/>
                </a:cubicBezTo>
                <a:lnTo>
                  <a:pt x="0" y="1340577"/>
                </a:lnTo>
                <a:lnTo>
                  <a:pt x="0" y="1263233"/>
                </a:lnTo>
                <a:lnTo>
                  <a:pt x="4541" y="1124281"/>
                </a:lnTo>
                <a:cubicBezTo>
                  <a:pt x="63045" y="407474"/>
                  <a:pt x="625421" y="36753"/>
                  <a:pt x="1198846" y="26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600A4B14-34BC-40B7-AE23-36D26E3DD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4180" y="2394767"/>
            <a:ext cx="2537595" cy="3852534"/>
          </a:xfrm>
          <a:custGeom>
            <a:avLst/>
            <a:gdLst>
              <a:gd name="connsiteX0" fmla="*/ 1248117 w 2537595"/>
              <a:gd name="connsiteY0" fmla="*/ 192 h 3852534"/>
              <a:gd name="connsiteX1" fmla="*/ 2467601 w 2537595"/>
              <a:gd name="connsiteY1" fmla="*/ 789077 h 3852534"/>
              <a:gd name="connsiteX2" fmla="*/ 2521797 w 2537595"/>
              <a:gd name="connsiteY2" fmla="*/ 1443007 h 3852534"/>
              <a:gd name="connsiteX3" fmla="*/ 2537430 w 2537595"/>
              <a:gd name="connsiteY3" fmla="*/ 2580278 h 3852534"/>
              <a:gd name="connsiteX4" fmla="*/ 63720 w 2537595"/>
              <a:gd name="connsiteY4" fmla="*/ 2821948 h 3852534"/>
              <a:gd name="connsiteX5" fmla="*/ 375605 w 2537595"/>
              <a:gd name="connsiteY5" fmla="*/ 270197 h 3852534"/>
              <a:gd name="connsiteX6" fmla="*/ 1248117 w 2537595"/>
              <a:gd name="connsiteY6" fmla="*/ 192 h 38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7595" h="3852534">
                <a:moveTo>
                  <a:pt x="1248117" y="192"/>
                </a:moveTo>
                <a:cubicBezTo>
                  <a:pt x="1824906" y="-7790"/>
                  <a:pt x="2433729" y="233769"/>
                  <a:pt x="2467601" y="789077"/>
                </a:cubicBezTo>
                <a:cubicBezTo>
                  <a:pt x="2521797" y="1116042"/>
                  <a:pt x="2521797" y="1165798"/>
                  <a:pt x="2521797" y="1443007"/>
                </a:cubicBezTo>
                <a:cubicBezTo>
                  <a:pt x="2521797" y="1926347"/>
                  <a:pt x="2537430" y="2139586"/>
                  <a:pt x="2537430" y="2580278"/>
                </a:cubicBezTo>
                <a:cubicBezTo>
                  <a:pt x="2560619" y="4207997"/>
                  <a:pt x="141105" y="4257753"/>
                  <a:pt x="63720" y="2821948"/>
                </a:cubicBezTo>
                <a:cubicBezTo>
                  <a:pt x="9264" y="1791297"/>
                  <a:pt x="-143942" y="732213"/>
                  <a:pt x="375605" y="270197"/>
                </a:cubicBezTo>
                <a:cubicBezTo>
                  <a:pt x="567504" y="99606"/>
                  <a:pt x="902044" y="4982"/>
                  <a:pt x="1248117" y="1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CC868421-4755-4591-B5D2-7F4ED1E8FD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70649" y="2362200"/>
            <a:ext cx="2533234" cy="3916940"/>
          </a:xfrm>
          <a:custGeom>
            <a:avLst/>
            <a:gdLst>
              <a:gd name="connsiteX0" fmla="*/ 1264893 w 2533234"/>
              <a:gd name="connsiteY0" fmla="*/ 0 h 3916940"/>
              <a:gd name="connsiteX1" fmla="*/ 2234903 w 2533234"/>
              <a:gd name="connsiteY1" fmla="*/ 277243 h 3916940"/>
              <a:gd name="connsiteX2" fmla="*/ 2529786 w 2533234"/>
              <a:gd name="connsiteY2" fmla="*/ 1037883 h 3916940"/>
              <a:gd name="connsiteX3" fmla="*/ 2529786 w 2533234"/>
              <a:gd name="connsiteY3" fmla="*/ 2694229 h 3916940"/>
              <a:gd name="connsiteX4" fmla="*/ 2281463 w 2533234"/>
              <a:gd name="connsiteY4" fmla="*/ 3604154 h 3916940"/>
              <a:gd name="connsiteX5" fmla="*/ 1202812 w 2533234"/>
              <a:gd name="connsiteY5" fmla="*/ 3916940 h 3916940"/>
              <a:gd name="connsiteX6" fmla="*/ 318163 w 2533234"/>
              <a:gd name="connsiteY6" fmla="*/ 3625480 h 3916940"/>
              <a:gd name="connsiteX7" fmla="*/ 0 w 2533234"/>
              <a:gd name="connsiteY7" fmla="*/ 2687120 h 3916940"/>
              <a:gd name="connsiteX8" fmla="*/ 46561 w 2533234"/>
              <a:gd name="connsiteY8" fmla="*/ 1037883 h 3916940"/>
              <a:gd name="connsiteX9" fmla="*/ 419044 w 2533234"/>
              <a:gd name="connsiteY9" fmla="*/ 312787 h 3916940"/>
              <a:gd name="connsiteX10" fmla="*/ 1264893 w 2533234"/>
              <a:gd name="connsiteY10" fmla="*/ 0 h 391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3234" h="3916940">
                <a:moveTo>
                  <a:pt x="1264893" y="0"/>
                </a:moveTo>
                <a:cubicBezTo>
                  <a:pt x="1738258" y="0"/>
                  <a:pt x="2134022" y="206155"/>
                  <a:pt x="2234903" y="277243"/>
                </a:cubicBezTo>
                <a:cubicBezTo>
                  <a:pt x="2335784" y="348331"/>
                  <a:pt x="2529786" y="675335"/>
                  <a:pt x="2529786" y="1037883"/>
                </a:cubicBezTo>
                <a:cubicBezTo>
                  <a:pt x="2529786" y="1251146"/>
                  <a:pt x="2537546" y="2438313"/>
                  <a:pt x="2529786" y="2694229"/>
                </a:cubicBezTo>
                <a:cubicBezTo>
                  <a:pt x="2522026" y="2943037"/>
                  <a:pt x="2436665" y="3454869"/>
                  <a:pt x="2281463" y="3604154"/>
                </a:cubicBezTo>
                <a:cubicBezTo>
                  <a:pt x="2040901" y="3817417"/>
                  <a:pt x="1761538" y="3916940"/>
                  <a:pt x="1202812" y="3916940"/>
                </a:cubicBezTo>
                <a:cubicBezTo>
                  <a:pt x="970010" y="3916940"/>
                  <a:pt x="550966" y="3838744"/>
                  <a:pt x="318163" y="3625480"/>
                </a:cubicBezTo>
                <a:cubicBezTo>
                  <a:pt x="77601" y="3405108"/>
                  <a:pt x="0" y="3049668"/>
                  <a:pt x="0" y="2687120"/>
                </a:cubicBezTo>
                <a:cubicBezTo>
                  <a:pt x="0" y="2537836"/>
                  <a:pt x="31040" y="1158732"/>
                  <a:pt x="46561" y="1037883"/>
                </a:cubicBezTo>
                <a:cubicBezTo>
                  <a:pt x="62081" y="917033"/>
                  <a:pt x="178482" y="462071"/>
                  <a:pt x="419044" y="312787"/>
                </a:cubicBezTo>
                <a:cubicBezTo>
                  <a:pt x="574246" y="170611"/>
                  <a:pt x="946730" y="0"/>
                  <a:pt x="12648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5D3F068-AC03-4FD0-8144-B8954B67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7B6C63E-66B4-4FDA-AF8E-9086661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449E5A-98CB-4721-94D7-6D73798F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4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96360A5-9714-4EE0-A320-10F82AB343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041003" cy="6858000"/>
          </a:xfrm>
          <a:custGeom>
            <a:avLst/>
            <a:gdLst>
              <a:gd name="connsiteX0" fmla="*/ 0 w 3041003"/>
              <a:gd name="connsiteY0" fmla="*/ 0 h 6858000"/>
              <a:gd name="connsiteX1" fmla="*/ 3004565 w 3041003"/>
              <a:gd name="connsiteY1" fmla="*/ 0 h 6858000"/>
              <a:gd name="connsiteX2" fmla="*/ 3004599 w 3041003"/>
              <a:gd name="connsiteY2" fmla="*/ 3068 h 6858000"/>
              <a:gd name="connsiteX3" fmla="*/ 3023912 w 3041003"/>
              <a:gd name="connsiteY3" fmla="*/ 3857732 h 6858000"/>
              <a:gd name="connsiteX4" fmla="*/ 3016282 w 3041003"/>
              <a:gd name="connsiteY4" fmla="*/ 6617070 h 6858000"/>
              <a:gd name="connsiteX5" fmla="*/ 3011292 w 3041003"/>
              <a:gd name="connsiteY5" fmla="*/ 6858000 h 6858000"/>
              <a:gd name="connsiteX6" fmla="*/ 0 w 304100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1003" h="6858000">
                <a:moveTo>
                  <a:pt x="0" y="0"/>
                </a:moveTo>
                <a:lnTo>
                  <a:pt x="3004565" y="0"/>
                </a:lnTo>
                <a:lnTo>
                  <a:pt x="3004599" y="3068"/>
                </a:lnTo>
                <a:cubicBezTo>
                  <a:pt x="3015328" y="1163957"/>
                  <a:pt x="2989577" y="3242012"/>
                  <a:pt x="3023912" y="3857732"/>
                </a:cubicBezTo>
                <a:cubicBezTo>
                  <a:pt x="3054432" y="4268212"/>
                  <a:pt x="3039172" y="5465446"/>
                  <a:pt x="3016282" y="6617070"/>
                </a:cubicBezTo>
                <a:lnTo>
                  <a:pt x="30112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E2E8E06-C7CD-4226-8715-6BF6CBD89D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6132" y="0"/>
            <a:ext cx="3055868" cy="3427200"/>
          </a:xfrm>
          <a:custGeom>
            <a:avLst/>
            <a:gdLst>
              <a:gd name="connsiteX0" fmla="*/ 35989 w 3055868"/>
              <a:gd name="connsiteY0" fmla="*/ 0 h 3427200"/>
              <a:gd name="connsiteX1" fmla="*/ 3055868 w 3055868"/>
              <a:gd name="connsiteY1" fmla="*/ 0 h 3427200"/>
              <a:gd name="connsiteX2" fmla="*/ 3055868 w 3055868"/>
              <a:gd name="connsiteY2" fmla="*/ 3427200 h 3427200"/>
              <a:gd name="connsiteX3" fmla="*/ 0 w 3055868"/>
              <a:gd name="connsiteY3" fmla="*/ 3427200 h 3427200"/>
              <a:gd name="connsiteX4" fmla="*/ 1407 w 3055868"/>
              <a:gd name="connsiteY4" fmla="*/ 3146458 h 3427200"/>
              <a:gd name="connsiteX5" fmla="*/ 31957 w 3055868"/>
              <a:gd name="connsiteY5" fmla="*/ 330644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5868" h="3427200">
                <a:moveTo>
                  <a:pt x="35989" y="0"/>
                </a:moveTo>
                <a:lnTo>
                  <a:pt x="3055868" y="0"/>
                </a:lnTo>
                <a:lnTo>
                  <a:pt x="3055868" y="3427200"/>
                </a:lnTo>
                <a:lnTo>
                  <a:pt x="0" y="3427200"/>
                </a:lnTo>
                <a:lnTo>
                  <a:pt x="1407" y="3146458"/>
                </a:lnTo>
                <a:cubicBezTo>
                  <a:pt x="8113" y="2169252"/>
                  <a:pt x="31957" y="1119298"/>
                  <a:pt x="31957" y="3306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51DF243-889E-4FCC-A523-9210891E80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35805" y="3427200"/>
            <a:ext cx="3056197" cy="3430800"/>
          </a:xfrm>
          <a:custGeom>
            <a:avLst/>
            <a:gdLst>
              <a:gd name="connsiteX0" fmla="*/ 329 w 3056197"/>
              <a:gd name="connsiteY0" fmla="*/ 0 h 3430800"/>
              <a:gd name="connsiteX1" fmla="*/ 3056197 w 3056197"/>
              <a:gd name="connsiteY1" fmla="*/ 0 h 3430800"/>
              <a:gd name="connsiteX2" fmla="*/ 3056197 w 3056197"/>
              <a:gd name="connsiteY2" fmla="*/ 3430800 h 3430800"/>
              <a:gd name="connsiteX3" fmla="*/ 61648 w 3056197"/>
              <a:gd name="connsiteY3" fmla="*/ 3430800 h 3430800"/>
              <a:gd name="connsiteX4" fmla="*/ 60421 w 3056197"/>
              <a:gd name="connsiteY4" fmla="*/ 3239041 h 3430800"/>
              <a:gd name="connsiteX5" fmla="*/ 17026 w 3056197"/>
              <a:gd name="connsiteY5" fmla="*/ 1327506 h 3430800"/>
              <a:gd name="connsiteX6" fmla="*/ 279 w 3056197"/>
              <a:gd name="connsiteY6" fmla="*/ 9904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6197" h="3430800">
                <a:moveTo>
                  <a:pt x="329" y="0"/>
                </a:moveTo>
                <a:lnTo>
                  <a:pt x="3056197" y="0"/>
                </a:lnTo>
                <a:lnTo>
                  <a:pt x="3056197" y="3430800"/>
                </a:lnTo>
                <a:lnTo>
                  <a:pt x="61648" y="3430800"/>
                </a:lnTo>
                <a:lnTo>
                  <a:pt x="60421" y="3239041"/>
                </a:lnTo>
                <a:cubicBezTo>
                  <a:pt x="56129" y="2709076"/>
                  <a:pt x="43731" y="2080053"/>
                  <a:pt x="17026" y="1327506"/>
                </a:cubicBezTo>
                <a:cubicBezTo>
                  <a:pt x="2720" y="942681"/>
                  <a:pt x="-1155" y="489561"/>
                  <a:pt x="279" y="9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9363A-2FE6-41E4-87FC-2DF83F09C0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C0CFB-E38B-4B8A-9606-C158F91CCD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65C2B-0DA5-431D-9503-3BFFB288C5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29378-76E3-4346-B854-00A737D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833739" cy="147732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9F96B64-408E-4B4D-A5D3-7186AABF86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2541599"/>
            <a:ext cx="4981575" cy="3557359"/>
          </a:xfrm>
        </p:spPr>
        <p:txBody>
          <a:bodyPr/>
          <a:lstStyle>
            <a:lvl1pPr marL="0" indent="0">
              <a:buNone/>
              <a:defRPr lang="en-US" sz="2000" kern="1200" spc="20" baseline="0" dirty="0" smtClean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CB2113D8-516C-44EB-BC6F-C95BD93979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10065" y="6138000"/>
            <a:ext cx="2130425" cy="720000"/>
          </a:xfrm>
        </p:spPr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0BC406A-6205-4C7C-BF28-773738799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27399" y="0"/>
            <a:ext cx="5064603" cy="2286000"/>
          </a:xfrm>
          <a:custGeom>
            <a:avLst/>
            <a:gdLst>
              <a:gd name="connsiteX0" fmla="*/ 0 w 5064603"/>
              <a:gd name="connsiteY0" fmla="*/ 0 h 2286000"/>
              <a:gd name="connsiteX1" fmla="*/ 5064603 w 5064603"/>
              <a:gd name="connsiteY1" fmla="*/ 0 h 2286000"/>
              <a:gd name="connsiteX2" fmla="*/ 5064603 w 5064603"/>
              <a:gd name="connsiteY2" fmla="*/ 2286000 h 2286000"/>
              <a:gd name="connsiteX3" fmla="*/ 763670 w 5064603"/>
              <a:gd name="connsiteY3" fmla="*/ 2286000 h 2286000"/>
              <a:gd name="connsiteX4" fmla="*/ 761866 w 5064603"/>
              <a:gd name="connsiteY4" fmla="*/ 2261963 h 2286000"/>
              <a:gd name="connsiteX5" fmla="*/ 174723 w 5064603"/>
              <a:gd name="connsiteY5" fmla="*/ 27945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4603" h="2286000">
                <a:moveTo>
                  <a:pt x="0" y="0"/>
                </a:moveTo>
                <a:lnTo>
                  <a:pt x="5064603" y="0"/>
                </a:lnTo>
                <a:lnTo>
                  <a:pt x="5064603" y="2286000"/>
                </a:lnTo>
                <a:lnTo>
                  <a:pt x="763670" y="2286000"/>
                </a:lnTo>
                <a:lnTo>
                  <a:pt x="761866" y="2261963"/>
                </a:lnTo>
                <a:cubicBezTo>
                  <a:pt x="683581" y="1496785"/>
                  <a:pt x="487866" y="835949"/>
                  <a:pt x="174723" y="27945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F6DACD3-0A0E-4203-948F-CB45AA6A9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29581" y="2286000"/>
            <a:ext cx="4462420" cy="2286000"/>
          </a:xfrm>
          <a:custGeom>
            <a:avLst/>
            <a:gdLst>
              <a:gd name="connsiteX0" fmla="*/ 161487 w 4462420"/>
              <a:gd name="connsiteY0" fmla="*/ 0 h 2286000"/>
              <a:gd name="connsiteX1" fmla="*/ 4462420 w 4462420"/>
              <a:gd name="connsiteY1" fmla="*/ 0 h 2286000"/>
              <a:gd name="connsiteX2" fmla="*/ 4462420 w 4462420"/>
              <a:gd name="connsiteY2" fmla="*/ 2286000 h 2286000"/>
              <a:gd name="connsiteX3" fmla="*/ 0 w 4462420"/>
              <a:gd name="connsiteY3" fmla="*/ 2286000 h 2286000"/>
              <a:gd name="connsiteX4" fmla="*/ 17047 w 4462420"/>
              <a:gd name="connsiteY4" fmla="*/ 2229619 h 2286000"/>
              <a:gd name="connsiteX5" fmla="*/ 198826 w 4462420"/>
              <a:gd name="connsiteY5" fmla="*/ 775922 h 2286000"/>
              <a:gd name="connsiteX6" fmla="*/ 189040 w 4462420"/>
              <a:gd name="connsiteY6" fmla="*/ 367247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2420" h="2286000">
                <a:moveTo>
                  <a:pt x="161487" y="0"/>
                </a:moveTo>
                <a:lnTo>
                  <a:pt x="4462420" y="0"/>
                </a:lnTo>
                <a:lnTo>
                  <a:pt x="4462420" y="2286000"/>
                </a:lnTo>
                <a:lnTo>
                  <a:pt x="0" y="2286000"/>
                </a:lnTo>
                <a:lnTo>
                  <a:pt x="17047" y="2229619"/>
                </a:lnTo>
                <a:cubicBezTo>
                  <a:pt x="138233" y="1684483"/>
                  <a:pt x="198826" y="1230203"/>
                  <a:pt x="198826" y="775922"/>
                </a:cubicBezTo>
                <a:cubicBezTo>
                  <a:pt x="198826" y="636799"/>
                  <a:pt x="195564" y="500574"/>
                  <a:pt x="189040" y="36724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9DECF3-60B9-433F-B8F8-5B4E0E53F4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9067" y="4572000"/>
            <a:ext cx="5662935" cy="2286000"/>
          </a:xfrm>
          <a:custGeom>
            <a:avLst/>
            <a:gdLst>
              <a:gd name="connsiteX0" fmla="*/ 1200515 w 5662935"/>
              <a:gd name="connsiteY0" fmla="*/ 0 h 2286000"/>
              <a:gd name="connsiteX1" fmla="*/ 5662935 w 5662935"/>
              <a:gd name="connsiteY1" fmla="*/ 0 h 2286000"/>
              <a:gd name="connsiteX2" fmla="*/ 5662935 w 5662935"/>
              <a:gd name="connsiteY2" fmla="*/ 2286000 h 2286000"/>
              <a:gd name="connsiteX3" fmla="*/ 0 w 5662935"/>
              <a:gd name="connsiteY3" fmla="*/ 2286000 h 2286000"/>
              <a:gd name="connsiteX4" fmla="*/ 78957 w 5662935"/>
              <a:gd name="connsiteY4" fmla="*/ 2205438 h 2286000"/>
              <a:gd name="connsiteX5" fmla="*/ 672225 w 5662935"/>
              <a:gd name="connsiteY5" fmla="*/ 1397316 h 2286000"/>
              <a:gd name="connsiteX6" fmla="*/ 1102530 w 5662935"/>
              <a:gd name="connsiteY6" fmla="*/ 32407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2935" h="2286000">
                <a:moveTo>
                  <a:pt x="1200515" y="0"/>
                </a:moveTo>
                <a:lnTo>
                  <a:pt x="5662935" y="0"/>
                </a:lnTo>
                <a:lnTo>
                  <a:pt x="5662935" y="2286000"/>
                </a:lnTo>
                <a:lnTo>
                  <a:pt x="0" y="2286000"/>
                </a:lnTo>
                <a:lnTo>
                  <a:pt x="78957" y="2205438"/>
                </a:lnTo>
                <a:cubicBezTo>
                  <a:pt x="291624" y="1972265"/>
                  <a:pt x="490445" y="1703955"/>
                  <a:pt x="672225" y="1397316"/>
                </a:cubicBezTo>
                <a:cubicBezTo>
                  <a:pt x="854003" y="1056606"/>
                  <a:pt x="984657" y="698860"/>
                  <a:pt x="1102530" y="32407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4D1CFDE-CA21-4CFE-AE63-608D62DB6C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329739" y="6138000"/>
            <a:ext cx="2130424" cy="720000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4BF6-62EC-4B2B-B3B7-8E130713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6890"/>
            <a:ext cx="3927727" cy="14773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078E0F3-1044-4DB5-AE58-9212CD6C34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7727" y="616890"/>
            <a:ext cx="6812436" cy="1477328"/>
          </a:xfrm>
        </p:spPr>
        <p:txBody>
          <a:bodyPr/>
          <a:lstStyle>
            <a:lvl1pPr marL="0" indent="0">
              <a:buNone/>
              <a:defRPr lang="en-US" sz="16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3A0AF3C-A897-4840-99F4-77D234B0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4524645" y="-809352"/>
            <a:ext cx="3142706" cy="12192000"/>
          </a:xfrm>
          <a:custGeom>
            <a:avLst/>
            <a:gdLst>
              <a:gd name="connsiteX0" fmla="*/ 0 w 3142706"/>
              <a:gd name="connsiteY0" fmla="*/ 4431100 h 12192000"/>
              <a:gd name="connsiteX1" fmla="*/ 1979 w 3142706"/>
              <a:gd name="connsiteY1" fmla="*/ 4546418 h 12192000"/>
              <a:gd name="connsiteX2" fmla="*/ 80130 w 3142706"/>
              <a:gd name="connsiteY2" fmla="*/ 4516573 h 12192000"/>
              <a:gd name="connsiteX3" fmla="*/ 585514 w 3142706"/>
              <a:gd name="connsiteY3" fmla="*/ 4383259 h 12192000"/>
              <a:gd name="connsiteX4" fmla="*/ 1550569 w 3142706"/>
              <a:gd name="connsiteY4" fmla="*/ 4698133 h 12192000"/>
              <a:gd name="connsiteX5" fmla="*/ 2200712 w 3142706"/>
              <a:gd name="connsiteY5" fmla="*/ 5277095 h 12192000"/>
              <a:gd name="connsiteX6" fmla="*/ 2424198 w 3142706"/>
              <a:gd name="connsiteY6" fmla="*/ 6170932 h 12192000"/>
              <a:gd name="connsiteX7" fmla="*/ 2332772 w 3142706"/>
              <a:gd name="connsiteY7" fmla="*/ 6658479 h 12192000"/>
              <a:gd name="connsiteX8" fmla="*/ 1784214 w 3142706"/>
              <a:gd name="connsiteY8" fmla="*/ 7481214 h 12192000"/>
              <a:gd name="connsiteX9" fmla="*/ 798842 w 3142706"/>
              <a:gd name="connsiteY9" fmla="*/ 7917975 h 12192000"/>
              <a:gd name="connsiteX10" fmla="*/ 193143 w 3142706"/>
              <a:gd name="connsiteY10" fmla="*/ 7797358 h 12192000"/>
              <a:gd name="connsiteX11" fmla="*/ 181439 w 3142706"/>
              <a:gd name="connsiteY11" fmla="*/ 7792629 h 12192000"/>
              <a:gd name="connsiteX12" fmla="*/ 181439 w 3142706"/>
              <a:gd name="connsiteY12" fmla="*/ 8305457 h 12192000"/>
              <a:gd name="connsiteX13" fmla="*/ 181439 w 3142706"/>
              <a:gd name="connsiteY13" fmla="*/ 8378263 h 12192000"/>
              <a:gd name="connsiteX14" fmla="*/ 255752 w 3142706"/>
              <a:gd name="connsiteY14" fmla="*/ 8360872 h 12192000"/>
              <a:gd name="connsiteX15" fmla="*/ 785021 w 3142706"/>
              <a:gd name="connsiteY15" fmla="*/ 8298478 h 12192000"/>
              <a:gd name="connsiteX16" fmla="*/ 1532042 w 3142706"/>
              <a:gd name="connsiteY16" fmla="*/ 8485311 h 12192000"/>
              <a:gd name="connsiteX17" fmla="*/ 2133781 w 3142706"/>
              <a:gd name="connsiteY17" fmla="*/ 9045463 h 12192000"/>
              <a:gd name="connsiteX18" fmla="*/ 2351877 w 3142706"/>
              <a:gd name="connsiteY18" fmla="*/ 9543220 h 12192000"/>
              <a:gd name="connsiteX19" fmla="*/ 2414043 w 3142706"/>
              <a:gd name="connsiteY19" fmla="*/ 10165766 h 12192000"/>
              <a:gd name="connsiteX20" fmla="*/ 2196291 w 3142706"/>
              <a:gd name="connsiteY20" fmla="*/ 10881728 h 12192000"/>
              <a:gd name="connsiteX21" fmla="*/ 1532042 w 3142706"/>
              <a:gd name="connsiteY21" fmla="*/ 11535296 h 12192000"/>
              <a:gd name="connsiteX22" fmla="*/ 629434 w 3142706"/>
              <a:gd name="connsiteY22" fmla="*/ 11784175 h 12192000"/>
              <a:gd name="connsiteX23" fmla="*/ 216855 w 3142706"/>
              <a:gd name="connsiteY23" fmla="*/ 11737423 h 12192000"/>
              <a:gd name="connsiteX24" fmla="*/ 181439 w 3142706"/>
              <a:gd name="connsiteY24" fmla="*/ 11726632 h 12192000"/>
              <a:gd name="connsiteX25" fmla="*/ 181439 w 3142706"/>
              <a:gd name="connsiteY25" fmla="*/ 11763388 h 12192000"/>
              <a:gd name="connsiteX26" fmla="*/ 181439 w 3142706"/>
              <a:gd name="connsiteY26" fmla="*/ 12180928 h 12192000"/>
              <a:gd name="connsiteX27" fmla="*/ 184001 w 3142706"/>
              <a:gd name="connsiteY27" fmla="*/ 12192000 h 12192000"/>
              <a:gd name="connsiteX28" fmla="*/ 3142705 w 3142706"/>
              <a:gd name="connsiteY28" fmla="*/ 12191999 h 12192000"/>
              <a:gd name="connsiteX29" fmla="*/ 3142706 w 3142706"/>
              <a:gd name="connsiteY29" fmla="*/ 0 h 12192000"/>
              <a:gd name="connsiteX30" fmla="*/ 155370 w 3142706"/>
              <a:gd name="connsiteY30" fmla="*/ 0 h 12192000"/>
              <a:gd name="connsiteX31" fmla="*/ 146351 w 3142706"/>
              <a:gd name="connsiteY31" fmla="*/ 177371 h 12192000"/>
              <a:gd name="connsiteX32" fmla="*/ 123859 w 3142706"/>
              <a:gd name="connsiteY32" fmla="*/ 599846 h 12192000"/>
              <a:gd name="connsiteX33" fmla="*/ 123365 w 3142706"/>
              <a:gd name="connsiteY33" fmla="*/ 609102 h 12192000"/>
              <a:gd name="connsiteX34" fmla="*/ 199429 w 3142706"/>
              <a:gd name="connsiteY34" fmla="*/ 579094 h 12192000"/>
              <a:gd name="connsiteX35" fmla="*/ 768238 w 3142706"/>
              <a:gd name="connsiteY35" fmla="*/ 518113 h 12192000"/>
              <a:gd name="connsiteX36" fmla="*/ 951182 w 3142706"/>
              <a:gd name="connsiteY36" fmla="*/ 548430 h 12192000"/>
              <a:gd name="connsiteX37" fmla="*/ 1413449 w 3142706"/>
              <a:gd name="connsiteY37" fmla="*/ 706284 h 12192000"/>
              <a:gd name="connsiteX38" fmla="*/ 1794407 w 3142706"/>
              <a:gd name="connsiteY38" fmla="*/ 944634 h 12192000"/>
              <a:gd name="connsiteX39" fmla="*/ 2028169 w 3142706"/>
              <a:gd name="connsiteY39" fmla="*/ 1168348 h 12192000"/>
              <a:gd name="connsiteX40" fmla="*/ 2363216 w 3142706"/>
              <a:gd name="connsiteY40" fmla="*/ 1767707 h 12192000"/>
              <a:gd name="connsiteX41" fmla="*/ 2424197 w 3142706"/>
              <a:gd name="connsiteY41" fmla="*/ 2356960 h 12192000"/>
              <a:gd name="connsiteX42" fmla="*/ 2363217 w 3142706"/>
              <a:gd name="connsiteY42" fmla="*/ 2793935 h 12192000"/>
              <a:gd name="connsiteX43" fmla="*/ 2139619 w 3142706"/>
              <a:gd name="connsiteY43" fmla="*/ 3230561 h 12192000"/>
              <a:gd name="connsiteX44" fmla="*/ 1479338 w 3142706"/>
              <a:gd name="connsiteY44" fmla="*/ 3789498 h 12192000"/>
              <a:gd name="connsiteX45" fmla="*/ 585646 w 3142706"/>
              <a:gd name="connsiteY45" fmla="*/ 4002758 h 12192000"/>
              <a:gd name="connsiteX46" fmla="*/ 5142 w 3142706"/>
              <a:gd name="connsiteY46" fmla="*/ 3895589 h 12192000"/>
              <a:gd name="connsiteX47" fmla="*/ 1356 w 3142706"/>
              <a:gd name="connsiteY47" fmla="*/ 389371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142706" h="12192000">
                <a:moveTo>
                  <a:pt x="0" y="4431100"/>
                </a:moveTo>
                <a:lnTo>
                  <a:pt x="1979" y="4546418"/>
                </a:lnTo>
                <a:lnTo>
                  <a:pt x="80130" y="4516573"/>
                </a:lnTo>
                <a:cubicBezTo>
                  <a:pt x="323933" y="4431506"/>
                  <a:pt x="544880" y="4383259"/>
                  <a:pt x="585514" y="4383259"/>
                </a:cubicBezTo>
                <a:cubicBezTo>
                  <a:pt x="941060" y="4383259"/>
                  <a:pt x="1266132" y="4494990"/>
                  <a:pt x="1550569" y="4698133"/>
                </a:cubicBezTo>
                <a:cubicBezTo>
                  <a:pt x="1875640" y="4901278"/>
                  <a:pt x="2078810" y="5104423"/>
                  <a:pt x="2200712" y="5277095"/>
                </a:cubicBezTo>
                <a:cubicBezTo>
                  <a:pt x="2281979" y="5459926"/>
                  <a:pt x="2424198" y="5764642"/>
                  <a:pt x="2424198" y="6170932"/>
                </a:cubicBezTo>
                <a:lnTo>
                  <a:pt x="2332772" y="6658479"/>
                </a:lnTo>
                <a:cubicBezTo>
                  <a:pt x="2271821" y="6942881"/>
                  <a:pt x="2109285" y="7186655"/>
                  <a:pt x="1784214" y="7481214"/>
                </a:cubicBezTo>
                <a:cubicBezTo>
                  <a:pt x="1499777" y="7765617"/>
                  <a:pt x="1144230" y="7887503"/>
                  <a:pt x="798842" y="7917975"/>
                </a:cubicBezTo>
                <a:cubicBezTo>
                  <a:pt x="621069" y="7917975"/>
                  <a:pt x="410280" y="7872268"/>
                  <a:pt x="193143" y="7797358"/>
                </a:cubicBezTo>
                <a:lnTo>
                  <a:pt x="181439" y="7792629"/>
                </a:lnTo>
                <a:lnTo>
                  <a:pt x="181439" y="8305457"/>
                </a:lnTo>
                <a:lnTo>
                  <a:pt x="181439" y="8378263"/>
                </a:lnTo>
                <a:lnTo>
                  <a:pt x="255752" y="8360872"/>
                </a:lnTo>
                <a:cubicBezTo>
                  <a:pt x="442593" y="8298478"/>
                  <a:pt x="598179" y="8298478"/>
                  <a:pt x="785021" y="8298478"/>
                </a:cubicBezTo>
                <a:cubicBezTo>
                  <a:pt x="1034028" y="8298478"/>
                  <a:pt x="1283035" y="8360872"/>
                  <a:pt x="1532042" y="8485311"/>
                </a:cubicBezTo>
                <a:cubicBezTo>
                  <a:pt x="1749795" y="8609751"/>
                  <a:pt x="1936636" y="8796584"/>
                  <a:pt x="2133781" y="9045463"/>
                </a:cubicBezTo>
                <a:cubicBezTo>
                  <a:pt x="2227202" y="9169902"/>
                  <a:pt x="2289368" y="9325364"/>
                  <a:pt x="2351877" y="9543220"/>
                </a:cubicBezTo>
                <a:cubicBezTo>
                  <a:pt x="2382788" y="9730054"/>
                  <a:pt x="2414043" y="9947910"/>
                  <a:pt x="2414043" y="10165766"/>
                </a:cubicBezTo>
                <a:cubicBezTo>
                  <a:pt x="2414043" y="10414645"/>
                  <a:pt x="2351877" y="10632501"/>
                  <a:pt x="2196291" y="10881728"/>
                </a:cubicBezTo>
                <a:cubicBezTo>
                  <a:pt x="2030057" y="11161629"/>
                  <a:pt x="1812304" y="11410857"/>
                  <a:pt x="1532042" y="11535296"/>
                </a:cubicBezTo>
                <a:cubicBezTo>
                  <a:pt x="1251780" y="11690758"/>
                  <a:pt x="971862" y="11784175"/>
                  <a:pt x="629434" y="11784175"/>
                </a:cubicBezTo>
                <a:cubicBezTo>
                  <a:pt x="489303" y="11784175"/>
                  <a:pt x="349172" y="11768576"/>
                  <a:pt x="216855" y="11737423"/>
                </a:cubicBezTo>
                <a:lnTo>
                  <a:pt x="181439" y="11726632"/>
                </a:lnTo>
                <a:lnTo>
                  <a:pt x="181439" y="11763388"/>
                </a:lnTo>
                <a:cubicBezTo>
                  <a:pt x="181439" y="11959844"/>
                  <a:pt x="181439" y="12097696"/>
                  <a:pt x="181439" y="12180928"/>
                </a:cubicBezTo>
                <a:lnTo>
                  <a:pt x="184001" y="12192000"/>
                </a:lnTo>
                <a:lnTo>
                  <a:pt x="3142705" y="12191999"/>
                </a:lnTo>
                <a:lnTo>
                  <a:pt x="3142706" y="0"/>
                </a:lnTo>
                <a:lnTo>
                  <a:pt x="155370" y="0"/>
                </a:lnTo>
                <a:lnTo>
                  <a:pt x="146351" y="177371"/>
                </a:lnTo>
                <a:cubicBezTo>
                  <a:pt x="139453" y="310022"/>
                  <a:pt x="131856" y="451218"/>
                  <a:pt x="123859" y="599846"/>
                </a:cubicBezTo>
                <a:lnTo>
                  <a:pt x="123365" y="609102"/>
                </a:lnTo>
                <a:lnTo>
                  <a:pt x="199429" y="579094"/>
                </a:lnTo>
                <a:cubicBezTo>
                  <a:pt x="331556" y="548430"/>
                  <a:pt x="616135" y="518113"/>
                  <a:pt x="768238" y="518113"/>
                </a:cubicBezTo>
                <a:cubicBezTo>
                  <a:pt x="859710" y="518113"/>
                  <a:pt x="920692" y="548430"/>
                  <a:pt x="951182" y="548430"/>
                </a:cubicBezTo>
                <a:cubicBezTo>
                  <a:pt x="1174780" y="579094"/>
                  <a:pt x="1189851" y="614638"/>
                  <a:pt x="1413449" y="706284"/>
                </a:cubicBezTo>
                <a:cubicBezTo>
                  <a:pt x="1637047" y="797930"/>
                  <a:pt x="1702935" y="843231"/>
                  <a:pt x="1794407" y="944634"/>
                </a:cubicBezTo>
                <a:cubicBezTo>
                  <a:pt x="1885879" y="1036280"/>
                  <a:pt x="1997678" y="1097261"/>
                  <a:pt x="2028169" y="1168348"/>
                </a:cubicBezTo>
                <a:cubicBezTo>
                  <a:pt x="2149781" y="1290310"/>
                  <a:pt x="2302234" y="1513676"/>
                  <a:pt x="2363216" y="1767707"/>
                </a:cubicBezTo>
                <a:cubicBezTo>
                  <a:pt x="2393706" y="1980967"/>
                  <a:pt x="2424197" y="2194227"/>
                  <a:pt x="2424197" y="2356960"/>
                </a:cubicBezTo>
                <a:cubicBezTo>
                  <a:pt x="2424197" y="2478923"/>
                  <a:pt x="2424198" y="2631201"/>
                  <a:pt x="2363217" y="2793935"/>
                </a:cubicBezTo>
                <a:cubicBezTo>
                  <a:pt x="2332726" y="2946213"/>
                  <a:pt x="2200600" y="3098493"/>
                  <a:pt x="2139619" y="3230561"/>
                </a:cubicBezTo>
                <a:cubicBezTo>
                  <a:pt x="1977352" y="3474486"/>
                  <a:pt x="1763917" y="3657430"/>
                  <a:pt x="1479338" y="3789498"/>
                </a:cubicBezTo>
                <a:cubicBezTo>
                  <a:pt x="1205272" y="3941777"/>
                  <a:pt x="920693" y="4002758"/>
                  <a:pt x="585646" y="4002758"/>
                </a:cubicBezTo>
                <a:cubicBezTo>
                  <a:pt x="376022" y="4002758"/>
                  <a:pt x="183599" y="3968456"/>
                  <a:pt x="5142" y="3895589"/>
                </a:cubicBezTo>
                <a:lnTo>
                  <a:pt x="1356" y="389371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5108176-8782-4311-86A4-A38AC2C1AA9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7E5EA52-4E60-4B0E-9427-12C5FC7E3F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64F9441-F2C8-491B-965A-E5C8139FFD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DA5072F-C775-4FB3-A00C-CEBFD9200F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111" y="2634818"/>
            <a:ext cx="3484645" cy="3504675"/>
          </a:xfrm>
          <a:custGeom>
            <a:avLst/>
            <a:gdLst>
              <a:gd name="connsiteX0" fmla="*/ 1747550 w 3484645"/>
              <a:gd name="connsiteY0" fmla="*/ 0 h 3504675"/>
              <a:gd name="connsiteX1" fmla="*/ 2214840 w 3484645"/>
              <a:gd name="connsiteY1" fmla="*/ 60981 h 3504675"/>
              <a:gd name="connsiteX2" fmla="*/ 2672026 w 3484645"/>
              <a:gd name="connsiteY2" fmla="*/ 294743 h 3504675"/>
              <a:gd name="connsiteX3" fmla="*/ 3484645 w 3484645"/>
              <a:gd name="connsiteY3" fmla="*/ 1666123 h 3504675"/>
              <a:gd name="connsiteX4" fmla="*/ 3271385 w 3484645"/>
              <a:gd name="connsiteY4" fmla="*/ 2559815 h 3504675"/>
              <a:gd name="connsiteX5" fmla="*/ 2712448 w 3484645"/>
              <a:gd name="connsiteY5" fmla="*/ 3220096 h 3504675"/>
              <a:gd name="connsiteX6" fmla="*/ 2275822 w 3484645"/>
              <a:gd name="connsiteY6" fmla="*/ 3443694 h 3504675"/>
              <a:gd name="connsiteX7" fmla="*/ 1838847 w 3484645"/>
              <a:gd name="connsiteY7" fmla="*/ 3504675 h 3504675"/>
              <a:gd name="connsiteX8" fmla="*/ 1249594 w 3484645"/>
              <a:gd name="connsiteY8" fmla="*/ 3443694 h 3504675"/>
              <a:gd name="connsiteX9" fmla="*/ 650235 w 3484645"/>
              <a:gd name="connsiteY9" fmla="*/ 3108647 h 3504675"/>
              <a:gd name="connsiteX10" fmla="*/ 426521 w 3484645"/>
              <a:gd name="connsiteY10" fmla="*/ 2874885 h 3504675"/>
              <a:gd name="connsiteX11" fmla="*/ 188171 w 3484645"/>
              <a:gd name="connsiteY11" fmla="*/ 2493927 h 3504675"/>
              <a:gd name="connsiteX12" fmla="*/ 30317 w 3484645"/>
              <a:gd name="connsiteY12" fmla="*/ 2031660 h 3504675"/>
              <a:gd name="connsiteX13" fmla="*/ 0 w 3484645"/>
              <a:gd name="connsiteY13" fmla="*/ 1848716 h 3504675"/>
              <a:gd name="connsiteX14" fmla="*/ 60981 w 3484645"/>
              <a:gd name="connsiteY14" fmla="*/ 1279907 h 3504675"/>
              <a:gd name="connsiteX15" fmla="*/ 691005 w 3484645"/>
              <a:gd name="connsiteY15" fmla="*/ 355374 h 3504675"/>
              <a:gd name="connsiteX16" fmla="*/ 1747550 w 3484645"/>
              <a:gd name="connsiteY16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84645" h="3504675">
                <a:moveTo>
                  <a:pt x="1747550" y="0"/>
                </a:moveTo>
                <a:cubicBezTo>
                  <a:pt x="1869164" y="0"/>
                  <a:pt x="2021791" y="0"/>
                  <a:pt x="2214840" y="60981"/>
                </a:cubicBezTo>
                <a:cubicBezTo>
                  <a:pt x="2428101" y="121963"/>
                  <a:pt x="2550063" y="233762"/>
                  <a:pt x="2672026" y="294743"/>
                </a:cubicBezTo>
                <a:cubicBezTo>
                  <a:pt x="3240720" y="670444"/>
                  <a:pt x="3484645" y="1107127"/>
                  <a:pt x="3484645" y="1666123"/>
                </a:cubicBezTo>
                <a:cubicBezTo>
                  <a:pt x="3484645" y="2001170"/>
                  <a:pt x="3423664" y="2285749"/>
                  <a:pt x="3271385" y="2559815"/>
                </a:cubicBezTo>
                <a:cubicBezTo>
                  <a:pt x="3139317" y="2844394"/>
                  <a:pt x="2956373" y="3057829"/>
                  <a:pt x="2712448" y="3220096"/>
                </a:cubicBezTo>
                <a:cubicBezTo>
                  <a:pt x="2580380" y="3281077"/>
                  <a:pt x="2428101" y="3413203"/>
                  <a:pt x="2275822" y="3443694"/>
                </a:cubicBezTo>
                <a:cubicBezTo>
                  <a:pt x="2113089" y="3504675"/>
                  <a:pt x="1960810" y="3504675"/>
                  <a:pt x="1838847" y="3504675"/>
                </a:cubicBezTo>
                <a:cubicBezTo>
                  <a:pt x="1676114" y="3504675"/>
                  <a:pt x="1462854" y="3474184"/>
                  <a:pt x="1249594" y="3443694"/>
                </a:cubicBezTo>
                <a:cubicBezTo>
                  <a:pt x="995563" y="3382712"/>
                  <a:pt x="772197" y="3230259"/>
                  <a:pt x="650235" y="3108647"/>
                </a:cubicBezTo>
                <a:cubicBezTo>
                  <a:pt x="579148" y="3078156"/>
                  <a:pt x="518167" y="2966357"/>
                  <a:pt x="426521" y="2874885"/>
                </a:cubicBezTo>
                <a:cubicBezTo>
                  <a:pt x="325118" y="2783413"/>
                  <a:pt x="279817" y="2717525"/>
                  <a:pt x="188171" y="2493927"/>
                </a:cubicBezTo>
                <a:cubicBezTo>
                  <a:pt x="96525" y="2270329"/>
                  <a:pt x="60981" y="2255258"/>
                  <a:pt x="30317" y="2031660"/>
                </a:cubicBezTo>
                <a:cubicBezTo>
                  <a:pt x="30317" y="2001170"/>
                  <a:pt x="0" y="1940188"/>
                  <a:pt x="0" y="1848716"/>
                </a:cubicBezTo>
                <a:cubicBezTo>
                  <a:pt x="0" y="1696613"/>
                  <a:pt x="30317" y="1412034"/>
                  <a:pt x="60981" y="1279907"/>
                </a:cubicBezTo>
                <a:cubicBezTo>
                  <a:pt x="223366" y="843225"/>
                  <a:pt x="386099" y="599300"/>
                  <a:pt x="691005" y="355374"/>
                </a:cubicBezTo>
                <a:cubicBezTo>
                  <a:pt x="975352" y="101636"/>
                  <a:pt x="1371556" y="0"/>
                  <a:pt x="17475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B4151D06-53FE-42E5-9665-965DC2C382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3257" y="2634818"/>
            <a:ext cx="3534716" cy="3504675"/>
          </a:xfrm>
          <a:custGeom>
            <a:avLst/>
            <a:gdLst>
              <a:gd name="connsiteX0" fmla="*/ 1858773 w 3534716"/>
              <a:gd name="connsiteY0" fmla="*/ 0 h 3504675"/>
              <a:gd name="connsiteX1" fmla="*/ 2488521 w 3534716"/>
              <a:gd name="connsiteY1" fmla="*/ 142219 h 3504675"/>
              <a:gd name="connsiteX2" fmla="*/ 3118270 w 3534716"/>
              <a:gd name="connsiteY2" fmla="*/ 629826 h 3504675"/>
              <a:gd name="connsiteX3" fmla="*/ 3534716 w 3534716"/>
              <a:gd name="connsiteY3" fmla="*/ 1879319 h 3504675"/>
              <a:gd name="connsiteX4" fmla="*/ 3097955 w 3534716"/>
              <a:gd name="connsiteY4" fmla="*/ 2864691 h 3504675"/>
              <a:gd name="connsiteX5" fmla="*/ 2275220 w 3534716"/>
              <a:gd name="connsiteY5" fmla="*/ 3413249 h 3504675"/>
              <a:gd name="connsiteX6" fmla="*/ 1787673 w 3534716"/>
              <a:gd name="connsiteY6" fmla="*/ 3504675 h 3504675"/>
              <a:gd name="connsiteX7" fmla="*/ 893836 w 3534716"/>
              <a:gd name="connsiteY7" fmla="*/ 3281189 h 3504675"/>
              <a:gd name="connsiteX8" fmla="*/ 314874 w 3534716"/>
              <a:gd name="connsiteY8" fmla="*/ 2631046 h 3504675"/>
              <a:gd name="connsiteX9" fmla="*/ 0 w 3534716"/>
              <a:gd name="connsiteY9" fmla="*/ 1665991 h 3504675"/>
              <a:gd name="connsiteX10" fmla="*/ 487547 w 3534716"/>
              <a:gd name="connsiteY10" fmla="*/ 518083 h 3504675"/>
              <a:gd name="connsiteX11" fmla="*/ 1533742 w 3534716"/>
              <a:gd name="connsiteY11" fmla="*/ 20317 h 3504675"/>
              <a:gd name="connsiteX12" fmla="*/ 1858773 w 3534716"/>
              <a:gd name="connsiteY12" fmla="*/ 0 h 35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716" h="3504675">
                <a:moveTo>
                  <a:pt x="1858773" y="0"/>
                </a:moveTo>
                <a:cubicBezTo>
                  <a:pt x="2061918" y="0"/>
                  <a:pt x="2346320" y="20317"/>
                  <a:pt x="2488521" y="142219"/>
                </a:cubicBezTo>
                <a:cubicBezTo>
                  <a:pt x="2661194" y="233645"/>
                  <a:pt x="2854182" y="365705"/>
                  <a:pt x="3118270" y="629826"/>
                </a:cubicBezTo>
                <a:cubicBezTo>
                  <a:pt x="3351886" y="1036165"/>
                  <a:pt x="3534716" y="1523772"/>
                  <a:pt x="3534716" y="1879319"/>
                </a:cubicBezTo>
                <a:cubicBezTo>
                  <a:pt x="3504244" y="2224707"/>
                  <a:pt x="3382358" y="2580254"/>
                  <a:pt x="3097955" y="2864691"/>
                </a:cubicBezTo>
                <a:cubicBezTo>
                  <a:pt x="2803396" y="3189762"/>
                  <a:pt x="2559622" y="3352298"/>
                  <a:pt x="2275220" y="3413249"/>
                </a:cubicBezTo>
                <a:lnTo>
                  <a:pt x="1787673" y="3504675"/>
                </a:lnTo>
                <a:cubicBezTo>
                  <a:pt x="1381383" y="3504675"/>
                  <a:pt x="1076667" y="3362456"/>
                  <a:pt x="893836" y="3281189"/>
                </a:cubicBezTo>
                <a:cubicBezTo>
                  <a:pt x="721164" y="3159287"/>
                  <a:pt x="518019" y="2956117"/>
                  <a:pt x="314874" y="2631046"/>
                </a:cubicBezTo>
                <a:cubicBezTo>
                  <a:pt x="111730" y="2346609"/>
                  <a:pt x="0" y="2021537"/>
                  <a:pt x="0" y="1665991"/>
                </a:cubicBezTo>
                <a:cubicBezTo>
                  <a:pt x="0" y="1584723"/>
                  <a:pt x="192988" y="782203"/>
                  <a:pt x="487547" y="518083"/>
                </a:cubicBezTo>
                <a:cubicBezTo>
                  <a:pt x="782107" y="253962"/>
                  <a:pt x="1208711" y="81268"/>
                  <a:pt x="1533742" y="20317"/>
                </a:cubicBezTo>
                <a:cubicBezTo>
                  <a:pt x="1625157" y="0"/>
                  <a:pt x="1706415" y="0"/>
                  <a:pt x="1858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327F18E-56CE-4BED-9722-43624C6726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476" y="2680058"/>
            <a:ext cx="3485697" cy="3449280"/>
          </a:xfrm>
          <a:custGeom>
            <a:avLst/>
            <a:gdLst>
              <a:gd name="connsiteX0" fmla="*/ 1780826 w 3485697"/>
              <a:gd name="connsiteY0" fmla="*/ 4 h 3449280"/>
              <a:gd name="connsiteX1" fmla="*/ 2262915 w 3485697"/>
              <a:gd name="connsiteY1" fmla="*/ 85106 h 3449280"/>
              <a:gd name="connsiteX2" fmla="*/ 2822020 w 3485697"/>
              <a:gd name="connsiteY2" fmla="*/ 309385 h 3449280"/>
              <a:gd name="connsiteX3" fmla="*/ 3298864 w 3485697"/>
              <a:gd name="connsiteY3" fmla="*/ 886395 h 3449280"/>
              <a:gd name="connsiteX4" fmla="*/ 3485697 w 3485697"/>
              <a:gd name="connsiteY4" fmla="*/ 1664671 h 3449280"/>
              <a:gd name="connsiteX5" fmla="*/ 3236818 w 3485697"/>
              <a:gd name="connsiteY5" fmla="*/ 2567279 h 3449280"/>
              <a:gd name="connsiteX6" fmla="*/ 2583250 w 3485697"/>
              <a:gd name="connsiteY6" fmla="*/ 3231528 h 3449280"/>
              <a:gd name="connsiteX7" fmla="*/ 1867288 w 3485697"/>
              <a:gd name="connsiteY7" fmla="*/ 3449280 h 3449280"/>
              <a:gd name="connsiteX8" fmla="*/ 1244742 w 3485697"/>
              <a:gd name="connsiteY8" fmla="*/ 3387114 h 3449280"/>
              <a:gd name="connsiteX9" fmla="*/ 746985 w 3485697"/>
              <a:gd name="connsiteY9" fmla="*/ 3169018 h 3449280"/>
              <a:gd name="connsiteX10" fmla="*/ 186833 w 3485697"/>
              <a:gd name="connsiteY10" fmla="*/ 2567279 h 3449280"/>
              <a:gd name="connsiteX11" fmla="*/ 0 w 3485697"/>
              <a:gd name="connsiteY11" fmla="*/ 1820258 h 3449280"/>
              <a:gd name="connsiteX12" fmla="*/ 62394 w 3485697"/>
              <a:gd name="connsiteY12" fmla="*/ 1290989 h 3449280"/>
              <a:gd name="connsiteX13" fmla="*/ 622545 w 3485697"/>
              <a:gd name="connsiteY13" fmla="*/ 325871 h 3449280"/>
              <a:gd name="connsiteX14" fmla="*/ 1585992 w 3485697"/>
              <a:gd name="connsiteY14" fmla="*/ 14697 h 3449280"/>
              <a:gd name="connsiteX15" fmla="*/ 1780826 w 3485697"/>
              <a:gd name="connsiteY15" fmla="*/ 4 h 3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5697" h="3449280">
                <a:moveTo>
                  <a:pt x="1780826" y="4"/>
                </a:moveTo>
                <a:cubicBezTo>
                  <a:pt x="1965933" y="-415"/>
                  <a:pt x="2123051" y="38482"/>
                  <a:pt x="2262915" y="85106"/>
                </a:cubicBezTo>
                <a:cubicBezTo>
                  <a:pt x="2449748" y="116361"/>
                  <a:pt x="2666210" y="247219"/>
                  <a:pt x="2822020" y="309385"/>
                </a:cubicBezTo>
                <a:cubicBezTo>
                  <a:pt x="3101922" y="496226"/>
                  <a:pt x="3205447" y="668299"/>
                  <a:pt x="3298864" y="886395"/>
                </a:cubicBezTo>
                <a:cubicBezTo>
                  <a:pt x="3423303" y="1104147"/>
                  <a:pt x="3485697" y="1384409"/>
                  <a:pt x="3485697" y="1664671"/>
                </a:cubicBezTo>
                <a:cubicBezTo>
                  <a:pt x="3485697" y="2007099"/>
                  <a:pt x="3392280" y="2287017"/>
                  <a:pt x="3236818" y="2567279"/>
                </a:cubicBezTo>
                <a:cubicBezTo>
                  <a:pt x="3112379" y="2847541"/>
                  <a:pt x="2863151" y="3065294"/>
                  <a:pt x="2583250" y="3231528"/>
                </a:cubicBezTo>
                <a:cubicBezTo>
                  <a:pt x="2334023" y="3387114"/>
                  <a:pt x="2116167" y="3449280"/>
                  <a:pt x="1867288" y="3449280"/>
                </a:cubicBezTo>
                <a:cubicBezTo>
                  <a:pt x="1649432" y="3449280"/>
                  <a:pt x="1431576" y="3418025"/>
                  <a:pt x="1244742" y="3387114"/>
                </a:cubicBezTo>
                <a:cubicBezTo>
                  <a:pt x="1026886" y="3324605"/>
                  <a:pt x="871424" y="3262439"/>
                  <a:pt x="746985" y="3169018"/>
                </a:cubicBezTo>
                <a:cubicBezTo>
                  <a:pt x="498106" y="2971873"/>
                  <a:pt x="311273" y="2785032"/>
                  <a:pt x="186833" y="2567279"/>
                </a:cubicBezTo>
                <a:cubicBezTo>
                  <a:pt x="62394" y="2318272"/>
                  <a:pt x="0" y="2069265"/>
                  <a:pt x="0" y="1820258"/>
                </a:cubicBezTo>
                <a:cubicBezTo>
                  <a:pt x="0" y="1633416"/>
                  <a:pt x="0" y="1477830"/>
                  <a:pt x="62394" y="1290989"/>
                </a:cubicBezTo>
                <a:cubicBezTo>
                  <a:pt x="155462" y="823885"/>
                  <a:pt x="342295" y="512712"/>
                  <a:pt x="622545" y="325871"/>
                </a:cubicBezTo>
                <a:cubicBezTo>
                  <a:pt x="902447" y="108118"/>
                  <a:pt x="1312713" y="54882"/>
                  <a:pt x="1585992" y="14697"/>
                </a:cubicBezTo>
                <a:cubicBezTo>
                  <a:pt x="1654312" y="4651"/>
                  <a:pt x="1719124" y="143"/>
                  <a:pt x="1780826" y="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2235CD-026E-4B65-A804-8C877A0C4F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23702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294649 w 12192000"/>
              <a:gd name="connsiteY3" fmla="*/ 6858000 h 6858000"/>
              <a:gd name="connsiteX4" fmla="*/ 4543103 w 12192000"/>
              <a:gd name="connsiteY4" fmla="*/ 6794309 h 6858000"/>
              <a:gd name="connsiteX5" fmla="*/ 5784508 w 12192000"/>
              <a:gd name="connsiteY5" fmla="*/ 6102159 h 6858000"/>
              <a:gd name="connsiteX6" fmla="*/ 7044313 w 12192000"/>
              <a:gd name="connsiteY6" fmla="*/ 3583629 h 6858000"/>
              <a:gd name="connsiteX7" fmla="*/ 6748215 w 12192000"/>
              <a:gd name="connsiteY7" fmla="*/ 1870260 h 6858000"/>
              <a:gd name="connsiteX8" fmla="*/ 5569893 w 12192000"/>
              <a:gd name="connsiteY8" fmla="*/ 265913 h 6858000"/>
              <a:gd name="connsiteX9" fmla="*/ 5336837 w 12192000"/>
              <a:gd name="connsiteY9" fmla="*/ 117758 h 6858000"/>
              <a:gd name="connsiteX10" fmla="*/ 0 w 12192000"/>
              <a:gd name="connsiteY10" fmla="*/ 0 h 6858000"/>
              <a:gd name="connsiteX11" fmla="*/ 1478233 w 12192000"/>
              <a:gd name="connsiteY11" fmla="*/ 0 h 6858000"/>
              <a:gd name="connsiteX12" fmla="*/ 1376868 w 12192000"/>
              <a:gd name="connsiteY12" fmla="*/ 53544 h 6858000"/>
              <a:gd name="connsiteX13" fmla="*/ 763225 w 12192000"/>
              <a:gd name="connsiteY13" fmla="*/ 435512 h 6858000"/>
              <a:gd name="connsiteX14" fmla="*/ 3659 w 12192000"/>
              <a:gd name="connsiteY14" fmla="*/ 1575960 h 6858000"/>
              <a:gd name="connsiteX15" fmla="*/ 1 w 12192000"/>
              <a:gd name="connsiteY15" fmla="*/ 1586010 h 6858000"/>
              <a:gd name="connsiteX16" fmla="*/ 1 w 12192000"/>
              <a:gd name="connsiteY16" fmla="*/ 4992019 h 6858000"/>
              <a:gd name="connsiteX17" fmla="*/ 43793 w 12192000"/>
              <a:gd name="connsiteY17" fmla="*/ 5068808 h 6858000"/>
              <a:gd name="connsiteX18" fmla="*/ 508319 w 12192000"/>
              <a:gd name="connsiteY18" fmla="*/ 5721038 h 6858000"/>
              <a:gd name="connsiteX19" fmla="*/ 1561497 w 12192000"/>
              <a:gd name="connsiteY19" fmla="*/ 6516913 h 6858000"/>
              <a:gd name="connsiteX20" fmla="*/ 2199909 w 12192000"/>
              <a:gd name="connsiteY20" fmla="*/ 6808527 h 6858000"/>
              <a:gd name="connsiteX21" fmla="*/ 2401902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5123702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294649" y="6858000"/>
                </a:lnTo>
                <a:lnTo>
                  <a:pt x="4543103" y="6794309"/>
                </a:lnTo>
                <a:cubicBezTo>
                  <a:pt x="5014473" y="6649034"/>
                  <a:pt x="5429526" y="6399659"/>
                  <a:pt x="5784508" y="6102159"/>
                </a:cubicBezTo>
                <a:cubicBezTo>
                  <a:pt x="6353535" y="5625104"/>
                  <a:pt x="6883605" y="4288680"/>
                  <a:pt x="7044313" y="3583629"/>
                </a:cubicBezTo>
                <a:cubicBezTo>
                  <a:pt x="7205014" y="2877517"/>
                  <a:pt x="6993682" y="2422592"/>
                  <a:pt x="6748215" y="1870260"/>
                </a:cubicBezTo>
                <a:cubicBezTo>
                  <a:pt x="6502213" y="1317394"/>
                  <a:pt x="5738966" y="373824"/>
                  <a:pt x="5569893" y="265913"/>
                </a:cubicBezTo>
                <a:cubicBezTo>
                  <a:pt x="5497000" y="216088"/>
                  <a:pt x="5419065" y="166493"/>
                  <a:pt x="5336837" y="117758"/>
                </a:cubicBezTo>
                <a:close/>
                <a:moveTo>
                  <a:pt x="0" y="0"/>
                </a:moveTo>
                <a:lnTo>
                  <a:pt x="1478233" y="0"/>
                </a:lnTo>
                <a:lnTo>
                  <a:pt x="1376868" y="53544"/>
                </a:lnTo>
                <a:cubicBezTo>
                  <a:pt x="1049753" y="231096"/>
                  <a:pt x="809295" y="389442"/>
                  <a:pt x="763225" y="435512"/>
                </a:cubicBezTo>
                <a:cubicBezTo>
                  <a:pt x="427428" y="771309"/>
                  <a:pt x="175347" y="1155399"/>
                  <a:pt x="3659" y="1575960"/>
                </a:cubicBezTo>
                <a:lnTo>
                  <a:pt x="1" y="1586010"/>
                </a:lnTo>
                <a:lnTo>
                  <a:pt x="1" y="4992019"/>
                </a:lnTo>
                <a:lnTo>
                  <a:pt x="43793" y="5068808"/>
                </a:lnTo>
                <a:cubicBezTo>
                  <a:pt x="199310" y="5325558"/>
                  <a:pt x="370402" y="5550958"/>
                  <a:pt x="508319" y="5721038"/>
                </a:cubicBezTo>
                <a:cubicBezTo>
                  <a:pt x="784154" y="6061198"/>
                  <a:pt x="1210792" y="6251624"/>
                  <a:pt x="1561497" y="6516913"/>
                </a:cubicBezTo>
                <a:cubicBezTo>
                  <a:pt x="1757316" y="6643529"/>
                  <a:pt x="1966063" y="6739921"/>
                  <a:pt x="2199909" y="6808527"/>
                </a:cubicBezTo>
                <a:lnTo>
                  <a:pt x="240190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715F-E7F9-4984-81DF-4367F383F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579842"/>
            <a:ext cx="5014913" cy="2039662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84F01D-202E-467D-909E-95AC750B11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5" y="3818283"/>
            <a:ext cx="5014913" cy="1201737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38CCBCF1-1C42-4C63-91FF-3E2B5C61C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7100407" cy="6858000"/>
          </a:xfrm>
          <a:custGeom>
            <a:avLst/>
            <a:gdLst>
              <a:gd name="connsiteX0" fmla="*/ 1478232 w 7100407"/>
              <a:gd name="connsiteY0" fmla="*/ 0 h 6858000"/>
              <a:gd name="connsiteX1" fmla="*/ 5123701 w 7100407"/>
              <a:gd name="connsiteY1" fmla="*/ 0 h 6858000"/>
              <a:gd name="connsiteX2" fmla="*/ 5336836 w 7100407"/>
              <a:gd name="connsiteY2" fmla="*/ 117758 h 6858000"/>
              <a:gd name="connsiteX3" fmla="*/ 5569892 w 7100407"/>
              <a:gd name="connsiteY3" fmla="*/ 265913 h 6858000"/>
              <a:gd name="connsiteX4" fmla="*/ 6748214 w 7100407"/>
              <a:gd name="connsiteY4" fmla="*/ 1870260 h 6858000"/>
              <a:gd name="connsiteX5" fmla="*/ 7044312 w 7100407"/>
              <a:gd name="connsiteY5" fmla="*/ 3583629 h 6858000"/>
              <a:gd name="connsiteX6" fmla="*/ 5784507 w 7100407"/>
              <a:gd name="connsiteY6" fmla="*/ 6102159 h 6858000"/>
              <a:gd name="connsiteX7" fmla="*/ 4543102 w 7100407"/>
              <a:gd name="connsiteY7" fmla="*/ 6794309 h 6858000"/>
              <a:gd name="connsiteX8" fmla="*/ 4294648 w 7100407"/>
              <a:gd name="connsiteY8" fmla="*/ 6858000 h 6858000"/>
              <a:gd name="connsiteX9" fmla="*/ 2401901 w 7100407"/>
              <a:gd name="connsiteY9" fmla="*/ 6858000 h 6858000"/>
              <a:gd name="connsiteX10" fmla="*/ 2199908 w 7100407"/>
              <a:gd name="connsiteY10" fmla="*/ 6808527 h 6858000"/>
              <a:gd name="connsiteX11" fmla="*/ 1561496 w 7100407"/>
              <a:gd name="connsiteY11" fmla="*/ 6516913 h 6858000"/>
              <a:gd name="connsiteX12" fmla="*/ 508318 w 7100407"/>
              <a:gd name="connsiteY12" fmla="*/ 5721038 h 6858000"/>
              <a:gd name="connsiteX13" fmla="*/ 43792 w 7100407"/>
              <a:gd name="connsiteY13" fmla="*/ 5068808 h 6858000"/>
              <a:gd name="connsiteX14" fmla="*/ 0 w 7100407"/>
              <a:gd name="connsiteY14" fmla="*/ 4992019 h 6858000"/>
              <a:gd name="connsiteX15" fmla="*/ 0 w 7100407"/>
              <a:gd name="connsiteY15" fmla="*/ 1586010 h 6858000"/>
              <a:gd name="connsiteX16" fmla="*/ 3658 w 7100407"/>
              <a:gd name="connsiteY16" fmla="*/ 1575960 h 6858000"/>
              <a:gd name="connsiteX17" fmla="*/ 763224 w 7100407"/>
              <a:gd name="connsiteY17" fmla="*/ 435512 h 6858000"/>
              <a:gd name="connsiteX18" fmla="*/ 1376867 w 7100407"/>
              <a:gd name="connsiteY18" fmla="*/ 53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00407" h="6858000">
                <a:moveTo>
                  <a:pt x="1478232" y="0"/>
                </a:moveTo>
                <a:lnTo>
                  <a:pt x="5123701" y="0"/>
                </a:lnTo>
                <a:lnTo>
                  <a:pt x="5336836" y="117758"/>
                </a:lnTo>
                <a:cubicBezTo>
                  <a:pt x="5419064" y="166493"/>
                  <a:pt x="5496999" y="216088"/>
                  <a:pt x="5569892" y="265913"/>
                </a:cubicBezTo>
                <a:cubicBezTo>
                  <a:pt x="5738965" y="373824"/>
                  <a:pt x="6502212" y="1317394"/>
                  <a:pt x="6748214" y="1870260"/>
                </a:cubicBezTo>
                <a:cubicBezTo>
                  <a:pt x="6993681" y="2422592"/>
                  <a:pt x="7205013" y="2877517"/>
                  <a:pt x="7044312" y="3583629"/>
                </a:cubicBezTo>
                <a:cubicBezTo>
                  <a:pt x="6883604" y="4288680"/>
                  <a:pt x="6353534" y="5625104"/>
                  <a:pt x="5784507" y="6102159"/>
                </a:cubicBezTo>
                <a:cubicBezTo>
                  <a:pt x="5429525" y="6399659"/>
                  <a:pt x="5014472" y="6649034"/>
                  <a:pt x="4543102" y="6794309"/>
                </a:cubicBezTo>
                <a:lnTo>
                  <a:pt x="4294648" y="6858000"/>
                </a:lnTo>
                <a:lnTo>
                  <a:pt x="2401901" y="6858000"/>
                </a:lnTo>
                <a:lnTo>
                  <a:pt x="2199908" y="6808527"/>
                </a:lnTo>
                <a:cubicBezTo>
                  <a:pt x="1966062" y="6739921"/>
                  <a:pt x="1757315" y="6643529"/>
                  <a:pt x="1561496" y="6516913"/>
                </a:cubicBezTo>
                <a:cubicBezTo>
                  <a:pt x="1210791" y="6251624"/>
                  <a:pt x="784153" y="6061198"/>
                  <a:pt x="508318" y="5721038"/>
                </a:cubicBezTo>
                <a:cubicBezTo>
                  <a:pt x="370401" y="5550958"/>
                  <a:pt x="199309" y="5325558"/>
                  <a:pt x="43792" y="5068808"/>
                </a:cubicBezTo>
                <a:lnTo>
                  <a:pt x="0" y="4992019"/>
                </a:lnTo>
                <a:lnTo>
                  <a:pt x="0" y="1586010"/>
                </a:lnTo>
                <a:lnTo>
                  <a:pt x="3658" y="1575960"/>
                </a:lnTo>
                <a:cubicBezTo>
                  <a:pt x="175346" y="1155399"/>
                  <a:pt x="427427" y="771309"/>
                  <a:pt x="763224" y="435512"/>
                </a:cubicBezTo>
                <a:cubicBezTo>
                  <a:pt x="809294" y="389442"/>
                  <a:pt x="1049752" y="231096"/>
                  <a:pt x="1376867" y="53544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3207D5-9CB9-447C-B7D6-0F4CE47F0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E2ADF-7550-4E57-A8CB-EC53AC0A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17D2E-8DED-4400-8E86-4FC2EB7F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06A86-FA64-4378-BF55-5E12CC4A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742EB-9E0B-49F7-8E10-36B571EA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DFF49-F0B6-4108-84E7-A232D5C93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26429D18-1F25-4DC1-AA62-9756BB4893A5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2F8190FD-FA1E-45E0-92AF-2477E4DA55AA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68978028-4C22-4D83-8C18-F33CD82D3520}"/>
                </a:ext>
              </a:extLst>
            </p:cNvPr>
            <p:cNvSpPr>
              <a:spLocks/>
            </p:cNvSpPr>
            <p:nvPr/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B55D6E-6E16-48FC-A299-E4396F6EC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25211" y="268795"/>
            <a:ext cx="632305" cy="1606552"/>
            <a:chOff x="10224385" y="954724"/>
            <a:chExt cx="1324087" cy="3364228"/>
          </a:xfrm>
        </p:grpSpPr>
        <p:sp>
          <p:nvSpPr>
            <p:cNvPr id="11" name="Freeform 80">
              <a:extLst>
                <a:ext uri="{FF2B5EF4-FFF2-40B4-BE49-F238E27FC236}">
                  <a16:creationId xmlns:a16="http://schemas.microsoft.com/office/drawing/2014/main" id="{049B3391-07C4-4691-9541-15597E0A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 84">
              <a:extLst>
                <a:ext uri="{FF2B5EF4-FFF2-40B4-BE49-F238E27FC236}">
                  <a16:creationId xmlns:a16="http://schemas.microsoft.com/office/drawing/2014/main" id="{48C4D1B0-7C6A-430D-AE7E-358BE4288FB2}"/>
                </a:ext>
              </a:extLst>
            </p:cNvPr>
            <p:cNvSpPr>
              <a:spLocks/>
            </p:cNvSpPr>
            <p:nvPr/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3" name="Freeform 87">
              <a:extLst>
                <a:ext uri="{FF2B5EF4-FFF2-40B4-BE49-F238E27FC236}">
                  <a16:creationId xmlns:a16="http://schemas.microsoft.com/office/drawing/2014/main" id="{4B16BFE5-BF16-4086-B18B-F01774CAD03D}"/>
                </a:ext>
              </a:extLst>
            </p:cNvPr>
            <p:cNvSpPr>
              <a:spLocks/>
            </p:cNvSpPr>
            <p:nvPr/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D52E10E-90D0-4871-B821-A722EECDF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133" y="2385982"/>
            <a:ext cx="10643735" cy="324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9328E85-B332-4169-836E-DE954137E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813C9F2-771F-4066-9E78-F47A0C0ACC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0EA2B99-A7F9-4A91-89D1-A7B1B15982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0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DD2C61-C6B3-4886-A27C-B61C62974F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817996" cy="6858001"/>
          </a:xfrm>
          <a:custGeom>
            <a:avLst/>
            <a:gdLst>
              <a:gd name="connsiteX0" fmla="*/ 0 w 4817996"/>
              <a:gd name="connsiteY0" fmla="*/ 0 h 6858001"/>
              <a:gd name="connsiteX1" fmla="*/ 4455466 w 4817996"/>
              <a:gd name="connsiteY1" fmla="*/ 0 h 6858001"/>
              <a:gd name="connsiteX2" fmla="*/ 4203348 w 4817996"/>
              <a:gd name="connsiteY2" fmla="*/ 98577 h 6858001"/>
              <a:gd name="connsiteX3" fmla="*/ 3717157 w 4817996"/>
              <a:gd name="connsiteY3" fmla="*/ 385307 h 6858001"/>
              <a:gd name="connsiteX4" fmla="*/ 2532107 w 4817996"/>
              <a:gd name="connsiteY4" fmla="*/ 1957426 h 6858001"/>
              <a:gd name="connsiteX5" fmla="*/ 2331242 w 4817996"/>
              <a:gd name="connsiteY5" fmla="*/ 3153405 h 6858001"/>
              <a:gd name="connsiteX6" fmla="*/ 2338687 w 4817996"/>
              <a:gd name="connsiteY6" fmla="*/ 3309256 h 6858001"/>
              <a:gd name="connsiteX7" fmla="*/ 2344494 w 4817996"/>
              <a:gd name="connsiteY7" fmla="*/ 3309256 h 6858001"/>
              <a:gd name="connsiteX8" fmla="*/ 2350370 w 4817996"/>
              <a:gd name="connsiteY8" fmla="*/ 3436629 h 6858001"/>
              <a:gd name="connsiteX9" fmla="*/ 2752145 w 4817996"/>
              <a:gd name="connsiteY9" fmla="*/ 5098005 h 6858001"/>
              <a:gd name="connsiteX10" fmla="*/ 3955219 w 4817996"/>
              <a:gd name="connsiteY10" fmla="*/ 6437308 h 6858001"/>
              <a:gd name="connsiteX11" fmla="*/ 4698058 w 4817996"/>
              <a:gd name="connsiteY11" fmla="*/ 6817628 h 6858001"/>
              <a:gd name="connsiteX12" fmla="*/ 4817996 w 4817996"/>
              <a:gd name="connsiteY12" fmla="*/ 6858001 h 6858001"/>
              <a:gd name="connsiteX13" fmla="*/ 1 w 4817996"/>
              <a:gd name="connsiteY13" fmla="*/ 6858001 h 6858001"/>
              <a:gd name="connsiteX14" fmla="*/ 1 w 4817996"/>
              <a:gd name="connsiteY14" fmla="*/ 3430801 h 6858001"/>
              <a:gd name="connsiteX15" fmla="*/ 0 w 4817996"/>
              <a:gd name="connsiteY15" fmla="*/ 34308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996" h="68580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38687" y="3309256"/>
                </a:lnTo>
                <a:lnTo>
                  <a:pt x="2344494" y="3309256"/>
                </a:lnTo>
                <a:lnTo>
                  <a:pt x="2350370" y="3436629"/>
                </a:lnTo>
                <a:cubicBezTo>
                  <a:pt x="2387168" y="3989406"/>
                  <a:pt x="2484045" y="4543706"/>
                  <a:pt x="2752145" y="5098005"/>
                </a:cubicBezTo>
                <a:cubicBezTo>
                  <a:pt x="3019495" y="5583017"/>
                  <a:pt x="3420520" y="5997980"/>
                  <a:pt x="3955219" y="6437308"/>
                </a:cubicBezTo>
                <a:cubicBezTo>
                  <a:pt x="4155731" y="6593206"/>
                  <a:pt x="4393840" y="6710127"/>
                  <a:pt x="4698058" y="6817628"/>
                </a:cubicBezTo>
                <a:lnTo>
                  <a:pt x="4817996" y="6858001"/>
                </a:lnTo>
                <a:lnTo>
                  <a:pt x="1" y="6858001"/>
                </a:lnTo>
                <a:lnTo>
                  <a:pt x="1" y="3430801"/>
                </a:lnTo>
                <a:lnTo>
                  <a:pt x="0" y="34308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E00F47-2241-4615-AFC0-D2FC201469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4705" y="-3"/>
            <a:ext cx="4817297" cy="6858001"/>
          </a:xfrm>
          <a:custGeom>
            <a:avLst/>
            <a:gdLst>
              <a:gd name="connsiteX0" fmla="*/ 347148 w 4817297"/>
              <a:gd name="connsiteY0" fmla="*/ 0 h 6858001"/>
              <a:gd name="connsiteX1" fmla="*/ 4817296 w 4817297"/>
              <a:gd name="connsiteY1" fmla="*/ 0 h 6858001"/>
              <a:gd name="connsiteX2" fmla="*/ 4817296 w 4817297"/>
              <a:gd name="connsiteY2" fmla="*/ 3430803 h 6858001"/>
              <a:gd name="connsiteX3" fmla="*/ 4817297 w 4817297"/>
              <a:gd name="connsiteY3" fmla="*/ 3430803 h 6858001"/>
              <a:gd name="connsiteX4" fmla="*/ 4817297 w 4817297"/>
              <a:gd name="connsiteY4" fmla="*/ 6858001 h 6858001"/>
              <a:gd name="connsiteX5" fmla="*/ 0 w 4817297"/>
              <a:gd name="connsiteY5" fmla="*/ 6858001 h 6858001"/>
              <a:gd name="connsiteX6" fmla="*/ 135795 w 4817297"/>
              <a:gd name="connsiteY6" fmla="*/ 6800192 h 6858001"/>
              <a:gd name="connsiteX7" fmla="*/ 526928 w 4817297"/>
              <a:gd name="connsiteY7" fmla="*/ 6585547 h 6858001"/>
              <a:gd name="connsiteX8" fmla="*/ 1931265 w 4817297"/>
              <a:gd name="connsiteY8" fmla="*/ 5158286 h 6858001"/>
              <a:gd name="connsiteX9" fmla="*/ 2456696 w 4817297"/>
              <a:gd name="connsiteY9" fmla="*/ 3488484 h 6858001"/>
              <a:gd name="connsiteX10" fmla="*/ 2458676 w 4817297"/>
              <a:gd name="connsiteY10" fmla="*/ 3430803 h 6858001"/>
              <a:gd name="connsiteX11" fmla="*/ 2462239 w 4817297"/>
              <a:gd name="connsiteY11" fmla="*/ 3430803 h 6858001"/>
              <a:gd name="connsiteX12" fmla="*/ 2465963 w 4817297"/>
              <a:gd name="connsiteY12" fmla="*/ 3318938 h 6858001"/>
              <a:gd name="connsiteX13" fmla="*/ 2064188 w 4817297"/>
              <a:gd name="connsiteY13" fmla="*/ 1595395 h 6858001"/>
              <a:gd name="connsiteX14" fmla="*/ 794276 w 4817297"/>
              <a:gd name="connsiteY14" fmla="*/ 215347 h 6858001"/>
              <a:gd name="connsiteX15" fmla="*/ 546722 w 4817297"/>
              <a:gd name="connsiteY15" fmla="*/ 1000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17297" h="6858001">
                <a:moveTo>
                  <a:pt x="347148" y="0"/>
                </a:moveTo>
                <a:lnTo>
                  <a:pt x="4817296" y="0"/>
                </a:lnTo>
                <a:lnTo>
                  <a:pt x="4817296" y="3430803"/>
                </a:lnTo>
                <a:lnTo>
                  <a:pt x="4817297" y="3430803"/>
                </a:lnTo>
                <a:lnTo>
                  <a:pt x="4817297" y="6858001"/>
                </a:lnTo>
                <a:lnTo>
                  <a:pt x="0" y="6858001"/>
                </a:lnTo>
                <a:lnTo>
                  <a:pt x="135795" y="6800192"/>
                </a:lnTo>
                <a:cubicBezTo>
                  <a:pt x="263380" y="6740562"/>
                  <a:pt x="393065" y="6669374"/>
                  <a:pt x="526928" y="6585547"/>
                </a:cubicBezTo>
                <a:cubicBezTo>
                  <a:pt x="1128465" y="6228916"/>
                  <a:pt x="1663915" y="5760515"/>
                  <a:pt x="1931265" y="5158286"/>
                </a:cubicBezTo>
                <a:cubicBezTo>
                  <a:pt x="2223678" y="4631336"/>
                  <a:pt x="2413747" y="4104949"/>
                  <a:pt x="2456696" y="3488484"/>
                </a:cubicBezTo>
                <a:lnTo>
                  <a:pt x="2458676" y="3430803"/>
                </a:lnTo>
                <a:lnTo>
                  <a:pt x="2462239" y="3430803"/>
                </a:lnTo>
                <a:lnTo>
                  <a:pt x="2465963" y="3318938"/>
                </a:lnTo>
                <a:cubicBezTo>
                  <a:pt x="2465963" y="2697917"/>
                  <a:pt x="2331537" y="2076895"/>
                  <a:pt x="2064188" y="1595395"/>
                </a:cubicBezTo>
                <a:cubicBezTo>
                  <a:pt x="1863675" y="1111620"/>
                  <a:pt x="1395813" y="628603"/>
                  <a:pt x="794276" y="215347"/>
                </a:cubicBezTo>
                <a:cubicBezTo>
                  <a:pt x="710542" y="180846"/>
                  <a:pt x="628685" y="141179"/>
                  <a:pt x="546722" y="1000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0DF321-2A6F-4AC4-84EC-9642B372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64" y="728529"/>
            <a:ext cx="4929136" cy="3694556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spcBef>
                <a:spcPts val="1000"/>
              </a:spcBef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9C34EE-56BF-44B0-AB0C-5E6CDC6076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8231" y="4818014"/>
            <a:ext cx="4935538" cy="853444"/>
          </a:xfrm>
        </p:spPr>
        <p:txBody>
          <a:bodyPr/>
          <a:lstStyle>
            <a:lvl1pPr algn="ctr">
              <a:buNone/>
              <a:defRPr lang="en-US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7AF69-69C2-4187-8895-13BF350A809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250131-119B-4EB8-983E-EA4541B190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0DEAA-16C2-49C9-8258-0016B09557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5E3DF90-BDAB-48CD-8B82-4755E9DF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8C9258-CD4D-4548-8772-8FB275F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57AE14-A5CA-42ED-B5D5-FE6D104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5ECF08-6E4D-4E2C-BC53-84BAB8528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54049" y="0"/>
            <a:ext cx="1294670" cy="1177964"/>
          </a:xfrm>
          <a:custGeom>
            <a:avLst/>
            <a:gdLst>
              <a:gd name="connsiteX0" fmla="*/ 340983 w 1294670"/>
              <a:gd name="connsiteY0" fmla="*/ 0 h 1177964"/>
              <a:gd name="connsiteX1" fmla="*/ 634632 w 1294670"/>
              <a:gd name="connsiteY1" fmla="*/ 0 h 1177964"/>
              <a:gd name="connsiteX2" fmla="*/ 655133 w 1294670"/>
              <a:gd name="connsiteY2" fmla="*/ 56263 h 1177964"/>
              <a:gd name="connsiteX3" fmla="*/ 710099 w 1294670"/>
              <a:gd name="connsiteY3" fmla="*/ 207115 h 1177964"/>
              <a:gd name="connsiteX4" fmla="*/ 768893 w 1294670"/>
              <a:gd name="connsiteY4" fmla="*/ 100714 h 1177964"/>
              <a:gd name="connsiteX5" fmla="*/ 828133 w 1294670"/>
              <a:gd name="connsiteY5" fmla="*/ 21297 h 1177964"/>
              <a:gd name="connsiteX6" fmla="*/ 846479 w 1294670"/>
              <a:gd name="connsiteY6" fmla="*/ 0 h 1177964"/>
              <a:gd name="connsiteX7" fmla="*/ 1083221 w 1294670"/>
              <a:gd name="connsiteY7" fmla="*/ 0 h 1177964"/>
              <a:gd name="connsiteX8" fmla="*/ 1100895 w 1294670"/>
              <a:gd name="connsiteY8" fmla="*/ 22676 h 1177964"/>
              <a:gd name="connsiteX9" fmla="*/ 1125070 w 1294670"/>
              <a:gd name="connsiteY9" fmla="*/ 79598 h 1177964"/>
              <a:gd name="connsiteX10" fmla="*/ 1113960 w 1294670"/>
              <a:gd name="connsiteY10" fmla="*/ 150493 h 1177964"/>
              <a:gd name="connsiteX11" fmla="*/ 937142 w 1294670"/>
              <a:gd name="connsiteY11" fmla="*/ 417624 h 1177964"/>
              <a:gd name="connsiteX12" fmla="*/ 1119777 w 1294670"/>
              <a:gd name="connsiteY12" fmla="*/ 426046 h 1177964"/>
              <a:gd name="connsiteX13" fmla="*/ 1246385 w 1294670"/>
              <a:gd name="connsiteY13" fmla="*/ 451904 h 1177964"/>
              <a:gd name="connsiteX14" fmla="*/ 1288101 w 1294670"/>
              <a:gd name="connsiteY14" fmla="*/ 542252 h 1177964"/>
              <a:gd name="connsiteX15" fmla="*/ 1287905 w 1294670"/>
              <a:gd name="connsiteY15" fmla="*/ 658697 h 1177964"/>
              <a:gd name="connsiteX16" fmla="*/ 1208787 w 1294670"/>
              <a:gd name="connsiteY16" fmla="*/ 713777 h 1177964"/>
              <a:gd name="connsiteX17" fmla="*/ 1158531 w 1294670"/>
              <a:gd name="connsiteY17" fmla="*/ 721803 h 1177964"/>
              <a:gd name="connsiteX18" fmla="*/ 1017492 w 1294670"/>
              <a:gd name="connsiteY18" fmla="*/ 719471 h 1177964"/>
              <a:gd name="connsiteX19" fmla="*/ 877520 w 1294670"/>
              <a:gd name="connsiteY19" fmla="*/ 704842 h 1177964"/>
              <a:gd name="connsiteX20" fmla="*/ 946956 w 1294670"/>
              <a:gd name="connsiteY20" fmla="*/ 961139 h 1177964"/>
              <a:gd name="connsiteX21" fmla="*/ 946445 w 1294670"/>
              <a:gd name="connsiteY21" fmla="*/ 1109769 h 1177964"/>
              <a:gd name="connsiteX22" fmla="*/ 856848 w 1294670"/>
              <a:gd name="connsiteY22" fmla="*/ 1171373 h 1177964"/>
              <a:gd name="connsiteX23" fmla="*/ 760291 w 1294670"/>
              <a:gd name="connsiteY23" fmla="*/ 1170424 h 1177964"/>
              <a:gd name="connsiteX24" fmla="*/ 683819 w 1294670"/>
              <a:gd name="connsiteY24" fmla="*/ 1052279 h 1177964"/>
              <a:gd name="connsiteX25" fmla="*/ 588285 w 1294670"/>
              <a:gd name="connsiteY25" fmla="*/ 754070 h 1177964"/>
              <a:gd name="connsiteX26" fmla="*/ 450492 w 1294670"/>
              <a:gd name="connsiteY26" fmla="*/ 999811 h 1177964"/>
              <a:gd name="connsiteX27" fmla="*/ 344329 w 1294670"/>
              <a:gd name="connsiteY27" fmla="*/ 1109535 h 1177964"/>
              <a:gd name="connsiteX28" fmla="*/ 278138 w 1294670"/>
              <a:gd name="connsiteY28" fmla="*/ 1101311 h 1177964"/>
              <a:gd name="connsiteX29" fmla="*/ 218037 w 1294670"/>
              <a:gd name="connsiteY29" fmla="*/ 1051491 h 1177964"/>
              <a:gd name="connsiteX30" fmla="*/ 200283 w 1294670"/>
              <a:gd name="connsiteY30" fmla="*/ 1027648 h 1177964"/>
              <a:gd name="connsiteX31" fmla="*/ 178891 w 1294670"/>
              <a:gd name="connsiteY31" fmla="*/ 988622 h 1177964"/>
              <a:gd name="connsiteX32" fmla="*/ 191068 w 1294670"/>
              <a:gd name="connsiteY32" fmla="*/ 905431 h 1177964"/>
              <a:gd name="connsiteX33" fmla="*/ 287701 w 1294670"/>
              <a:gd name="connsiteY33" fmla="*/ 705675 h 1177964"/>
              <a:gd name="connsiteX34" fmla="*/ 379748 w 1294670"/>
              <a:gd name="connsiteY34" fmla="*/ 587292 h 1177964"/>
              <a:gd name="connsiteX35" fmla="*/ 262551 w 1294670"/>
              <a:gd name="connsiteY35" fmla="*/ 567207 h 1177964"/>
              <a:gd name="connsiteX36" fmla="*/ 117122 w 1294670"/>
              <a:gd name="connsiteY36" fmla="*/ 529803 h 1177964"/>
              <a:gd name="connsiteX37" fmla="*/ 37132 w 1294670"/>
              <a:gd name="connsiteY37" fmla="*/ 480734 h 1177964"/>
              <a:gd name="connsiteX38" fmla="*/ 7397 w 1294670"/>
              <a:gd name="connsiteY38" fmla="*/ 423639 h 1177964"/>
              <a:gd name="connsiteX39" fmla="*/ 5458 w 1294670"/>
              <a:gd name="connsiteY39" fmla="*/ 331788 h 1177964"/>
              <a:gd name="connsiteX40" fmla="*/ 99324 w 1294670"/>
              <a:gd name="connsiteY40" fmla="*/ 220997 h 1177964"/>
              <a:gd name="connsiteX41" fmla="*/ 183584 w 1294670"/>
              <a:gd name="connsiteY41" fmla="*/ 220878 h 1177964"/>
              <a:gd name="connsiteX42" fmla="*/ 425254 w 1294670"/>
              <a:gd name="connsiteY42" fmla="*/ 291416 h 1177964"/>
              <a:gd name="connsiteX43" fmla="*/ 368986 w 1294670"/>
              <a:gd name="connsiteY43" fmla="*/ 140334 h 1177964"/>
              <a:gd name="connsiteX44" fmla="*/ 359891 w 1294670"/>
              <a:gd name="connsiteY44" fmla="*/ 102376 h 1177964"/>
              <a:gd name="connsiteX45" fmla="*/ 349729 w 1294670"/>
              <a:gd name="connsiteY45" fmla="*/ 76715 h 1177964"/>
              <a:gd name="connsiteX46" fmla="*/ 340401 w 1294670"/>
              <a:gd name="connsiteY46" fmla="*/ 2187 h 1177964"/>
              <a:gd name="connsiteX47" fmla="*/ 340983 w 1294670"/>
              <a:gd name="connsiteY47" fmla="*/ 0 h 117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4670" h="1177964">
                <a:moveTo>
                  <a:pt x="340983" y="0"/>
                </a:moveTo>
                <a:lnTo>
                  <a:pt x="634632" y="0"/>
                </a:lnTo>
                <a:lnTo>
                  <a:pt x="655133" y="56263"/>
                </a:lnTo>
                <a:cubicBezTo>
                  <a:pt x="710099" y="207115"/>
                  <a:pt x="710099" y="207115"/>
                  <a:pt x="710099" y="207115"/>
                </a:cubicBezTo>
                <a:cubicBezTo>
                  <a:pt x="734257" y="157177"/>
                  <a:pt x="731371" y="161882"/>
                  <a:pt x="768893" y="100714"/>
                </a:cubicBezTo>
                <a:cubicBezTo>
                  <a:pt x="791451" y="69220"/>
                  <a:pt x="811121" y="42432"/>
                  <a:pt x="828133" y="21297"/>
                </a:cubicBezTo>
                <a:lnTo>
                  <a:pt x="846479" y="0"/>
                </a:lnTo>
                <a:lnTo>
                  <a:pt x="1083221" y="0"/>
                </a:lnTo>
                <a:lnTo>
                  <a:pt x="1100895" y="22676"/>
                </a:lnTo>
                <a:cubicBezTo>
                  <a:pt x="1112901" y="41373"/>
                  <a:pt x="1120523" y="60619"/>
                  <a:pt x="1125070" y="79598"/>
                </a:cubicBezTo>
                <a:cubicBezTo>
                  <a:pt x="1132346" y="109964"/>
                  <a:pt x="1128392" y="126966"/>
                  <a:pt x="1113960" y="150493"/>
                </a:cubicBezTo>
                <a:cubicBezTo>
                  <a:pt x="937142" y="417624"/>
                  <a:pt x="937142" y="417624"/>
                  <a:pt x="937142" y="417624"/>
                </a:cubicBezTo>
                <a:cubicBezTo>
                  <a:pt x="1119777" y="426046"/>
                  <a:pt x="1119777" y="426046"/>
                  <a:pt x="1119777" y="426046"/>
                </a:cubicBezTo>
                <a:cubicBezTo>
                  <a:pt x="1182329" y="419086"/>
                  <a:pt x="1221039" y="429881"/>
                  <a:pt x="1246385" y="451904"/>
                </a:cubicBezTo>
                <a:cubicBezTo>
                  <a:pt x="1271730" y="473928"/>
                  <a:pt x="1283712" y="507181"/>
                  <a:pt x="1288101" y="542252"/>
                </a:cubicBezTo>
                <a:cubicBezTo>
                  <a:pt x="1296129" y="592508"/>
                  <a:pt x="1297632" y="632285"/>
                  <a:pt x="1287905" y="658697"/>
                </a:cubicBezTo>
                <a:cubicBezTo>
                  <a:pt x="1278179" y="685110"/>
                  <a:pt x="1254337" y="702863"/>
                  <a:pt x="1208787" y="713777"/>
                </a:cubicBezTo>
                <a:cubicBezTo>
                  <a:pt x="1186012" y="719233"/>
                  <a:pt x="1170828" y="722871"/>
                  <a:pt x="1158531" y="721803"/>
                </a:cubicBezTo>
                <a:cubicBezTo>
                  <a:pt x="1131051" y="724374"/>
                  <a:pt x="1120573" y="730898"/>
                  <a:pt x="1017492" y="719471"/>
                </a:cubicBezTo>
                <a:cubicBezTo>
                  <a:pt x="906819" y="709863"/>
                  <a:pt x="928527" y="716704"/>
                  <a:pt x="877520" y="704842"/>
                </a:cubicBezTo>
                <a:cubicBezTo>
                  <a:pt x="946956" y="961139"/>
                  <a:pt x="946956" y="961139"/>
                  <a:pt x="946956" y="961139"/>
                </a:cubicBezTo>
                <a:cubicBezTo>
                  <a:pt x="963327" y="1029464"/>
                  <a:pt x="966649" y="1076832"/>
                  <a:pt x="946445" y="1109769"/>
                </a:cubicBezTo>
                <a:cubicBezTo>
                  <a:pt x="933832" y="1140887"/>
                  <a:pt x="899512" y="1165165"/>
                  <a:pt x="856848" y="1171373"/>
                </a:cubicBezTo>
                <a:cubicBezTo>
                  <a:pt x="818890" y="1180467"/>
                  <a:pt x="786704" y="1180151"/>
                  <a:pt x="760291" y="1170424"/>
                </a:cubicBezTo>
                <a:cubicBezTo>
                  <a:pt x="736764" y="1155992"/>
                  <a:pt x="707781" y="1118785"/>
                  <a:pt x="683819" y="1052279"/>
                </a:cubicBezTo>
                <a:cubicBezTo>
                  <a:pt x="588285" y="754070"/>
                  <a:pt x="588285" y="754070"/>
                  <a:pt x="588285" y="754070"/>
                </a:cubicBezTo>
                <a:cubicBezTo>
                  <a:pt x="450492" y="999811"/>
                  <a:pt x="450492" y="999811"/>
                  <a:pt x="450492" y="999811"/>
                </a:cubicBezTo>
                <a:cubicBezTo>
                  <a:pt x="425266" y="1062047"/>
                  <a:pt x="389879" y="1098621"/>
                  <a:pt x="344329" y="1109535"/>
                </a:cubicBezTo>
                <a:cubicBezTo>
                  <a:pt x="321554" y="1114991"/>
                  <a:pt x="296960" y="1112856"/>
                  <a:pt x="278138" y="1101311"/>
                </a:cubicBezTo>
                <a:cubicBezTo>
                  <a:pt x="251726" y="1091584"/>
                  <a:pt x="235791" y="1075333"/>
                  <a:pt x="218037" y="1051491"/>
                </a:cubicBezTo>
                <a:cubicBezTo>
                  <a:pt x="213331" y="1048604"/>
                  <a:pt x="206807" y="1038126"/>
                  <a:pt x="200283" y="1027648"/>
                </a:cubicBezTo>
                <a:cubicBezTo>
                  <a:pt x="189053" y="1014284"/>
                  <a:pt x="177824" y="1000919"/>
                  <a:pt x="178891" y="988622"/>
                </a:cubicBezTo>
                <a:cubicBezTo>
                  <a:pt x="170548" y="970553"/>
                  <a:pt x="175569" y="941254"/>
                  <a:pt x="191068" y="905431"/>
                </a:cubicBezTo>
                <a:cubicBezTo>
                  <a:pt x="198976" y="871426"/>
                  <a:pt x="234679" y="802666"/>
                  <a:pt x="287701" y="705675"/>
                </a:cubicBezTo>
                <a:cubicBezTo>
                  <a:pt x="317632" y="646326"/>
                  <a:pt x="376862" y="591998"/>
                  <a:pt x="379748" y="587292"/>
                </a:cubicBezTo>
                <a:cubicBezTo>
                  <a:pt x="362746" y="583338"/>
                  <a:pt x="304147" y="573296"/>
                  <a:pt x="262551" y="567207"/>
                </a:cubicBezTo>
                <a:cubicBezTo>
                  <a:pt x="248435" y="558548"/>
                  <a:pt x="186950" y="553210"/>
                  <a:pt x="117122" y="529803"/>
                </a:cubicBezTo>
                <a:cubicBezTo>
                  <a:pt x="51999" y="509282"/>
                  <a:pt x="74774" y="503825"/>
                  <a:pt x="37132" y="480734"/>
                </a:cubicBezTo>
                <a:cubicBezTo>
                  <a:pt x="23016" y="472075"/>
                  <a:pt x="14673" y="454005"/>
                  <a:pt x="7397" y="423639"/>
                </a:cubicBezTo>
                <a:cubicBezTo>
                  <a:pt x="-4584" y="390386"/>
                  <a:pt x="437" y="361087"/>
                  <a:pt x="5458" y="331788"/>
                </a:cubicBezTo>
                <a:cubicBezTo>
                  <a:pt x="12614" y="277895"/>
                  <a:pt x="46182" y="233729"/>
                  <a:pt x="99324" y="220997"/>
                </a:cubicBezTo>
                <a:cubicBezTo>
                  <a:pt x="122099" y="215540"/>
                  <a:pt x="146693" y="217675"/>
                  <a:pt x="183584" y="220878"/>
                </a:cubicBezTo>
                <a:cubicBezTo>
                  <a:pt x="312762" y="274216"/>
                  <a:pt x="310943" y="266625"/>
                  <a:pt x="425254" y="291416"/>
                </a:cubicBezTo>
                <a:cubicBezTo>
                  <a:pt x="368986" y="140334"/>
                  <a:pt x="368986" y="140334"/>
                  <a:pt x="368986" y="140334"/>
                </a:cubicBezTo>
                <a:cubicBezTo>
                  <a:pt x="370053" y="128037"/>
                  <a:pt x="366415" y="112854"/>
                  <a:pt x="359891" y="102376"/>
                </a:cubicBezTo>
                <a:cubicBezTo>
                  <a:pt x="358072" y="94784"/>
                  <a:pt x="351548" y="84306"/>
                  <a:pt x="349729" y="76715"/>
                </a:cubicBezTo>
                <a:cubicBezTo>
                  <a:pt x="342453" y="46349"/>
                  <a:pt x="339615" y="21943"/>
                  <a:pt x="340401" y="2187"/>
                </a:cubicBezTo>
                <a:lnTo>
                  <a:pt x="3409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40698"/>
            <a:ext cx="3312105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2" y="2541600"/>
            <a:ext cx="3304288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9948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43857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CBE9708-14E4-4BCB-A359-CC345FB2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6220" y="1840698"/>
            <a:ext cx="3312105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800" b="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34B0309-E157-4DD2-AF03-3030A1149E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40274" y="2541600"/>
            <a:ext cx="3304287" cy="32345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EBF02C2-69A8-42BC-B52D-CB6FEE37E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ADB71AC-99F1-486B-8201-51131757B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9777249-3881-4E7B-BADF-69BB6E7C90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4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065" y="6138000"/>
            <a:ext cx="2130425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Sunday, January 31, 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4100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280" y="6138000"/>
            <a:ext cx="118872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>
                    <a:alpha val="58000"/>
                  </a:schemeClr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3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  <p:sldLayoutId id="2147483693" r:id="rId4"/>
    <p:sldLayoutId id="2147483674" r:id="rId5"/>
    <p:sldLayoutId id="2147483691" r:id="rId6"/>
    <p:sldLayoutId id="2147483690" r:id="rId7"/>
    <p:sldLayoutId id="2147483677" r:id="rId8"/>
    <p:sldLayoutId id="2147483694" r:id="rId9"/>
    <p:sldLayoutId id="2147483689" r:id="rId10"/>
    <p:sldLayoutId id="2147483688" r:id="rId11"/>
    <p:sldLayoutId id="2147483676" r:id="rId12"/>
    <p:sldLayoutId id="2147483686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EEA85169-A40A-40DD-9871-5FE5B6A0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342" y="728662"/>
            <a:ext cx="5948516" cy="2776536"/>
          </a:xfrm>
        </p:spPr>
        <p:txBody>
          <a:bodyPr>
            <a:normAutofit/>
          </a:bodyPr>
          <a:lstStyle/>
          <a:p>
            <a:r>
              <a:rPr lang="en-US"/>
              <a:t>800m Training – </a:t>
            </a:r>
            <a:r>
              <a:rPr lang="en-US" sz="4400"/>
              <a:t>The Fossil Ridge Way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B712-4104-4FB1-9955-C84617B22F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2981" y="3821113"/>
            <a:ext cx="5222107" cy="2308225"/>
          </a:xfrm>
        </p:spPr>
        <p:txBody>
          <a:bodyPr/>
          <a:lstStyle/>
          <a:p>
            <a:pPr algn="l"/>
            <a:r>
              <a:rPr lang="en-US"/>
              <a:t>Dani Cook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D4184D4-36AE-803B-D769-0C63265F8C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3005" t="-1" r="11844" b="2"/>
          <a:stretch/>
        </p:blipFill>
        <p:spPr>
          <a:xfrm>
            <a:off x="1" y="0"/>
            <a:ext cx="5675586" cy="6858000"/>
          </a:xfrm>
        </p:spPr>
      </p:pic>
    </p:spTree>
    <p:extLst>
      <p:ext uri="{BB962C8B-B14F-4D97-AF65-F5344CB8AC3E}">
        <p14:creationId xmlns:p14="http://schemas.microsoft.com/office/powerpoint/2010/main" val="369973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B73CF-246B-7276-98AF-44A319932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CE3AFA1-E546-6C7C-3B28-256242E1716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5602" r="12784"/>
          <a:stretch/>
        </p:blipFill>
        <p:spPr>
          <a:xfrm>
            <a:off x="-518055" y="-203656"/>
            <a:ext cx="6717090" cy="7364896"/>
          </a:xfrm>
        </p:spPr>
      </p:pic>
      <p:sp>
        <p:nvSpPr>
          <p:cNvPr id="48" name="Title 47">
            <a:extLst>
              <a:ext uri="{FF2B5EF4-FFF2-40B4-BE49-F238E27FC236}">
                <a16:creationId xmlns:a16="http://schemas.microsoft.com/office/drawing/2014/main" id="{9D68C058-0836-E85B-0F13-200D904D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299" y="-1778902"/>
            <a:ext cx="7365838" cy="2951726"/>
          </a:xfrm>
        </p:spPr>
        <p:txBody>
          <a:bodyPr>
            <a:normAutofit/>
          </a:bodyPr>
          <a:lstStyle/>
          <a:p>
            <a:r>
              <a:rPr lang="en-US" dirty="0"/>
              <a:t>MID SEASON WORKOUTS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94183-09B1-AEB1-C102-39D4BBD6A9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73344" y="1590265"/>
            <a:ext cx="2113476" cy="4850294"/>
          </a:xfrm>
        </p:spPr>
        <p:txBody>
          <a:bodyPr>
            <a:normAutofit/>
          </a:bodyPr>
          <a:lstStyle/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LD/MD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3 x (4x400) @ 3200m Rep Rest = 60sec  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Set Rest = 4:00 jog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HYBRIDS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6 x 400m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4 @ mile effort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2 @ 800 effort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Rest = 3:00  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endParaRPr lang="en-US" sz="600" dirty="0"/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4 x 150m @ 400 effort</a:t>
            </a:r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marR="0" algn="l">
              <a:spcBef>
                <a:spcPts val="200"/>
              </a:spcBef>
              <a:spcAft>
                <a:spcPts val="2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AEEE2AC-C986-714A-E4A0-6475E47BBD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90FBEE-6793-DFB4-F02C-5C07BADCAC23}"/>
              </a:ext>
            </a:extLst>
          </p:cNvPr>
          <p:cNvSpPr txBox="1">
            <a:spLocks/>
          </p:cNvSpPr>
          <p:nvPr/>
        </p:nvSpPr>
        <p:spPr>
          <a:xfrm>
            <a:off x="6033798" y="1590265"/>
            <a:ext cx="1844509" cy="4631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lang="en-US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LD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3-4 x Mile 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@ McMillan Sheet Rest = 3:00-4:00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MD/HYBRID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1-2 x Mile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4 x 200m @ 800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Rest = 200 jog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A5FC33-B598-C213-8CEC-155D1F58AD24}"/>
              </a:ext>
            </a:extLst>
          </p:cNvPr>
          <p:cNvSpPr txBox="1">
            <a:spLocks/>
          </p:cNvSpPr>
          <p:nvPr/>
        </p:nvSpPr>
        <p:spPr>
          <a:xfrm>
            <a:off x="8134846" y="1590265"/>
            <a:ext cx="1679713" cy="44427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lang="en-US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LD/MD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Tempo Run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4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HYBRID 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i="1" dirty="0"/>
              <a:t>Sprint Group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6 x 40m </a:t>
            </a:r>
            <a:r>
              <a:rPr lang="en-US" sz="1600" dirty="0" err="1"/>
              <a:t>flys</a:t>
            </a: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3 x 250m hard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16F1A1-7D67-A772-9E0D-ED317FF328B4}"/>
              </a:ext>
            </a:extLst>
          </p:cNvPr>
          <p:cNvSpPr txBox="1">
            <a:spLocks/>
          </p:cNvSpPr>
          <p:nvPr/>
        </p:nvSpPr>
        <p:spPr>
          <a:xfrm>
            <a:off x="9974247" y="1600207"/>
            <a:ext cx="2025343" cy="48502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lang="en-US" sz="2800" kern="1200" spc="20" baseline="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LD/MD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10-12 x 300m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Rest = 100m walk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1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b="1" dirty="0"/>
              <a:t>HYBRID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8 x 300m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Rest = 100m walk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#1-2 @ 3200 effort. #3-7 @ mile effort. #8-12 @ 800 effort Final rep @ 400 effort</a:t>
            </a:r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 marL="0" algn="l">
              <a:spcBef>
                <a:spcPts val="200"/>
              </a:spcBef>
              <a:spcAft>
                <a:spcPts val="2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EAB3D6-9E90-A94C-1D41-434489326B92}"/>
              </a:ext>
            </a:extLst>
          </p:cNvPr>
          <p:cNvSpPr txBox="1">
            <a:spLocks/>
          </p:cNvSpPr>
          <p:nvPr/>
        </p:nvSpPr>
        <p:spPr>
          <a:xfrm>
            <a:off x="5325771" y="5891952"/>
            <a:ext cx="5521740" cy="533693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i="1" dirty="0">
                <a:solidFill>
                  <a:schemeClr val="tx1"/>
                </a:solidFill>
              </a:rPr>
              <a:t>**Long Run is still a focus for all groups</a:t>
            </a:r>
          </a:p>
        </p:txBody>
      </p:sp>
    </p:spTree>
    <p:extLst>
      <p:ext uri="{BB962C8B-B14F-4D97-AF65-F5344CB8AC3E}">
        <p14:creationId xmlns:p14="http://schemas.microsoft.com/office/powerpoint/2010/main" val="407892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1B7E6-9227-FCB1-989D-2DDFE4EE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7EDDC14-A28E-C2B1-4493-0BCF33A3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>
            <a:normAutofit/>
          </a:bodyPr>
          <a:lstStyle/>
          <a:p>
            <a:r>
              <a:rPr lang="en-US" sz="4400" dirty="0"/>
              <a:t>Example Race SIM Workouts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4469780-A4F4-6EF3-D515-16FD01EF9C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A23FDA-DEF0-8B60-D66D-CD450A956F69}"/>
              </a:ext>
            </a:extLst>
          </p:cNvPr>
          <p:cNvSpPr txBox="1">
            <a:spLocks/>
          </p:cNvSpPr>
          <p:nvPr/>
        </p:nvSpPr>
        <p:spPr>
          <a:xfrm>
            <a:off x="854101" y="1656958"/>
            <a:ext cx="2802835" cy="3773897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b="1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3 sets of (4x400m) 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#1 = 2-3 sec faster than goal mile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#2 = at goal mile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#3 = at goal mile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#4 = 2-3 sec faster than goal mile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 Rest: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1:30 standing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Rest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4:00 (standing rest, some will have walk/jog rest)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586F2-D861-E725-1C5E-1DF8DBEB962C}"/>
              </a:ext>
            </a:extLst>
          </p:cNvPr>
          <p:cNvSpPr txBox="1">
            <a:spLocks/>
          </p:cNvSpPr>
          <p:nvPr/>
        </p:nvSpPr>
        <p:spPr>
          <a:xfrm>
            <a:off x="3876258" y="1255814"/>
            <a:ext cx="3568147" cy="3690391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b="1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Broken 1000m (3-4 reps)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400m @ mile pace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400m @ mile pace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200m @ 800 pace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 Rest: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1:00 standing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Rest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4:00 standing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05DA4E-21FC-BD1D-F2E4-C9C59B6187E8}"/>
              </a:ext>
            </a:extLst>
          </p:cNvPr>
          <p:cNvSpPr txBox="1">
            <a:spLocks/>
          </p:cNvSpPr>
          <p:nvPr/>
        </p:nvSpPr>
        <p:spPr>
          <a:xfrm>
            <a:off x="6589642" y="928280"/>
            <a:ext cx="3452191" cy="4017925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b="1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x 800m, 4 x 300m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800m @ mile pace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300m (hard, float, hard)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800 Rest: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4:00 standing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 Rest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100m walk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E7117-F4A2-47AF-8DEC-61A460C456C8}"/>
              </a:ext>
            </a:extLst>
          </p:cNvPr>
          <p:cNvSpPr txBox="1">
            <a:spLocks/>
          </p:cNvSpPr>
          <p:nvPr/>
        </p:nvSpPr>
        <p:spPr>
          <a:xfrm>
            <a:off x="9118161" y="1593288"/>
            <a:ext cx="3568147" cy="3690391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b="1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Descending Reps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600m @ McMillan Sheet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500m @ McMillan Sheet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400m @ McMillan Sheet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300m @ McMillan Sheet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200m @ 400m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100m @ 400m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 Rest: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Walk back to 400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37E63-89F5-EC18-86F3-FE7544E30F13}"/>
              </a:ext>
            </a:extLst>
          </p:cNvPr>
          <p:cNvSpPr txBox="1"/>
          <p:nvPr/>
        </p:nvSpPr>
        <p:spPr>
          <a:xfrm>
            <a:off x="318052" y="6193799"/>
            <a:ext cx="6415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* Pay attention to daily mileage/volume</a:t>
            </a:r>
          </a:p>
        </p:txBody>
      </p:sp>
    </p:spTree>
    <p:extLst>
      <p:ext uri="{BB962C8B-B14F-4D97-AF65-F5344CB8AC3E}">
        <p14:creationId xmlns:p14="http://schemas.microsoft.com/office/powerpoint/2010/main" val="4786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A0FCA-5CA2-5C12-0004-CDCC36382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AF500A6-9CF7-9692-DB7E-D4D6540D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6471"/>
            <a:ext cx="5982928" cy="135172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End of Season</a:t>
            </a:r>
            <a:br>
              <a:rPr lang="en-US" dirty="0"/>
            </a:br>
            <a:r>
              <a:rPr lang="en-US" sz="2400" i="1" dirty="0"/>
              <a:t>Late April (JV) – May (Varsity)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BF97-51D9-D94B-AEFC-F3E6A8B5A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146852"/>
            <a:ext cx="5982928" cy="3528392"/>
          </a:xfrm>
        </p:spPr>
        <p:txBody>
          <a:bodyPr>
            <a:normAutofit fontScale="85000" lnSpcReduction="20000"/>
          </a:bodyPr>
          <a:lstStyle/>
          <a:p>
            <a:pPr marL="0" indent="0" algn="l"/>
            <a:r>
              <a:rPr lang="en-US" dirty="0"/>
              <a:t>Coach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Solidify Conference Roster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State Qualifying Marks (final chances)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Finalize 4x800 teams &amp; 4x400 contributors or back up runners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0" indent="0" algn="l"/>
            <a:r>
              <a:rPr lang="en-US" dirty="0"/>
              <a:t>Athlete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Be confident in race plan (A, B &amp; 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Have fueling, recovery, and between races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7F02450-378B-DF9D-2036-B4433F1FDD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-25063" t="9353" r="25063" b="8173"/>
          <a:stretch/>
        </p:blipFill>
        <p:spPr>
          <a:xfrm>
            <a:off x="0" y="-94731"/>
            <a:ext cx="12650263" cy="6952731"/>
          </a:xfrm>
        </p:spPr>
      </p:pic>
    </p:spTree>
    <p:extLst>
      <p:ext uri="{BB962C8B-B14F-4D97-AF65-F5344CB8AC3E}">
        <p14:creationId xmlns:p14="http://schemas.microsoft.com/office/powerpoint/2010/main" val="2423461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30230-A42A-C09D-4F93-1D77E287C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23CCAD3-D4A5-AEC1-8A52-0F14BAED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>
            <a:normAutofit/>
          </a:bodyPr>
          <a:lstStyle/>
          <a:p>
            <a:r>
              <a:rPr lang="en-US" sz="4000" dirty="0"/>
              <a:t>End of Season Training Notes for 800m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B72C923-F4E7-F1B4-0FF2-0A5C144A27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674CE5-A6FA-A25D-3AFD-EA1A95F82B85}"/>
              </a:ext>
            </a:extLst>
          </p:cNvPr>
          <p:cNvSpPr txBox="1">
            <a:spLocks/>
          </p:cNvSpPr>
          <p:nvPr/>
        </p:nvSpPr>
        <p:spPr>
          <a:xfrm>
            <a:off x="1759227" y="1908313"/>
            <a:ext cx="8965096" cy="42296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Main workouts = 800m 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MD may still overlap with portions of the LD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Hybrids abandon the long run, LD/MD taper 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Ignore Recovery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Evaluate Meet 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Lighter workouts and </a:t>
            </a:r>
            <a:r>
              <a:rPr lang="en-US" sz="2400" dirty="0" err="1"/>
              <a:t>fartleks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469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3CC5BDEA-39D8-4A5F-BC06-7868AF35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7" y="616889"/>
            <a:ext cx="4104861" cy="1619413"/>
          </a:xfrm>
        </p:spPr>
        <p:txBody>
          <a:bodyPr>
            <a:noAutofit/>
          </a:bodyPr>
          <a:lstStyle/>
          <a:p>
            <a:r>
              <a:rPr lang="en-US" sz="3400" dirty="0"/>
              <a:t>Establishing a Competitive 4x800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61F0-FEDF-462D-A503-4EE84BBD92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20477" y="516835"/>
            <a:ext cx="6639685" cy="2047461"/>
          </a:xfrm>
        </p:spPr>
        <p:txBody>
          <a:bodyPr>
            <a:normAutofit/>
          </a:bodyPr>
          <a:lstStyle/>
          <a:p>
            <a:r>
              <a:rPr lang="en-US" dirty="0"/>
              <a:t>What are the strengths of each leg?</a:t>
            </a:r>
          </a:p>
          <a:p>
            <a:r>
              <a:rPr lang="en-US" dirty="0"/>
              <a:t>Allow athletes to decide the order early on – let them talk it out.</a:t>
            </a:r>
          </a:p>
          <a:p>
            <a:r>
              <a:rPr lang="en-US" dirty="0"/>
              <a:t>Balance developing a team chemistry with slotting new runners in.</a:t>
            </a:r>
          </a:p>
          <a:p>
            <a:r>
              <a:rPr lang="en-US" dirty="0"/>
              <a:t>Realistic hand off practice. </a:t>
            </a:r>
          </a:p>
          <a:p>
            <a:r>
              <a:rPr lang="en-US" dirty="0"/>
              <a:t>Use relays as an opportunity to develop upper JV kids.</a:t>
            </a:r>
          </a:p>
          <a:p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B61413C-FB15-464C-9CA2-E2FA8925B0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5349"/>
          <a:stretch/>
        </p:blipFill>
        <p:spPr>
          <a:xfrm>
            <a:off x="487017" y="2634818"/>
            <a:ext cx="3515739" cy="3504675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58772966-A075-40DD-80A6-1C5B88C5E5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19" t="43" r="6963" b="-43"/>
          <a:stretch/>
        </p:blipFill>
        <p:spPr>
          <a:xfrm>
            <a:off x="4313583" y="2634818"/>
            <a:ext cx="3604390" cy="3504675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5AFDBF82-BEDF-457D-AB51-EFAD1217B7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9506" t="-1" b="-251"/>
          <a:stretch/>
        </p:blipFill>
        <p:spPr>
          <a:xfrm>
            <a:off x="8298474" y="2680058"/>
            <a:ext cx="3485699" cy="3457942"/>
          </a:xfr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84DD0E32-C081-47F7-A4AE-6AD4EC85D02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8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9F8EA3E-07A0-4ABA-81B1-92F281BC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62" y="1502418"/>
            <a:ext cx="5158912" cy="1035050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D8ACB-14FB-4A5B-A3E3-860EE2ABD2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62" y="2981739"/>
            <a:ext cx="5003800" cy="2266122"/>
          </a:xfrm>
        </p:spPr>
        <p:txBody>
          <a:bodyPr>
            <a:normAutofit fontScale="92500"/>
          </a:bodyPr>
          <a:lstStyle/>
          <a:p>
            <a:r>
              <a:rPr lang="en-US" dirty="0"/>
              <a:t>800m Strength Training</a:t>
            </a:r>
          </a:p>
          <a:p>
            <a:r>
              <a:rPr lang="en-US" dirty="0"/>
              <a:t>Wickets for form</a:t>
            </a:r>
          </a:p>
          <a:p>
            <a:r>
              <a:rPr lang="en-US" dirty="0"/>
              <a:t>Hurdle Drills for mobility</a:t>
            </a:r>
          </a:p>
          <a:p>
            <a:r>
              <a:rPr lang="en-US" dirty="0"/>
              <a:t>The mental side of progressing throughout the season (comparison game)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BE4CB96-923E-440D-85EA-024E2F91D3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5661519" y="675861"/>
            <a:ext cx="6371456" cy="5804451"/>
          </a:xfr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AABB986-1E49-4BDF-9493-2065F653A8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1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>
            <a:extLst>
              <a:ext uri="{FF2B5EF4-FFF2-40B4-BE49-F238E27FC236}">
                <a16:creationId xmlns:a16="http://schemas.microsoft.com/office/drawing/2014/main" id="{D973D364-9876-4389-8F5F-23000A14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6833739" cy="147732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D34BE-DFF7-49F3-881C-7E441C7C7C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948071"/>
            <a:ext cx="6407400" cy="4150888"/>
          </a:xfrm>
        </p:spPr>
        <p:txBody>
          <a:bodyPr/>
          <a:lstStyle/>
          <a:p>
            <a:r>
              <a:rPr lang="en-US" dirty="0"/>
              <a:t>Pre-Season Training </a:t>
            </a:r>
          </a:p>
          <a:p>
            <a:r>
              <a:rPr lang="en-US" dirty="0"/>
              <a:t>Establishing Event Groups &amp; Identifying “Hybrids”</a:t>
            </a:r>
          </a:p>
          <a:p>
            <a:r>
              <a:rPr lang="en-US" dirty="0"/>
              <a:t>Mid-Season Training</a:t>
            </a:r>
          </a:p>
          <a:p>
            <a:r>
              <a:rPr lang="en-US" dirty="0"/>
              <a:t>Peak Season Training</a:t>
            </a:r>
          </a:p>
          <a:p>
            <a:r>
              <a:rPr lang="en-US" dirty="0"/>
              <a:t>Establishing a 4x800 Team</a:t>
            </a:r>
          </a:p>
          <a:p>
            <a:r>
              <a:rPr lang="en-US" dirty="0"/>
              <a:t>Final Thoughts</a:t>
            </a:r>
          </a:p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C1EE1AE-E211-472E-8968-16A0D02A07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/>
              <a:t>Sunday, January 31, 20XX</a:t>
            </a:r>
          </a:p>
        </p:txBody>
      </p:sp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1B9FD2E5-6E4F-4752-9C72-4C30AB6EFC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7673980" y="1357864"/>
            <a:ext cx="4834759" cy="3267418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100F54-A3EA-4012-B8F6-8D7386F51B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FD2A8EB-6752-487E-9DAD-5CD35B0251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-1336"/>
          <a:stretch/>
        </p:blipFill>
        <p:spPr>
          <a:xfrm>
            <a:off x="7130575" y="-903890"/>
            <a:ext cx="5064603" cy="3189890"/>
          </a:xfrm>
        </p:spPr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D7D7B1E1-FFB2-47F4-BB2E-1F4FBAA375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-5740" t="29875" r="5740" b="-16690"/>
          <a:stretch/>
        </p:blipFill>
        <p:spPr>
          <a:xfrm>
            <a:off x="6509401" y="4391683"/>
            <a:ext cx="5761257" cy="3088297"/>
          </a:xfrm>
        </p:spPr>
      </p:pic>
    </p:spTree>
    <p:extLst>
      <p:ext uri="{BB962C8B-B14F-4D97-AF65-F5344CB8AC3E}">
        <p14:creationId xmlns:p14="http://schemas.microsoft.com/office/powerpoint/2010/main" val="357961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19876EA-1E84-4F85-B7BD-D6CB0D05E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/>
          <a:lstStyle/>
          <a:p>
            <a:r>
              <a:rPr lang="en-US" dirty="0"/>
              <a:t>Season Progression &amp; Focus Points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56B30B7-6136-423E-9E3D-1FE0DC3EE3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Content Placeholder 4" descr="SmartArt process graphic">
            <a:extLst>
              <a:ext uri="{FF2B5EF4-FFF2-40B4-BE49-F238E27FC236}">
                <a16:creationId xmlns:a16="http://schemas.microsoft.com/office/drawing/2014/main" id="{FFF33004-BEF1-4C60-A2BA-AA0FA792800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3606944"/>
              </p:ext>
            </p:extLst>
          </p:nvPr>
        </p:nvGraphicFramePr>
        <p:xfrm>
          <a:off x="576470" y="1828800"/>
          <a:ext cx="10871852" cy="44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773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561F3A5-A67A-4D59-9C83-54FC481E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0" y="685801"/>
            <a:ext cx="5883537" cy="138153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Pre-Season </a:t>
            </a:r>
            <a:br>
              <a:rPr lang="en-US" dirty="0"/>
            </a:br>
            <a:r>
              <a:rPr lang="en-US" sz="2400" i="1" dirty="0"/>
              <a:t>December - February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97874-C468-4A07-AB26-AD81FEAFE6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5" y="2345635"/>
            <a:ext cx="5883537" cy="3573384"/>
          </a:xfrm>
        </p:spPr>
        <p:txBody>
          <a:bodyPr>
            <a:normAutofit fontScale="92500" lnSpcReduction="10000"/>
          </a:bodyPr>
          <a:lstStyle/>
          <a:p>
            <a:pPr marL="0" indent="0" algn="l"/>
            <a:r>
              <a:rPr lang="en-US" dirty="0"/>
              <a:t>Coach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Re-Build Routine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Allow training calendar to be flexible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Keep event groups together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Athletes follow training group # from fall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Keep it interesting. Minimal Track Work.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Optional pre-season races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66A5E49-817E-7D57-572F-5013DB5B653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-32427" t="18611" r="27211" b="7249"/>
          <a:stretch/>
        </p:blipFill>
        <p:spPr>
          <a:xfrm>
            <a:off x="0" y="-94731"/>
            <a:ext cx="12650263" cy="6952731"/>
          </a:xfrm>
        </p:spPr>
      </p:pic>
    </p:spTree>
    <p:extLst>
      <p:ext uri="{BB962C8B-B14F-4D97-AF65-F5344CB8AC3E}">
        <p14:creationId xmlns:p14="http://schemas.microsoft.com/office/powerpoint/2010/main" val="373937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E5B0A72-73E7-4C55-874C-B50A6CA6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3" y="327666"/>
            <a:ext cx="9117494" cy="606613"/>
          </a:xfrm>
        </p:spPr>
        <p:txBody>
          <a:bodyPr anchor="ctr"/>
          <a:lstStyle/>
          <a:p>
            <a:r>
              <a:rPr lang="en-US" dirty="0"/>
              <a:t>Sample Pre-Season Calendar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8A201B3-2CCF-4132-8763-1BFF87552F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3A958D-FF27-C14B-F2B6-1F12E416F996}"/>
              </a:ext>
            </a:extLst>
          </p:cNvPr>
          <p:cNvGrpSpPr/>
          <p:nvPr/>
        </p:nvGrpSpPr>
        <p:grpSpPr>
          <a:xfrm>
            <a:off x="1500808" y="1043608"/>
            <a:ext cx="9153939" cy="5506278"/>
            <a:chOff x="1952047" y="689100"/>
            <a:chExt cx="7599458" cy="42340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B5B63A-B849-B276-19F6-51ACA1A48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307" b="96928"/>
            <a:stretch/>
          </p:blipFill>
          <p:spPr>
            <a:xfrm>
              <a:off x="1952047" y="689100"/>
              <a:ext cx="7599458" cy="18554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A4FB29-C4ED-FE00-6CBB-7C6649921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2968" r="8307"/>
            <a:stretch/>
          </p:blipFill>
          <p:spPr>
            <a:xfrm>
              <a:off x="1952047" y="874643"/>
              <a:ext cx="7599458" cy="4048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068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E3688-76C7-E691-4F29-4E48AEFBB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732295-07E1-9442-1127-0B1B22A7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664428"/>
            <a:ext cx="5843780" cy="113455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Early Season </a:t>
            </a:r>
            <a:br>
              <a:rPr lang="en-US" dirty="0"/>
            </a:br>
            <a:r>
              <a:rPr lang="en-US" sz="2700" i="1" dirty="0"/>
              <a:t>March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E1CDD-EC6A-242F-4D96-9914D5D28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349" y="1967949"/>
            <a:ext cx="6231834" cy="3906080"/>
          </a:xfrm>
        </p:spPr>
        <p:txBody>
          <a:bodyPr>
            <a:normAutofit fontScale="85000" lnSpcReduction="20000"/>
          </a:bodyPr>
          <a:lstStyle/>
          <a:p>
            <a:pPr marL="0" indent="0" algn="l"/>
            <a:r>
              <a:rPr lang="en-US" dirty="0"/>
              <a:t>Coach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Keep event groups together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Give a variety of athletes varsity exposure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Single events, not a lot of doubling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4x400s when possible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 algn="l"/>
            <a:r>
              <a:rPr lang="en-US" dirty="0"/>
              <a:t>Athlete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Learn to race and react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Start with comfort zone races, but mix it 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96E42C0-A81C-D73F-3F29-6846183D4A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-25142" t="17338" r="25142" b="21204"/>
          <a:stretch/>
        </p:blipFill>
        <p:spPr>
          <a:xfrm>
            <a:off x="0" y="-94731"/>
            <a:ext cx="12650263" cy="6952731"/>
          </a:xfrm>
        </p:spPr>
      </p:pic>
    </p:spTree>
    <p:extLst>
      <p:ext uri="{BB962C8B-B14F-4D97-AF65-F5344CB8AC3E}">
        <p14:creationId xmlns:p14="http://schemas.microsoft.com/office/powerpoint/2010/main" val="235070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92B30-240A-CD97-F01F-B04252F5D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B7B797-6F03-CAF9-0D26-01563FD7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" y="1265956"/>
            <a:ext cx="6390861" cy="890835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Establishing Event Groups</a:t>
            </a:r>
            <a:endParaRPr lang="en-US" sz="400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C2923-476A-471F-D84E-DB3818ED2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773" y="2454965"/>
            <a:ext cx="6390861" cy="346405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3200m / 1600m (LD)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800m / 1600m (MD)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400m / 800m (“Hybrids”)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/>
              <a:t>Considerations: Individual needs, strengths, XC kid? 400 potential?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871844E-39E3-42A6-EEF5-2C0FCA83C3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-20664" t="9471" r="20664" b="8055"/>
          <a:stretch/>
        </p:blipFill>
        <p:spPr>
          <a:xfrm>
            <a:off x="0" y="-94731"/>
            <a:ext cx="12650263" cy="6952731"/>
          </a:xfrm>
        </p:spPr>
      </p:pic>
    </p:spTree>
    <p:extLst>
      <p:ext uri="{BB962C8B-B14F-4D97-AF65-F5344CB8AC3E}">
        <p14:creationId xmlns:p14="http://schemas.microsoft.com/office/powerpoint/2010/main" val="344489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FF35-81BD-ED39-48DC-B036283C7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70D74EC-416A-F399-71A4-EA74C3F99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788666"/>
          </a:xfrm>
        </p:spPr>
        <p:txBody>
          <a:bodyPr anchor="ctr">
            <a:normAutofit/>
          </a:bodyPr>
          <a:lstStyle/>
          <a:p>
            <a:r>
              <a:rPr lang="en-US" sz="4400" dirty="0"/>
              <a:t>What is a “Hybrid”?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E9CC1FA-4365-CAE1-1F9A-7278FAD8C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04628B-065D-2FB4-7FC8-7B95CE95397B}"/>
              </a:ext>
            </a:extLst>
          </p:cNvPr>
          <p:cNvSpPr txBox="1">
            <a:spLocks/>
          </p:cNvSpPr>
          <p:nvPr/>
        </p:nvSpPr>
        <p:spPr>
          <a:xfrm>
            <a:off x="2087217" y="1590261"/>
            <a:ext cx="8408505" cy="454773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Char char="•"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Primarily an 800m runner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More likely to run open 400m than 1600m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Track only kids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Training differences from 800m/1600m runners</a:t>
            </a:r>
          </a:p>
          <a:p>
            <a:r>
              <a:rPr lang="en-US" sz="2400" dirty="0"/>
              <a:t>Lower overall volume &amp; shorter long run</a:t>
            </a:r>
          </a:p>
          <a:p>
            <a:r>
              <a:rPr lang="en-US" sz="2400" dirty="0"/>
              <a:t>Occasionally joins sprint group for second workout of the week</a:t>
            </a:r>
          </a:p>
          <a:p>
            <a:r>
              <a:rPr lang="en-US" sz="2400" dirty="0"/>
              <a:t>May have a separate workout or second half of workout compared to main group</a:t>
            </a:r>
          </a:p>
          <a:p>
            <a:pPr lvl="1"/>
            <a:r>
              <a:rPr lang="en-US" sz="2400" dirty="0"/>
              <a:t>800m/1600m typically shift between 1600m/3200m and Hybrid version of workout. Depends on the workout itself and which is deemed more event specific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8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BF30E-ECFA-00D8-3E8E-96EE19CE3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B5F368F-50B3-14E5-BE28-E16699FC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8" y="823451"/>
            <a:ext cx="6082319" cy="121407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Mid-Season Focus</a:t>
            </a:r>
            <a:br>
              <a:rPr lang="en-US" dirty="0"/>
            </a:br>
            <a:r>
              <a:rPr lang="en-US" sz="2400" i="1" dirty="0"/>
              <a:t>April “Competitive Season”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8AC0692-214F-63E6-0813-61AA73D7EC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-18856" t="15405" r="18856" b="2217"/>
          <a:stretch/>
        </p:blipFill>
        <p:spPr>
          <a:xfrm>
            <a:off x="0" y="-94731"/>
            <a:ext cx="12650263" cy="6952731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7DB71E9-AE1A-C383-B233-620785A30525}"/>
              </a:ext>
            </a:extLst>
          </p:cNvPr>
          <p:cNvSpPr txBox="1">
            <a:spLocks/>
          </p:cNvSpPr>
          <p:nvPr/>
        </p:nvSpPr>
        <p:spPr>
          <a:xfrm>
            <a:off x="695739" y="2226366"/>
            <a:ext cx="6192077" cy="379824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24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4"/>
              </a:buClr>
              <a:buFont typeface="The Hand Extrablack" panose="03070A02030502020204" pitchFamily="66" charset="0"/>
              <a:buNone/>
              <a:defRPr sz="2000" kern="1200" spc="20" baseline="0">
                <a:solidFill>
                  <a:schemeClr val="tx1">
                    <a:alpha val="58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dirty="0"/>
              <a:t>Coach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Start addressing more specific event group needs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Implement occasional race SIM workouts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Start identifying competitive 4x800 &amp; 4x400 contributors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Take advantage of weather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 algn="l"/>
            <a:r>
              <a:rPr lang="en-US" dirty="0"/>
              <a:t>Athlete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Take intentional risks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Learn to get 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Learn to double &amp; what to do between races</a:t>
            </a:r>
          </a:p>
        </p:txBody>
      </p:sp>
    </p:spTree>
    <p:extLst>
      <p:ext uri="{BB962C8B-B14F-4D97-AF65-F5344CB8AC3E}">
        <p14:creationId xmlns:p14="http://schemas.microsoft.com/office/powerpoint/2010/main" val="153129441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B08B8-C3E9-4A9F-B5DD-34D490AC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204B39-6EAA-4677-8C8D-C27F01CF8A37}">
  <ds:schemaRefs>
    <ds:schemaRef ds:uri="71af3243-3dd4-4a8d-8c0d-dd76da1f02a5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230e9df3-be65-4c73-a93b-d1236ebd677e"/>
    <ds:schemaRef ds:uri="http://purl.org/dc/terms/"/>
    <ds:schemaRef ds:uri="16c05727-aa75-4e4a-9b5f-8a80a1165891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60681D-E858-4FCC-ACDF-E8F8408B922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Blob design</Template>
  <TotalTime>13060</TotalTime>
  <Words>883</Words>
  <Application>Microsoft Office PowerPoint</Application>
  <PresentationFormat>Widescreen</PresentationFormat>
  <Paragraphs>246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Sagona Book</vt:lpstr>
      <vt:lpstr>The Hand Extrablack</vt:lpstr>
      <vt:lpstr>BlobVTI</vt:lpstr>
      <vt:lpstr>800m Training – The Fossil Ridge Way</vt:lpstr>
      <vt:lpstr>Agenda</vt:lpstr>
      <vt:lpstr>Season Progression &amp; Focus Points</vt:lpstr>
      <vt:lpstr>Pre-Season  December - February</vt:lpstr>
      <vt:lpstr>Sample Pre-Season Calendar</vt:lpstr>
      <vt:lpstr>Early Season  March</vt:lpstr>
      <vt:lpstr>Establishing Event Groups</vt:lpstr>
      <vt:lpstr>What is a “Hybrid”?</vt:lpstr>
      <vt:lpstr>Mid-Season Focus April “Competitive Season”</vt:lpstr>
      <vt:lpstr>MID SEASON WORKOUTS</vt:lpstr>
      <vt:lpstr>Example Race SIM Workouts</vt:lpstr>
      <vt:lpstr>End of Season Late April (JV) – May (Varsity)</vt:lpstr>
      <vt:lpstr>End of Season Training Notes for 800m</vt:lpstr>
      <vt:lpstr>Establishing a Competitive 4x800</vt:lpstr>
      <vt:lpstr>Additional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Jordan Cook</dc:creator>
  <cp:lastModifiedBy>Jordan Cook</cp:lastModifiedBy>
  <cp:revision>2</cp:revision>
  <dcterms:created xsi:type="dcterms:W3CDTF">2025-01-21T21:07:25Z</dcterms:created>
  <dcterms:modified xsi:type="dcterms:W3CDTF">2025-01-30T22:47:36Z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