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989a5a51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1989a5a51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989a5a51_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1989a5a51_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989a5a51_0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1989a5a51_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989a5a51_0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989a5a51_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989a5a51_0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989a5a51_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989a5a51_0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989a5a51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989a5a51_0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989a5a51_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99a4d58c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99a4d58c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2111123"/>
            <a:ext cx="7772400" cy="15464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3786738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600200"/>
            <a:ext cx="3994526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600200"/>
            <a:ext cx="3994526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5875079"/>
            <a:ext cx="8229600" cy="6926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indent="-3429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indent="-3429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39"/>
            <a:ext cx="9172890" cy="684572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"/>
          <p:cNvSpPr txBox="1"/>
          <p:nvPr>
            <p:ph type="ctrTitle"/>
          </p:nvPr>
        </p:nvSpPr>
        <p:spPr>
          <a:xfrm>
            <a:off x="685800" y="1482048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Maximizing Practice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9" name="Google Shape;29;p8"/>
          <p:cNvSpPr txBox="1"/>
          <p:nvPr>
            <p:ph idx="1" type="subTitle"/>
          </p:nvPr>
        </p:nvSpPr>
        <p:spPr>
          <a:xfrm>
            <a:off x="685800" y="3786738"/>
            <a:ext cx="7772400" cy="104631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Presented by Coach </a:t>
            </a:r>
            <a:r>
              <a:rPr b="1" lang="en">
                <a:solidFill>
                  <a:schemeClr val="lt1"/>
                </a:solidFill>
              </a:rPr>
              <a:t>Tony Tichy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955" y="0"/>
            <a:ext cx="9193910" cy="684760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/>
          <p:nvPr>
            <p:ph type="title"/>
          </p:nvPr>
        </p:nvSpPr>
        <p:spPr>
          <a:xfrm>
            <a:off x="601575" y="-12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Just a few thoughts to ponder!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425848" y="1523925"/>
            <a:ext cx="82923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b="1" lang="en">
                <a:solidFill>
                  <a:schemeClr val="lt1"/>
                </a:solidFill>
              </a:rPr>
              <a:t>Make sure practice is fun!</a:t>
            </a:r>
            <a:endParaRPr b="1">
              <a:solidFill>
                <a:srgbClr val="0000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b="1" lang="en">
                <a:solidFill>
                  <a:srgbClr val="0000FF"/>
                </a:solidFill>
              </a:rPr>
              <a:t>What are my priorities?</a:t>
            </a:r>
            <a:endParaRPr b="1">
              <a:solidFill>
                <a:srgbClr val="00FF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Char char="●"/>
            </a:pPr>
            <a:r>
              <a:rPr b="1" lang="en">
                <a:solidFill>
                  <a:srgbClr val="FFFF00"/>
                </a:solidFill>
              </a:rPr>
              <a:t>What is my space?</a:t>
            </a:r>
            <a:endParaRPr b="1">
              <a:solidFill>
                <a:srgbClr val="FFFF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What equipment do I have?</a:t>
            </a:r>
            <a:endParaRPr b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Char char="●"/>
            </a:pPr>
            <a:r>
              <a:rPr b="1" lang="en">
                <a:solidFill>
                  <a:srgbClr val="FF9900"/>
                </a:solidFill>
              </a:rPr>
              <a:t>Have A Practice Plan</a:t>
            </a:r>
            <a:endParaRPr b="1">
              <a:solidFill>
                <a:srgbClr val="FF99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000"/>
              <a:buChar char="●"/>
            </a:pPr>
            <a:r>
              <a:rPr b="1" lang="en">
                <a:solidFill>
                  <a:srgbClr val="00FFFF"/>
                </a:solidFill>
              </a:rPr>
              <a:t>How long / How often?</a:t>
            </a:r>
            <a:endParaRPr b="1">
              <a:solidFill>
                <a:srgbClr val="FF99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000"/>
              <a:buChar char="●"/>
            </a:pPr>
            <a:r>
              <a:rPr b="1" lang="en">
                <a:solidFill>
                  <a:srgbClr val="00FF00"/>
                </a:solidFill>
              </a:rPr>
              <a:t>Sample Practice Plan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540" y="4409"/>
            <a:ext cx="9153664" cy="683912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/>
          <p:nvPr>
            <p:ph type="title"/>
          </p:nvPr>
        </p:nvSpPr>
        <p:spPr>
          <a:xfrm>
            <a:off x="1667225" y="-302862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Make sure practice is fun!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23488" y="15383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b="1" lang="en">
                <a:solidFill>
                  <a:srgbClr val="FF0000"/>
                </a:solidFill>
              </a:rPr>
              <a:t>Keep the kids moving!</a:t>
            </a:r>
            <a:endParaRPr b="1">
              <a:solidFill>
                <a:srgbClr val="FF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b="1" lang="en">
                <a:solidFill>
                  <a:srgbClr val="0000FF"/>
                </a:solidFill>
              </a:rPr>
              <a:t>Make practice competitive.</a:t>
            </a:r>
            <a:endParaRPr b="1">
              <a:solidFill>
                <a:srgbClr val="0000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b="1" lang="en">
                <a:solidFill>
                  <a:srgbClr val="FFFFFF"/>
                </a:solidFill>
              </a:rPr>
              <a:t>Practice at game speed.</a:t>
            </a:r>
            <a:endParaRPr b="1">
              <a:solidFill>
                <a:srgbClr val="FFFF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Keep kids involved station to station</a:t>
            </a:r>
            <a:endParaRPr b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000"/>
              <a:buChar char="●"/>
            </a:pPr>
            <a:r>
              <a:rPr b="1" lang="en">
                <a:solidFill>
                  <a:srgbClr val="FF00FF"/>
                </a:solidFill>
              </a:rPr>
              <a:t>Be on time as a coach and a player!</a:t>
            </a:r>
            <a:endParaRPr b="1">
              <a:solidFill>
                <a:srgbClr val="FF00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3000"/>
              <a:buChar char="●"/>
            </a:pPr>
            <a:r>
              <a:rPr b="1" lang="en">
                <a:solidFill>
                  <a:srgbClr val="274E13"/>
                </a:solidFill>
              </a:rPr>
              <a:t>Create opportunities for competition.</a:t>
            </a:r>
            <a:endParaRPr b="1">
              <a:solidFill>
                <a:srgbClr val="274E13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" y="-320"/>
            <a:ext cx="9143747" cy="68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601575" y="321425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b="1" lang="en">
                <a:solidFill>
                  <a:srgbClr val="FF0000"/>
                </a:solidFill>
              </a:rPr>
              <a:t>Throwing?</a:t>
            </a:r>
            <a:endParaRPr b="1">
              <a:solidFill>
                <a:srgbClr val="FF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b="1" lang="en">
                <a:solidFill>
                  <a:schemeClr val="lt1"/>
                </a:solidFill>
              </a:rPr>
              <a:t>Hitting?</a:t>
            </a:r>
            <a:endParaRPr b="1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b="1" lang="en">
                <a:solidFill>
                  <a:srgbClr val="0000FF"/>
                </a:solidFill>
              </a:rPr>
              <a:t>Defense?</a:t>
            </a:r>
            <a:endParaRPr b="1">
              <a:solidFill>
                <a:srgbClr val="0000FF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000"/>
              <a:buChar char="●"/>
            </a:pPr>
            <a:r>
              <a:rPr b="1" lang="en">
                <a:solidFill>
                  <a:srgbClr val="00FF00"/>
                </a:solidFill>
              </a:rPr>
              <a:t>Team concept?</a:t>
            </a:r>
            <a:endParaRPr b="1">
              <a:solidFill>
                <a:srgbClr val="00FF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Intro to positions?</a:t>
            </a:r>
            <a:endParaRPr b="1"/>
          </a:p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2385675" y="405613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3000">
                <a:solidFill>
                  <a:srgbClr val="FFFF00"/>
                </a:solidFill>
              </a:rPr>
              <a:t>What are my priorities?</a:t>
            </a:r>
            <a:endParaRPr b="0" sz="3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6" y="12179"/>
            <a:ext cx="9124736" cy="684582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b="1" lang="en">
                <a:solidFill>
                  <a:srgbClr val="FF0000"/>
                </a:solidFill>
              </a:rPr>
              <a:t>Indoor space</a:t>
            </a:r>
            <a:endParaRPr b="1">
              <a:solidFill>
                <a:srgbClr val="FF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b="1" lang="en">
                <a:solidFill>
                  <a:schemeClr val="lt1"/>
                </a:solidFill>
              </a:rPr>
              <a:t>Outdoor space</a:t>
            </a:r>
            <a:endParaRPr b="1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b="1" lang="en">
                <a:solidFill>
                  <a:srgbClr val="0000FF"/>
                </a:solidFill>
              </a:rPr>
              <a:t>Batting cages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2"/>
          <p:cNvSpPr txBox="1"/>
          <p:nvPr>
            <p:ph type="title"/>
          </p:nvPr>
        </p:nvSpPr>
        <p:spPr>
          <a:xfrm>
            <a:off x="673775" y="5221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sz="3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sz="3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00"/>
                </a:solidFill>
              </a:rPr>
              <a:t>What can we do with the space we have?</a:t>
            </a:r>
            <a:endParaRPr sz="3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" y="-313"/>
            <a:ext cx="9143716" cy="685831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b="1" lang="en">
                <a:solidFill>
                  <a:srgbClr val="FF0000"/>
                </a:solidFill>
              </a:rPr>
              <a:t>Does the team have the equipment needed for an efficient practice?</a:t>
            </a:r>
            <a:endParaRPr b="1">
              <a:solidFill>
                <a:srgbClr val="FF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b="1" lang="en">
                <a:solidFill>
                  <a:schemeClr val="lt1"/>
                </a:solidFill>
              </a:rPr>
              <a:t>Is the equipment in good playing shape? (safety of players and coaches)</a:t>
            </a:r>
            <a:endParaRPr b="1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b="1" lang="en">
                <a:solidFill>
                  <a:srgbClr val="0000FF"/>
                </a:solidFill>
              </a:rPr>
              <a:t>Examples: whiffle balls, tennis balls, baseballs, gloves, bats, protective equipment</a:t>
            </a:r>
            <a:endParaRPr b="1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1894100" y="-302887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What equipment do I have?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/>
              <a:t>Create stations and expectations.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" y="1804"/>
            <a:ext cx="9140249" cy="68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33425" y="787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Have a practice plan.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b="1" lang="en">
                <a:solidFill>
                  <a:srgbClr val="0000FF"/>
                </a:solidFill>
              </a:rPr>
              <a:t>What am I working on today as a coach?</a:t>
            </a:r>
            <a:endParaRPr b="1">
              <a:solidFill>
                <a:srgbClr val="0000FF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b="1" lang="en">
                <a:solidFill>
                  <a:schemeClr val="lt1"/>
                </a:solidFill>
              </a:rPr>
              <a:t>What should be part of every practice?</a:t>
            </a:r>
            <a:endParaRPr b="1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How much time is dedicated to each aspect of what’s being worked on?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513"/>
            <a:ext cx="9144002" cy="685851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51575" y="140575"/>
            <a:ext cx="94431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FFFF00"/>
                </a:solidFill>
              </a:rPr>
              <a:t> </a:t>
            </a:r>
            <a:r>
              <a:rPr lang="en" sz="2300">
                <a:solidFill>
                  <a:srgbClr val="FFFF00"/>
                </a:solidFill>
              </a:rPr>
              <a:t>How long should practice be? / </a:t>
            </a:r>
            <a:r>
              <a:rPr lang="en" sz="2300"/>
              <a:t> </a:t>
            </a:r>
            <a:r>
              <a:rPr lang="en" sz="2300">
                <a:solidFill>
                  <a:srgbClr val="FFFF00"/>
                </a:solidFill>
              </a:rPr>
              <a:t>How many practices per week?</a:t>
            </a:r>
            <a:endParaRPr sz="23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b="1" lang="en">
                <a:solidFill>
                  <a:schemeClr val="lt1"/>
                </a:solidFill>
              </a:rPr>
              <a:t>1 to 1.5 hours</a:t>
            </a:r>
            <a:endParaRPr b="1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b="1" lang="en">
                <a:solidFill>
                  <a:srgbClr val="0000FF"/>
                </a:solidFill>
              </a:rPr>
              <a:t>2x a week then 1 x once games start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" y="-320"/>
            <a:ext cx="9143747" cy="68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57325" y="1167050"/>
            <a:ext cx="8229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FFFF"/>
              </a:buClr>
              <a:buSzPts val="3000"/>
              <a:buChar char="●"/>
            </a:pPr>
            <a:r>
              <a:rPr b="1" lang="en">
                <a:solidFill>
                  <a:srgbClr val="00FFFF"/>
                </a:solidFill>
              </a:rPr>
              <a:t>4:00-4:10 plyometrics (high knees, jumping jacks, light running etc.)</a:t>
            </a:r>
            <a:endParaRPr b="1">
              <a:solidFill>
                <a:srgbClr val="00FFFF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b="1" lang="en">
                <a:solidFill>
                  <a:schemeClr val="lt1"/>
                </a:solidFill>
              </a:rPr>
              <a:t>4:10-4:25 throwing mechanics and drills</a:t>
            </a:r>
            <a:endParaRPr b="1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b="1" lang="en">
                <a:solidFill>
                  <a:srgbClr val="0000FF"/>
                </a:solidFill>
              </a:rPr>
              <a:t>4:25-4:35 age appropriate base running</a:t>
            </a:r>
            <a:endParaRPr b="1">
              <a:solidFill>
                <a:srgbClr val="0000FF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000"/>
              <a:buChar char="●"/>
            </a:pPr>
            <a:r>
              <a:rPr b="1" lang="en">
                <a:solidFill>
                  <a:srgbClr val="FF00FF"/>
                </a:solidFill>
              </a:rPr>
              <a:t>4:35-4:50 hitting stations, whiffle balls</a:t>
            </a:r>
            <a:endParaRPr b="1">
              <a:solidFill>
                <a:srgbClr val="FF00FF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4:50-5:05 team concept: offense,defense,baserunning</a:t>
            </a:r>
            <a:endParaRPr b="1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Char char="●"/>
            </a:pPr>
            <a:r>
              <a:rPr b="1" lang="en">
                <a:solidFill>
                  <a:srgbClr val="FF9900"/>
                </a:solidFill>
              </a:rPr>
              <a:t>5:05-5:30 hustle game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1942225" y="45718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en" sz="3000">
                <a:solidFill>
                  <a:srgbClr val="FFFF00"/>
                </a:solidFill>
              </a:rPr>
              <a:t>SAMPLE </a:t>
            </a:r>
            <a:r>
              <a:rPr b="0" lang="en" sz="3000">
                <a:solidFill>
                  <a:srgbClr val="FFFF00"/>
                </a:solidFill>
              </a:rPr>
              <a:t>PRACTICE PLAN</a:t>
            </a:r>
            <a:endParaRPr b="0" sz="3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