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88" r:id="rId2"/>
    <p:sldId id="280" r:id="rId3"/>
    <p:sldId id="281" r:id="rId4"/>
    <p:sldId id="282" r:id="rId5"/>
    <p:sldId id="283" r:id="rId6"/>
    <p:sldId id="277" r:id="rId7"/>
    <p:sldId id="278" r:id="rId8"/>
    <p:sldId id="259" r:id="rId9"/>
    <p:sldId id="289" r:id="rId10"/>
    <p:sldId id="275" r:id="rId11"/>
    <p:sldId id="284" r:id="rId12"/>
    <p:sldId id="260" r:id="rId13"/>
    <p:sldId id="262" r:id="rId14"/>
    <p:sldId id="285" r:id="rId15"/>
    <p:sldId id="286" r:id="rId16"/>
    <p:sldId id="264" r:id="rId17"/>
    <p:sldId id="265" r:id="rId18"/>
    <p:sldId id="266" r:id="rId19"/>
    <p:sldId id="290" r:id="rId20"/>
    <p:sldId id="291" r:id="rId21"/>
    <p:sldId id="271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84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124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4/16/2021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3DBB-7C45-41BA-9EDE-C1EB5E76945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4/16/2021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3DBB-7C45-41BA-9EDE-C1EB5E76945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4/16/2021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3DBB-7C45-41BA-9EDE-C1EB5E76945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4/16/2021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3DBB-7C45-41BA-9EDE-C1EB5E76945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4/16/2021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3DBB-7C45-41BA-9EDE-C1EB5E76945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4/16/2021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3DBB-7C45-41BA-9EDE-C1EB5E76945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4/16/2021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3DBB-7C45-41BA-9EDE-C1EB5E76945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4/16/2021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3DBB-7C45-41BA-9EDE-C1EB5E76945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4/16/2021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3DBB-7C45-41BA-9EDE-C1EB5E76945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4/16/2021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7663DBB-7C45-41BA-9EDE-C1EB5E76945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4/16/2021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3DBB-7C45-41BA-9EDE-C1EB5E76945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EFFDC29-BB54-48DF-9824-781D8D33F87A}" type="datetimeFigureOut">
              <a:rPr lang="en-US" smtClean="0"/>
              <a:t>4/16/2021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E7663DBB-7C45-41BA-9EDE-C1EB5E769452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mailto:Timothy.cummins11@gmail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304800" y="457200"/>
            <a:ext cx="8305800" cy="57150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700" b="1" dirty="0">
                <a:solidFill>
                  <a:srgbClr val="0784B1"/>
                </a:solidFill>
              </a:rPr>
              <a:t>Coaching Baseball</a:t>
            </a:r>
            <a:br>
              <a:rPr lang="en-US" sz="3700" b="1" dirty="0"/>
            </a:br>
            <a:br>
              <a:rPr lang="en-US" dirty="0"/>
            </a:br>
            <a:r>
              <a:rPr lang="en-US" dirty="0"/>
              <a:t>Offense- hitting/baserunning</a:t>
            </a:r>
            <a:br>
              <a:rPr lang="en-US" sz="2500" dirty="0"/>
            </a:br>
            <a:r>
              <a:rPr lang="en-US" sz="2500" i="1" dirty="0"/>
              <a:t>Week 4  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2100" dirty="0"/>
              <a:t>Sutton Youth Baseball League Coaches Clinic </a:t>
            </a:r>
            <a:br>
              <a:rPr lang="en-US" sz="2100" dirty="0"/>
            </a:br>
            <a:r>
              <a:rPr lang="en-US" sz="2100" dirty="0"/>
              <a:t>April 19, 2021</a:t>
            </a:r>
            <a:br>
              <a:rPr lang="en-US" sz="2100" dirty="0"/>
            </a:br>
            <a:r>
              <a:rPr lang="en-US" sz="2100" dirty="0"/>
              <a:t>Tim Cummins							             Special Assignment Scout- San Francisco Giants  	</a:t>
            </a:r>
            <a:br>
              <a:rPr lang="en-US" sz="2100" dirty="0"/>
            </a:b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3697665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784B1"/>
                </a:solidFill>
              </a:rPr>
              <a:t> Mental Approach- From Bench to Batter’s Box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229600" cy="5668962"/>
          </a:xfrm>
        </p:spPr>
        <p:txBody>
          <a:bodyPr>
            <a:noAutofit/>
          </a:bodyPr>
          <a:lstStyle/>
          <a:p>
            <a:r>
              <a:rPr lang="en-US" dirty="0"/>
              <a:t>Bench</a:t>
            </a:r>
          </a:p>
          <a:p>
            <a:pPr lvl="1"/>
            <a:r>
              <a:rPr lang="en-US" dirty="0"/>
              <a:t>Discuss what the pitcher is throwing with teammates/coaches</a:t>
            </a:r>
          </a:p>
          <a:p>
            <a:pPr lvl="1"/>
            <a:r>
              <a:rPr lang="en-US" dirty="0"/>
              <a:t>3-4 batters away- start getting ready (new pitcher!) </a:t>
            </a:r>
          </a:p>
          <a:p>
            <a:pPr lvl="1"/>
            <a:r>
              <a:rPr lang="en-US" dirty="0"/>
              <a:t>Start thinking of the possible situations  </a:t>
            </a:r>
          </a:p>
          <a:p>
            <a:pPr marL="514350" indent="-457200"/>
            <a:r>
              <a:rPr lang="en-US" dirty="0"/>
              <a:t>On-Deck</a:t>
            </a:r>
          </a:p>
          <a:p>
            <a:pPr marL="176213" lvl="1" indent="-176213"/>
            <a:r>
              <a:rPr lang="en-US" dirty="0"/>
              <a:t>Time the pitch (stance then swing)</a:t>
            </a:r>
          </a:p>
          <a:p>
            <a:pPr marL="176213" lvl="1" indent="-176213"/>
            <a:r>
              <a:rPr lang="en-US" dirty="0"/>
              <a:t>Watch release point- does it change on different pitches/ mechanics slow down on change up</a:t>
            </a:r>
          </a:p>
          <a:p>
            <a:pPr marL="176213" lvl="1" indent="-176213"/>
            <a:r>
              <a:rPr lang="en-US" dirty="0"/>
              <a:t>Situation </a:t>
            </a:r>
          </a:p>
          <a:p>
            <a:pPr marL="0" lvl="1" indent="0">
              <a:buNone/>
            </a:pPr>
            <a:r>
              <a:rPr lang="en-US" b="1" dirty="0"/>
              <a:t>At Bat</a:t>
            </a:r>
          </a:p>
          <a:p>
            <a:pPr marL="176213" lvl="1" indent="-176213"/>
            <a:r>
              <a:rPr lang="en-US" dirty="0"/>
              <a:t>What did previous batter do (what did I do previous at bat</a:t>
            </a:r>
          </a:p>
          <a:p>
            <a:pPr marL="176213" lvl="1" indent="-176213"/>
            <a:r>
              <a:rPr lang="en-US" dirty="0"/>
              <a:t>Get sign from coach</a:t>
            </a:r>
          </a:p>
          <a:p>
            <a:pPr marL="176213" lvl="1" indent="-176213"/>
            <a:r>
              <a:rPr lang="en-US" dirty="0"/>
              <a:t>Think fast ball adjust for off speed  (know FB counts) </a:t>
            </a:r>
          </a:p>
          <a:p>
            <a:pPr marL="0" lvl="1" indent="0">
              <a:buNone/>
            </a:pPr>
            <a:endParaRPr lang="en-US" dirty="0"/>
          </a:p>
          <a:p>
            <a:pPr marL="914400" lvl="1" indent="-457200"/>
            <a:endParaRPr lang="en-US" sz="2000" dirty="0"/>
          </a:p>
          <a:p>
            <a:pPr marL="5715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031597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CBE6F-1DE3-4CE2-9DB5-F012125DE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b="1" dirty="0">
                <a:solidFill>
                  <a:srgbClr val="0784B1"/>
                </a:solidFill>
              </a:rPr>
              <a:t>Batting Practice/tee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F3B646-1BF2-4860-8281-B51A115B90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143000"/>
            <a:ext cx="8229600" cy="4983163"/>
          </a:xfrm>
        </p:spPr>
        <p:txBody>
          <a:bodyPr>
            <a:normAutofit/>
          </a:bodyPr>
          <a:lstStyle/>
          <a:p>
            <a:endParaRPr lang="en-US" sz="2000" u="sng" dirty="0"/>
          </a:p>
          <a:p>
            <a:pPr lvl="1"/>
            <a:r>
              <a:rPr lang="en-US" sz="2000" dirty="0"/>
              <a:t>BP Pitcher- throw to the hitter's level</a:t>
            </a:r>
          </a:p>
          <a:p>
            <a:pPr lvl="1"/>
            <a:r>
              <a:rPr lang="en-US" sz="2000" dirty="0"/>
              <a:t>Pare off into groups- simulate an at bat- 5-7 pitches rotate out</a:t>
            </a:r>
          </a:p>
          <a:p>
            <a:pPr lvl="1"/>
            <a:r>
              <a:rPr lang="en-US" sz="2000" dirty="0"/>
              <a:t>Work on TIMING- barrel to ball- hit gap to gap</a:t>
            </a:r>
          </a:p>
          <a:p>
            <a:pPr lvl="1"/>
            <a:r>
              <a:rPr lang="en-US" sz="2000" dirty="0"/>
              <a:t>Work on flaws</a:t>
            </a:r>
          </a:p>
          <a:p>
            <a:pPr lvl="1"/>
            <a:r>
              <a:rPr lang="en-US" sz="2000" dirty="0"/>
              <a:t>Learn what “Your Pitch Is”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Tee – work on areas where you are having trouble- looking for line drives</a:t>
            </a:r>
          </a:p>
          <a:p>
            <a:pPr lvl="1"/>
            <a:r>
              <a:rPr lang="en-US" sz="2000" dirty="0"/>
              <a:t>Soft-toss- good quick drill if not doing a complete BP </a:t>
            </a:r>
          </a:p>
          <a:p>
            <a:pPr marL="0" lvl="1" indent="0">
              <a:buNone/>
            </a:pPr>
            <a:endParaRPr lang="en-US" sz="2000" dirty="0"/>
          </a:p>
          <a:p>
            <a:pPr marL="5715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52289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b="1" dirty="0">
                <a:solidFill>
                  <a:srgbClr val="0784B1"/>
                </a:solidFill>
              </a:rPr>
              <a:t>Bunting (Coaches know who on your team  can bunt)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r>
              <a:rPr lang="en-US" sz="1800" dirty="0"/>
              <a:t> Young Players </a:t>
            </a:r>
          </a:p>
          <a:p>
            <a:pPr marL="228600" lvl="1" indent="-228600"/>
            <a:r>
              <a:rPr lang="en-US" sz="1800" dirty="0"/>
              <a:t>On delivery- square around  (if know bunt be in front part of batter's box)</a:t>
            </a:r>
          </a:p>
          <a:p>
            <a:pPr marL="228600" lvl="1" indent="-228600"/>
            <a:r>
              <a:rPr lang="en-US" sz="1800" dirty="0"/>
              <a:t>Feet pointed toward field  even/balanced</a:t>
            </a:r>
          </a:p>
          <a:p>
            <a:pPr marL="228600" lvl="1" indent="-228600"/>
            <a:r>
              <a:rPr lang="en-US" sz="1800" dirty="0"/>
              <a:t>Knees bent- bat at top of strike zone</a:t>
            </a:r>
          </a:p>
          <a:p>
            <a:pPr marL="228600" lvl="1" indent="-228600"/>
            <a:r>
              <a:rPr lang="en-US" sz="1800" dirty="0"/>
              <a:t>Top hand- slide up –bat within thumb/index finger- other fingers (fist) protected by bat- barrel of the bat in strike zone</a:t>
            </a:r>
          </a:p>
          <a:p>
            <a:pPr marL="228600" lvl="1" indent="-228600"/>
            <a:r>
              <a:rPr lang="en-US" sz="1800" dirty="0"/>
              <a:t>Move bat down/bend knees   </a:t>
            </a:r>
          </a:p>
          <a:p>
            <a:pPr marL="514350" indent="-457200"/>
            <a:r>
              <a:rPr lang="en-US" sz="1800" dirty="0"/>
              <a:t>Older Players </a:t>
            </a:r>
          </a:p>
          <a:p>
            <a:pPr marL="228600" lvl="1" indent="-228600"/>
            <a:r>
              <a:rPr lang="en-US" sz="1800" dirty="0"/>
              <a:t>On delivery- turn feet- pointing toward field</a:t>
            </a:r>
          </a:p>
          <a:p>
            <a:pPr marL="228600" lvl="1" indent="-228600"/>
            <a:r>
              <a:rPr lang="en-US" sz="1800" dirty="0"/>
              <a:t>Knees bent </a:t>
            </a:r>
          </a:p>
          <a:p>
            <a:pPr marL="228600" lvl="1" indent="-228600"/>
            <a:r>
              <a:rPr lang="en-US" sz="1800" dirty="0"/>
              <a:t>Top hand slides up bat (same grip as above)</a:t>
            </a:r>
          </a:p>
          <a:p>
            <a:pPr marL="228600" lvl="1" indent="-228600"/>
            <a:r>
              <a:rPr lang="en-US" sz="1800" dirty="0"/>
              <a:t>Bat at 45 degree angle</a:t>
            </a:r>
          </a:p>
          <a:p>
            <a:pPr marL="228600" lvl="1" indent="-228600"/>
            <a:r>
              <a:rPr lang="en-US" sz="1800" dirty="0"/>
              <a:t>Catch pitch with bat</a:t>
            </a:r>
          </a:p>
          <a:p>
            <a:pPr marL="0" lvl="1" indent="0">
              <a:buNone/>
            </a:pPr>
            <a:r>
              <a:rPr lang="en-US" sz="1800" b="1" dirty="0"/>
              <a:t> Fake Bunt </a:t>
            </a:r>
          </a:p>
          <a:p>
            <a:pPr lvl="1"/>
            <a:r>
              <a:rPr lang="en-US" sz="1800" dirty="0"/>
              <a:t>Situation- turn prior to delivery starting</a:t>
            </a:r>
          </a:p>
          <a:p>
            <a:pPr lvl="1"/>
            <a:endParaRPr lang="en-US" sz="180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972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b="1" dirty="0">
                <a:solidFill>
                  <a:srgbClr val="0784B1"/>
                </a:solidFill>
              </a:rPr>
              <a:t>Recognizing/Correcting Flaws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229600" cy="50593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1800" b="0" u="sng" dirty="0"/>
              <a:t>Stepping out</a:t>
            </a:r>
            <a:r>
              <a:rPr lang="en-US" sz="1800" b="0" dirty="0"/>
              <a:t>- put bat/2 x 4 behind heels (fear of ball- soft balls)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800" b="0" u="sng" dirty="0"/>
              <a:t>Choke Grip</a:t>
            </a:r>
            <a:r>
              <a:rPr lang="en-US" sz="1800" b="0" dirty="0"/>
              <a:t>- adjust hands- align with finger knuckles/bat in fingers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800" b="0" u="sng" dirty="0"/>
              <a:t>No Hip Rotation</a:t>
            </a:r>
            <a:r>
              <a:rPr lang="en-US" sz="1800" b="0" dirty="0"/>
              <a:t>- bat around lower back- stride turn hips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800" b="0" u="sng" dirty="0"/>
              <a:t>Over Striding </a:t>
            </a:r>
            <a:r>
              <a:rPr lang="en-US" sz="1800" b="0" dirty="0"/>
              <a:t>– put board horizontal 4-6” in front of front foot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800" b="0" u="sng" dirty="0"/>
              <a:t>Drop back shoulder- </a:t>
            </a:r>
            <a:r>
              <a:rPr lang="en-US" sz="1800" b="0" dirty="0"/>
              <a:t>(could be from over striding/heavy bat/poor BP)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800" b="0" u="sng" dirty="0"/>
              <a:t>Dropping Hands </a:t>
            </a:r>
            <a:r>
              <a:rPr lang="en-US" sz="1800" b="0" dirty="0"/>
              <a:t>– box or ball between forearm and chest of front arm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800" b="0" u="sng" dirty="0"/>
              <a:t>Lunging</a:t>
            </a:r>
            <a:r>
              <a:rPr lang="en-US" sz="1800" b="0" dirty="0"/>
              <a:t> – (being out in front) /open stance/move up in box- could be timing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800" b="0" u="sng" dirty="0"/>
              <a:t>Casting </a:t>
            </a:r>
            <a:r>
              <a:rPr lang="en-US" sz="1800" b="0" dirty="0"/>
              <a:t>– swing goes out- hands outside pitch – stand parallel to fence- forces hands to go forward not out </a:t>
            </a:r>
          </a:p>
          <a:p>
            <a:pPr marL="0" indent="0">
              <a:buNone/>
            </a:pPr>
            <a:r>
              <a:rPr lang="en-US" sz="1900" dirty="0"/>
              <a:t>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9413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04B43-DC60-42A5-9420-BB4822B2E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b="1" dirty="0">
                <a:solidFill>
                  <a:srgbClr val="0784B1"/>
                </a:solidFill>
              </a:rPr>
              <a:t>Quality At Bats (eliminate Batting Average)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514E11-F866-40AE-A994-787B5C0F0B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4906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2000" b="0" dirty="0"/>
              <a:t>Gets player to think in a team concept and not as an individual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0" dirty="0"/>
              <a:t>Eliminates the frustration of outs (some outs are productive!)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0" dirty="0"/>
              <a:t>4 or more pitch at bats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0" dirty="0"/>
              <a:t>Base hit (single, double, triple, Home Run)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0" dirty="0"/>
              <a:t>Walk/HBP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0" dirty="0"/>
              <a:t>Advances a runner (ground out/sac bunt/sac fly)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0" dirty="0"/>
              <a:t>Hard hit out (line drive, great defensive play)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0" dirty="0"/>
              <a:t>Run(s) batted in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0" dirty="0"/>
              <a:t>Run scored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sz="2000" b="0" baseline="30000" dirty="0"/>
          </a:p>
          <a:p>
            <a:pPr marL="0" indent="0"/>
            <a:r>
              <a:rPr lang="en-US" sz="2800" b="0" baseline="30000" dirty="0"/>
              <a:t> Points assigned</a:t>
            </a:r>
            <a:endParaRPr lang="en-US" sz="2800" b="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6974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ECD02-9294-4B73-B6C3-98A48204A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b="1" dirty="0">
                <a:solidFill>
                  <a:srgbClr val="0784B1"/>
                </a:solidFill>
              </a:rPr>
              <a:t>Base-Running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4DBF52-FA6B-4A6F-AB1C-33A8B492D9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143000"/>
            <a:ext cx="8229600" cy="4983163"/>
          </a:xfrm>
        </p:spPr>
        <p:txBody>
          <a:bodyPr>
            <a:normAutofit/>
          </a:bodyPr>
          <a:lstStyle/>
          <a:p>
            <a:pPr marL="0" indent="0"/>
            <a:r>
              <a:rPr lang="en-US" sz="1800" dirty="0"/>
              <a:t>Expectations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0" dirty="0"/>
              <a:t>Run every batted ball out- put pressure on the defense (great habit to get into!)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0" dirty="0"/>
              <a:t>Know where the ball is at all times!!!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0" dirty="0"/>
              <a:t>Always look to take the extra base  (count extra bases- team game goal)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0" dirty="0"/>
              <a:t>Know the situation (outs, score, batter up, defensive positioning)</a:t>
            </a:r>
          </a:p>
          <a:p>
            <a:pPr marL="0" indent="0"/>
            <a:r>
              <a:rPr lang="en-US" sz="2000" dirty="0"/>
              <a:t>Home Plate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0" dirty="0"/>
              <a:t>Hitting ball leave box with back foot/leg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0" dirty="0"/>
              <a:t>2-3 steps out of the box- find the baseball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0" dirty="0"/>
              <a:t>GB- run through the bag- hitting front of 1</a:t>
            </a:r>
            <a:r>
              <a:rPr lang="en-US" b="0" baseline="30000" dirty="0"/>
              <a:t>st</a:t>
            </a:r>
            <a:r>
              <a:rPr lang="en-US" b="0" dirty="0"/>
              <a:t> base- run in runners' box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0" dirty="0"/>
              <a:t>Base hit- question mark/banana curve- hit corner of the bag closes to the pitcher’s mound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0" dirty="0"/>
              <a:t>Round the bag- find the baseball- (make them stop you)- keep eye on the ball when coming back to the base   </a:t>
            </a:r>
          </a:p>
        </p:txBody>
      </p:sp>
    </p:spTree>
    <p:extLst>
      <p:ext uri="{BB962C8B-B14F-4D97-AF65-F5344CB8AC3E}">
        <p14:creationId xmlns:p14="http://schemas.microsoft.com/office/powerpoint/2010/main" val="16171823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b="1" dirty="0">
                <a:solidFill>
                  <a:srgbClr val="0784B1"/>
                </a:solidFill>
              </a:rPr>
              <a:t>Baserunning- First Base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b="0" dirty="0"/>
              <a:t>Leads- Primary lead- 3 ½ steps (10 feet)- toes aligned with back of bag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0" dirty="0"/>
              <a:t>Secondary – on pitch 2 shuffles (not hops)- track pitch – anticipate pitch in the dirt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0" dirty="0"/>
              <a:t>Pick-off attempts – feet /hands – back of bag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0" dirty="0"/>
              <a:t>Half-way on OF Fly Balls less than two outs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0" dirty="0"/>
              <a:t>As third base coach- have runner indicate back to you number of outs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0" dirty="0"/>
              <a:t>GB break up two! (slide straight into the bag) 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400" b="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0" dirty="0"/>
              <a:t>WATCH FOR PITCHER GOING INTO WIND UP (not stretch) </a:t>
            </a:r>
          </a:p>
        </p:txBody>
      </p:sp>
    </p:spTree>
    <p:extLst>
      <p:ext uri="{BB962C8B-B14F-4D97-AF65-F5344CB8AC3E}">
        <p14:creationId xmlns:p14="http://schemas.microsoft.com/office/powerpoint/2010/main" val="24000633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b="1" dirty="0">
                <a:solidFill>
                  <a:srgbClr val="0784B1"/>
                </a:solidFill>
              </a:rPr>
              <a:t>First Base- Stealing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2000" b="0" dirty="0"/>
              <a:t>RHP-  Back of heel (foot touching rubber)/step off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0" dirty="0"/>
              <a:t>LHP-  Front foot/past back knee –must go home/ can step off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0" dirty="0"/>
              <a:t>One way leads to draw throw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0" dirty="0"/>
              <a:t>Try to run on off-speed counts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0" dirty="0"/>
              <a:t>On delivery- throw front elbow, crossover step, straight line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0" dirty="0"/>
              <a:t>Half-way down look back toward home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0" dirty="0"/>
              <a:t>Slide- find the baseball (listen to third base coach)  </a:t>
            </a:r>
          </a:p>
        </p:txBody>
      </p:sp>
    </p:spTree>
    <p:extLst>
      <p:ext uri="{BB962C8B-B14F-4D97-AF65-F5344CB8AC3E}">
        <p14:creationId xmlns:p14="http://schemas.microsoft.com/office/powerpoint/2010/main" val="20324694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520940" cy="548640"/>
          </a:xfrm>
        </p:spPr>
        <p:txBody>
          <a:bodyPr/>
          <a:lstStyle/>
          <a:p>
            <a:r>
              <a:rPr lang="en-US" b="1" dirty="0">
                <a:solidFill>
                  <a:srgbClr val="0784B1"/>
                </a:solidFill>
              </a:rPr>
              <a:t>Baserunning- second Base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49069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Primary (5-6 steps)/Secondary leads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Less than two outs primary lead/ two out primary lead (in line with tight turn at third)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Watch pitch anticipate ball in dirt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Pick off- heel/step off-  Wheel Four! 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Runner has second baseman/ 3</a:t>
            </a:r>
            <a:r>
              <a:rPr lang="en-US" baseline="30000" dirty="0"/>
              <a:t>rd</a:t>
            </a:r>
            <a:r>
              <a:rPr lang="en-US" dirty="0"/>
              <a:t> base coach has SS-   BACK!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OF FB – less than two outs- stay close to bag (possible tag)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Know position of outfielders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Belly play on GB left side of infield  (left/right- speed of ball/location)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Know where the ball is at all times</a:t>
            </a:r>
          </a:p>
          <a:p>
            <a:pPr marL="0" indent="0"/>
            <a:r>
              <a:rPr lang="en-US" dirty="0"/>
              <a:t> 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5830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520940" cy="548640"/>
          </a:xfrm>
        </p:spPr>
        <p:txBody>
          <a:bodyPr/>
          <a:lstStyle/>
          <a:p>
            <a:r>
              <a:rPr lang="en-US" b="1" dirty="0">
                <a:solidFill>
                  <a:srgbClr val="0784B1"/>
                </a:solidFill>
              </a:rPr>
              <a:t>Baserunning- third Base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49069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Primary (5-6 steps)/Secondary leads- down in foul/back in fair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WATCH the throw back to the pitcher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Watch pitch anticipate ball in dirt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Position of infielders (infield in)- go on contact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Tag up-  watch ball – (don’t use go/no)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OF FB – less than two outs- stay close to bag (possible tag)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Know position of outfielders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Don’t leave early on suicide squeeze</a:t>
            </a:r>
          </a:p>
          <a:p>
            <a:pPr marL="0" indent="0"/>
            <a:r>
              <a:rPr lang="en-US" dirty="0"/>
              <a:t> </a:t>
            </a:r>
          </a:p>
          <a:p>
            <a:pPr marL="0" indent="0"/>
            <a:r>
              <a:rPr lang="en-US" dirty="0"/>
              <a:t> 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409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D4BB4-7CCD-41E2-90D7-96827404C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784B1"/>
                </a:solidFill>
              </a:rPr>
              <a:t>Disclaimer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F6BC83-C3A0-4F22-B2E9-C31319DAB8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b="0" dirty="0"/>
              <a:t>My goal is to share my experiences as a coach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0" dirty="0"/>
              <a:t>Lessons learned: what worked for me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0" dirty="0"/>
              <a:t>I do not claim to be an expert, there are many ways to teach/coach baseball, and I’m not here to debate them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0" dirty="0"/>
              <a:t>I am old school in how I teach fundamentals of the game- you will be disappointed if you came to hear about launch angles and spin rates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0" dirty="0"/>
              <a:t>After being involved in the game for over 50 years I still learn things every year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0" dirty="0"/>
              <a:t>Baseball is the greatest sport, and I hope over the next 4-5 weeks you feel that the time you spent was worth it.   </a:t>
            </a:r>
          </a:p>
        </p:txBody>
      </p:sp>
    </p:spTree>
    <p:extLst>
      <p:ext uri="{BB962C8B-B14F-4D97-AF65-F5344CB8AC3E}">
        <p14:creationId xmlns:p14="http://schemas.microsoft.com/office/powerpoint/2010/main" val="32950559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28450-0DA2-4843-AD7F-76B55E037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Baserunning Drills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17C28D-5AD5-47A4-87AA-EF630247FE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HP to 1st base (ground ball/ base hit)</a:t>
            </a:r>
          </a:p>
          <a:p>
            <a:r>
              <a:rPr lang="en-US" dirty="0"/>
              <a:t>Leads (antsy)</a:t>
            </a:r>
          </a:p>
          <a:p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and 3</a:t>
            </a:r>
            <a:r>
              <a:rPr lang="en-US" baseline="30000" dirty="0"/>
              <a:t>rd</a:t>
            </a:r>
            <a:r>
              <a:rPr lang="en-US" dirty="0"/>
              <a:t> situations</a:t>
            </a:r>
          </a:p>
          <a:p>
            <a:r>
              <a:rPr lang="en-US" dirty="0"/>
              <a:t>Steals</a:t>
            </a:r>
          </a:p>
          <a:p>
            <a:r>
              <a:rPr lang="en-US" dirty="0"/>
              <a:t>Drills- Group 1 runs to first/Group 2 1</a:t>
            </a:r>
            <a:r>
              <a:rPr lang="en-US" baseline="30000" dirty="0"/>
              <a:t>st</a:t>
            </a:r>
            <a:r>
              <a:rPr lang="en-US" dirty="0"/>
              <a:t> to 3</a:t>
            </a:r>
            <a:r>
              <a:rPr lang="en-US" baseline="30000" dirty="0"/>
              <a:t>rd</a:t>
            </a:r>
            <a:r>
              <a:rPr lang="en-US" dirty="0"/>
              <a:t>/Group 3 Tags up at third </a:t>
            </a:r>
          </a:p>
          <a:p>
            <a:r>
              <a:rPr lang="en-US" dirty="0"/>
              <a:t>Drills- Group 1 runs to first then to third /Group 2  Double (delay) then home /Group 3 Tags up tags up at 3</a:t>
            </a:r>
            <a:r>
              <a:rPr lang="en-US" baseline="30000" dirty="0"/>
              <a:t>rd</a:t>
            </a:r>
            <a:r>
              <a:rPr lang="en-US" dirty="0"/>
              <a:t> then HP to first</a:t>
            </a:r>
          </a:p>
          <a:p>
            <a:endParaRPr lang="en-US" dirty="0"/>
          </a:p>
          <a:p>
            <a:r>
              <a:rPr lang="en-US" dirty="0"/>
              <a:t>Sliding drills-  wet down OF or slide on tarp  </a:t>
            </a:r>
          </a:p>
          <a:p>
            <a:endParaRPr lang="en-US" dirty="0"/>
          </a:p>
          <a:p>
            <a:r>
              <a:rPr lang="en-US" dirty="0"/>
              <a:t>Drill to learn how to take extra base-  Country Fair</a:t>
            </a:r>
          </a:p>
          <a:p>
            <a:r>
              <a:rPr lang="en-US" dirty="0"/>
              <a:t>All positions but LF and CF- runner on second/home- Coach hits base hit to CF- runner watches throw home- no cut take extra base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42915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520940" cy="548640"/>
          </a:xfrm>
        </p:spPr>
        <p:txBody>
          <a:bodyPr/>
          <a:lstStyle/>
          <a:p>
            <a:r>
              <a:rPr lang="en-US" sz="3200" b="1" dirty="0">
                <a:solidFill>
                  <a:srgbClr val="0784B1"/>
                </a:solidFill>
              </a:rPr>
              <a:t>Coaching Baseball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rgbClr val="92D050"/>
                </a:solidFill>
              </a:rPr>
              <a:t>Have fun- enjoy!! </a:t>
            </a:r>
          </a:p>
          <a:p>
            <a:pPr marL="0" indent="0" algn="ctr">
              <a:buNone/>
            </a:pPr>
            <a:endParaRPr lang="en-US" dirty="0"/>
          </a:p>
          <a:p>
            <a:pPr marL="0" indent="0"/>
            <a:r>
              <a:rPr lang="en-US" sz="1800" dirty="0">
                <a:solidFill>
                  <a:srgbClr val="0784B1"/>
                </a:solidFill>
              </a:rPr>
              <a:t>Questions?</a:t>
            </a:r>
          </a:p>
          <a:p>
            <a:pPr marL="0" indent="0">
              <a:buNone/>
            </a:pPr>
            <a:r>
              <a:rPr lang="en-US" dirty="0"/>
              <a:t>Contact information: </a:t>
            </a:r>
          </a:p>
          <a:p>
            <a:pPr marL="0" indent="0">
              <a:buNone/>
            </a:pPr>
            <a:r>
              <a:rPr lang="en-US" dirty="0">
                <a:solidFill>
                  <a:srgbClr val="0784B1"/>
                </a:solidFill>
                <a:hlinkClick r:id="rId2"/>
              </a:rPr>
              <a:t>Timothy.cummins11@gmail.com</a:t>
            </a:r>
            <a:endParaRPr lang="en-US" dirty="0">
              <a:solidFill>
                <a:srgbClr val="0784B1"/>
              </a:solidFill>
            </a:endParaRP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i="1" u="sng" dirty="0"/>
              <a:t>If you have a future major leaguer call cell immediately</a:t>
            </a:r>
            <a:r>
              <a:rPr lang="en-US" dirty="0"/>
              <a:t>: 508-612-6250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846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2ADB4-7B88-4982-B72F-827AD51E8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7520940" cy="548640"/>
          </a:xfrm>
        </p:spPr>
        <p:txBody>
          <a:bodyPr/>
          <a:lstStyle/>
          <a:p>
            <a:r>
              <a:rPr lang="en-US" b="1" dirty="0">
                <a:solidFill>
                  <a:srgbClr val="0784B1"/>
                </a:solidFill>
              </a:rPr>
              <a:t>Credibility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0B12B3-398D-444C-BB6C-95294CA1CE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000" b="0" dirty="0"/>
              <a:t>Over 30 years of coaching experience- coached in over 1,000 games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b="0" dirty="0"/>
              <a:t>From tee ball on up to college summer leagues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b="0" dirty="0"/>
              <a:t>Won championships at all levels (several league and district titles)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b="0" dirty="0"/>
              <a:t>The privilege of coaching several players who went on to play in college and professionally (3 in MLB)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b="0" dirty="0"/>
              <a:t>The Boys of Summer Baseball Camp 1995- 2004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b="0" dirty="0"/>
              <a:t>2010-2019 – Area Scout- Atlanta Braves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b="0" dirty="0"/>
              <a:t>2019- present- Special Assignment Scout – SF Giants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649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1E059-73A6-4710-A612-301ED5FCF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7520940" cy="548640"/>
          </a:xfrm>
        </p:spPr>
        <p:txBody>
          <a:bodyPr/>
          <a:lstStyle/>
          <a:p>
            <a:r>
              <a:rPr lang="en-US" b="1" dirty="0">
                <a:solidFill>
                  <a:srgbClr val="0784B1"/>
                </a:solidFill>
              </a:rPr>
              <a:t>Schedule: one hour sessions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45A5B1-BF4C-472F-8013-18F58DE168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US" dirty="0"/>
              <a:t>Week 1-  Coaching Philosophy/Practice Plan</a:t>
            </a:r>
          </a:p>
          <a:p>
            <a:r>
              <a:rPr lang="en-US" dirty="0"/>
              <a:t>Week 2-  Pitching/Catching</a:t>
            </a:r>
          </a:p>
          <a:p>
            <a:r>
              <a:rPr lang="en-US" dirty="0"/>
              <a:t>Week 3-  Defense- Infield/Outfield Play</a:t>
            </a:r>
          </a:p>
          <a:p>
            <a:r>
              <a:rPr lang="en-US" dirty="0">
                <a:highlight>
                  <a:srgbClr val="FFFF00"/>
                </a:highlight>
              </a:rPr>
              <a:t>Week 4-  Offense- Hitting/ Baserunning</a:t>
            </a:r>
          </a:p>
          <a:p>
            <a:r>
              <a:rPr lang="en-US" dirty="0"/>
              <a:t>Week 5-  Game Day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* I will attempt to talk about drills/ focus areas for all ages/levels </a:t>
            </a:r>
          </a:p>
        </p:txBody>
      </p:sp>
    </p:spTree>
    <p:extLst>
      <p:ext uri="{BB962C8B-B14F-4D97-AF65-F5344CB8AC3E}">
        <p14:creationId xmlns:p14="http://schemas.microsoft.com/office/powerpoint/2010/main" val="3577108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C5495-37F6-49DA-A603-CE80148FD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792162"/>
          </a:xfrm>
        </p:spPr>
        <p:txBody>
          <a:bodyPr/>
          <a:lstStyle/>
          <a:p>
            <a:r>
              <a:rPr lang="en-US" b="1" dirty="0">
                <a:solidFill>
                  <a:srgbClr val="0784B1"/>
                </a:solidFill>
              </a:rPr>
              <a:t>Hitting: Expectations (Hardest skill in sports)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84B272-B9F2-446E-9C50-2E38A037F5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16562"/>
          </a:xfrm>
        </p:spPr>
        <p:txBody>
          <a:bodyPr>
            <a:normAutofit fontScale="70000" lnSpcReduction="20000"/>
          </a:bodyPr>
          <a:lstStyle/>
          <a:p>
            <a:pPr marL="0" indent="0"/>
            <a:r>
              <a:rPr lang="en-US" sz="2100" dirty="0"/>
              <a:t>Give your team the opportunity to win by: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100" dirty="0"/>
              <a:t>Having a quality at bat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sz="2100" dirty="0"/>
          </a:p>
          <a:p>
            <a:pPr>
              <a:buFont typeface="Wingdings" panose="05000000000000000000" pitchFamily="2" charset="2"/>
              <a:buChar char="ü"/>
            </a:pPr>
            <a:endParaRPr lang="en-US" sz="2100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sz="2100" dirty="0"/>
              <a:t>Younger players-develop mechanics (eliminate flaws)/ learn the strike zone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100" dirty="0"/>
              <a:t>Older players- develop mental approach (ahead in the count/hit your pitch)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sz="2100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sz="2100" dirty="0"/>
              <a:t>Basics:</a:t>
            </a:r>
          </a:p>
          <a:p>
            <a:pPr lvl="5">
              <a:buFont typeface="Wingdings" panose="05000000000000000000" pitchFamily="2" charset="2"/>
              <a:buChar char="ü"/>
            </a:pPr>
            <a:r>
              <a:rPr lang="en-US" sz="2400" dirty="0"/>
              <a:t>- Choosing a bat- want to be able to create bat speed </a:t>
            </a:r>
          </a:p>
          <a:p>
            <a:pPr lvl="5">
              <a:buFont typeface="Wingdings" panose="05000000000000000000" pitchFamily="2" charset="2"/>
              <a:buChar char="ü"/>
            </a:pPr>
            <a:r>
              <a:rPr lang="en-US" sz="2400" dirty="0"/>
              <a:t>- Grip- knuckles/fingers</a:t>
            </a:r>
          </a:p>
          <a:p>
            <a:pPr lvl="5">
              <a:buFont typeface="Wingdings" panose="05000000000000000000" pitchFamily="2" charset="2"/>
              <a:buChar char="ü"/>
            </a:pPr>
            <a:r>
              <a:rPr lang="en-US" sz="2400" dirty="0"/>
              <a:t>- Stance plate coverage</a:t>
            </a:r>
          </a:p>
          <a:p>
            <a:pPr lvl="5">
              <a:buFont typeface="Wingdings" panose="05000000000000000000" pitchFamily="2" charset="2"/>
              <a:buChar char="ü"/>
            </a:pPr>
            <a:r>
              <a:rPr lang="en-US" sz="2400" dirty="0"/>
              <a:t>- Teach how to get away from a pitch</a:t>
            </a:r>
          </a:p>
          <a:p>
            <a:pPr lvl="2">
              <a:buFont typeface="Wingdings" panose="05000000000000000000" pitchFamily="2" charset="2"/>
              <a:buChar char="ü"/>
            </a:pPr>
            <a:endParaRPr lang="en-US" dirty="0"/>
          </a:p>
          <a:p>
            <a:pPr marL="0" indent="0"/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  <a:p>
            <a:pPr marL="0" indent="0"/>
            <a:r>
              <a:rPr lang="en-US" dirty="0"/>
              <a:t>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5345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E544E-BCA1-462E-A71B-8B5C5F6F1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b="1" dirty="0">
                <a:solidFill>
                  <a:srgbClr val="0784B1"/>
                </a:solidFill>
              </a:rPr>
              <a:t>Hitting- the 3 Phases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03066F-073F-4392-A8EE-B432C0E5F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pPr marL="0" indent="0" algn="ctr"/>
            <a:r>
              <a:rPr lang="en-US" sz="4400" dirty="0"/>
              <a:t>TIMING!!</a:t>
            </a:r>
          </a:p>
          <a:p>
            <a:pPr marL="0" indent="0" algn="ctr"/>
            <a:endParaRPr lang="en-US" sz="4400" dirty="0"/>
          </a:p>
          <a:p>
            <a:pPr marL="0" indent="0" algn="ctr"/>
            <a:r>
              <a:rPr lang="en-US" sz="4400" dirty="0"/>
              <a:t>Recognition</a:t>
            </a:r>
          </a:p>
          <a:p>
            <a:pPr marL="0" indent="0" algn="ctr"/>
            <a:endParaRPr lang="en-US" sz="4400" dirty="0"/>
          </a:p>
          <a:p>
            <a:pPr marL="0" indent="0" algn="ctr"/>
            <a:r>
              <a:rPr lang="en-US" sz="4400" dirty="0"/>
              <a:t>Mechanics</a:t>
            </a:r>
          </a:p>
        </p:txBody>
      </p:sp>
    </p:spTree>
    <p:extLst>
      <p:ext uri="{BB962C8B-B14F-4D97-AF65-F5344CB8AC3E}">
        <p14:creationId xmlns:p14="http://schemas.microsoft.com/office/powerpoint/2010/main" val="4266346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E49C0-F463-49CD-B1BE-B31E2B9133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b="1" dirty="0">
                <a:solidFill>
                  <a:srgbClr val="0784B1"/>
                </a:solidFill>
              </a:rPr>
              <a:t>Batting Stance- Before Pitch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1D0F08-DF34-4752-8EC7-C42CF9EF96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b="0" dirty="0"/>
              <a:t>Stand in the box- plate coverage (adjust for velocity/bunt situation)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0" dirty="0"/>
              <a:t>Balance –feet/knees shoulder width apart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0" dirty="0"/>
              <a:t>Hands- grip/ wrist/elbow (Vee)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0" dirty="0"/>
              <a:t>Head- turned toward pitcher- eyes focused on pitcher release point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0" dirty="0"/>
              <a:t>Bat – over back shoulder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/>
              <a:t>*** exceptions to the rule!!! </a:t>
            </a:r>
            <a:endParaRPr lang="en-US" sz="2800" b="0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092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784B1"/>
                </a:solidFill>
              </a:rPr>
              <a:t>Batting - Pitch (TIMING/RECOGNITION/MECHANICS)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7620000" cy="5105400"/>
          </a:xfrm>
        </p:spPr>
        <p:txBody>
          <a:bodyPr>
            <a:normAutofit fontScale="62500" lnSpcReduction="20000"/>
          </a:bodyPr>
          <a:lstStyle/>
          <a:p>
            <a:r>
              <a:rPr lang="en-US" sz="2600" dirty="0"/>
              <a:t>  </a:t>
            </a:r>
            <a:endParaRPr lang="en-US" sz="2900" u="sng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400" dirty="0"/>
              <a:t>   </a:t>
            </a:r>
            <a:r>
              <a:rPr lang="en-US" sz="3200" dirty="0">
                <a:solidFill>
                  <a:srgbClr val="0070C0"/>
                </a:solidFill>
              </a:rPr>
              <a:t>TIMING</a:t>
            </a:r>
            <a:r>
              <a:rPr lang="en-US" sz="3200" dirty="0"/>
              <a:t> Hands get into hitting position  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200" dirty="0"/>
              <a:t>     Stride toward pitcher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200" dirty="0"/>
              <a:t>     Hands go back into load position/then forward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200" dirty="0"/>
              <a:t>   </a:t>
            </a:r>
            <a:r>
              <a:rPr lang="en-US" sz="3200" dirty="0">
                <a:solidFill>
                  <a:srgbClr val="0070C0"/>
                </a:solidFill>
              </a:rPr>
              <a:t>RECOGNITION</a:t>
            </a:r>
            <a:r>
              <a:rPr lang="en-US" sz="3200" dirty="0"/>
              <a:t> strike/ball high/low inside/out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200" dirty="0"/>
              <a:t>   </a:t>
            </a:r>
            <a:r>
              <a:rPr lang="en-US" sz="3200" dirty="0">
                <a:solidFill>
                  <a:srgbClr val="0070C0"/>
                </a:solidFill>
              </a:rPr>
              <a:t>MECHANICS</a:t>
            </a:r>
            <a:r>
              <a:rPr lang="en-US" sz="3200" dirty="0"/>
              <a:t> head still-hips rotate-eyes on the ball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200" dirty="0"/>
              <a:t>     Hands inside pitch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200" dirty="0"/>
              <a:t>     Bat speed thru zone- barrel of the bat to the ball (square up)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200" dirty="0"/>
              <a:t>     After swing- belly pointed at pitcher/ back foot turned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200" dirty="0"/>
              <a:t>     Top hand palms up/bottom hand palms down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200" dirty="0"/>
              <a:t>     Finish swing (keeping two hands on the bat)  </a:t>
            </a:r>
            <a:endParaRPr lang="en-US" sz="3800" dirty="0"/>
          </a:p>
          <a:p>
            <a:pPr marL="57150" indent="0">
              <a:buNone/>
            </a:pPr>
            <a:endParaRPr lang="en-US" sz="3800" dirty="0"/>
          </a:p>
          <a:p>
            <a:pPr marL="57150" indent="0">
              <a:buNone/>
            </a:pPr>
            <a:r>
              <a:rPr lang="en-US" sz="3800" dirty="0"/>
              <a:t>Two strike approach- choke up/ shorter stride	</a:t>
            </a:r>
            <a:r>
              <a:rPr lang="en-US" sz="7400" dirty="0"/>
              <a:t>	</a:t>
            </a:r>
            <a:r>
              <a:rPr lang="en-US" dirty="0"/>
              <a:t>	 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sz="2400" dirty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453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719AD-B22A-4279-B104-E1DDEED76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 Movement IN Timing phase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90C19A-D6E9-4F72-AC5E-4BD9A95626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400" dirty="0"/>
              <a:t>Encourage less movement – (high leg kick, toe tapping, </a:t>
            </a:r>
            <a:r>
              <a:rPr lang="en-US" sz="2400" dirty="0" err="1"/>
              <a:t>etc</a:t>
            </a:r>
            <a:r>
              <a:rPr lang="en-US" sz="2400" dirty="0"/>
              <a:t>)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2400" dirty="0"/>
          </a:p>
          <a:p>
            <a:pPr marL="0" indent="0"/>
            <a:endParaRPr lang="en-US" sz="2400" dirty="0"/>
          </a:p>
          <a:p>
            <a:pPr marL="0" indent="0"/>
            <a:endParaRPr lang="en-US" sz="2400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/>
              <a:t>Becomes more of a problem as hitter’s go to the next level and velocity increases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5424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Custom 2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92D050"/>
      </a:accent2>
      <a:accent3>
        <a:srgbClr val="06759C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1683</TotalTime>
  <Words>1693</Words>
  <Application>Microsoft Office PowerPoint</Application>
  <PresentationFormat>On-screen Show (4:3)</PresentationFormat>
  <Paragraphs>219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Franklin Gothic Book</vt:lpstr>
      <vt:lpstr>Franklin Gothic Medium</vt:lpstr>
      <vt:lpstr>Wingdings</vt:lpstr>
      <vt:lpstr>Angles</vt:lpstr>
      <vt:lpstr>PowerPoint Presentation</vt:lpstr>
      <vt:lpstr>Disclaimer</vt:lpstr>
      <vt:lpstr>Credibility</vt:lpstr>
      <vt:lpstr>Schedule: one hour sessions</vt:lpstr>
      <vt:lpstr>Hitting: Expectations (Hardest skill in sports)</vt:lpstr>
      <vt:lpstr>Hitting- the 3 Phases</vt:lpstr>
      <vt:lpstr>Batting Stance- Before Pitch</vt:lpstr>
      <vt:lpstr>Batting - Pitch (TIMING/RECOGNITION/MECHANICS)</vt:lpstr>
      <vt:lpstr>Limit Movement IN Timing phase</vt:lpstr>
      <vt:lpstr> Mental Approach- From Bench to Batter’s Box</vt:lpstr>
      <vt:lpstr>Batting Practice/tee work</vt:lpstr>
      <vt:lpstr>Bunting (Coaches know who on your team  can bunt) </vt:lpstr>
      <vt:lpstr>Recognizing/Correcting Flaws</vt:lpstr>
      <vt:lpstr>Quality At Bats (eliminate Batting Average)</vt:lpstr>
      <vt:lpstr>Base-Running</vt:lpstr>
      <vt:lpstr>Baserunning- First Base</vt:lpstr>
      <vt:lpstr>First Base- Stealing</vt:lpstr>
      <vt:lpstr>Baserunning- second Base</vt:lpstr>
      <vt:lpstr>Baserunning- third Base</vt:lpstr>
      <vt:lpstr>Baserunning Drills</vt:lpstr>
      <vt:lpstr>Coaching Baseball</vt:lpstr>
    </vt:vector>
  </TitlesOfParts>
  <Company>UMASS Medical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a Baseball Practice Plan      January 18,2016 Tim Cummins                   Atlanta Braves – Area Scout</dc:title>
  <dc:creator>Cummins, Timothy</dc:creator>
  <cp:lastModifiedBy>Cummins T</cp:lastModifiedBy>
  <cp:revision>58</cp:revision>
  <cp:lastPrinted>2021-03-31T21:27:08Z</cp:lastPrinted>
  <dcterms:created xsi:type="dcterms:W3CDTF">2015-12-23T19:08:33Z</dcterms:created>
  <dcterms:modified xsi:type="dcterms:W3CDTF">2021-04-16T16:04:21Z</dcterms:modified>
</cp:coreProperties>
</file>