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57" r:id="rId5"/>
    <p:sldId id="262" r:id="rId6"/>
    <p:sldId id="256" r:id="rId7"/>
    <p:sldId id="258"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p:scale>
          <a:sx n="60" d="100"/>
          <a:sy n="60" d="100"/>
        </p:scale>
        <p:origin x="826" y="5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A176-0A21-46EB-BCFD-FCAB965BB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AD1BB-3FD6-4193-AD70-6D1D8A4E2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BEE854-271E-40EB-9F02-73D7B325DEA8}"/>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5" name="Footer Placeholder 4">
            <a:extLst>
              <a:ext uri="{FF2B5EF4-FFF2-40B4-BE49-F238E27FC236}">
                <a16:creationId xmlns:a16="http://schemas.microsoft.com/office/drawing/2014/main" id="{1C3A5312-F73E-426C-B225-6A2E1D58D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D013B-B741-4178-8138-418CB9E5974D}"/>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69136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2316-1E72-4F00-A092-5C6BC5C483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F65CF3-6F8A-46B5-987A-5043754E0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BBC0D-6C22-4059-A9B7-994908C9E9AE}"/>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5" name="Footer Placeholder 4">
            <a:extLst>
              <a:ext uri="{FF2B5EF4-FFF2-40B4-BE49-F238E27FC236}">
                <a16:creationId xmlns:a16="http://schemas.microsoft.com/office/drawing/2014/main" id="{63F48EC6-E1A6-4A4F-9DD6-CC4449856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50924-DA58-4E9C-BD2C-756BB35BF6B5}"/>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167995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5904A-C355-453E-862F-DA55B3EBB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60F13-68C1-475F-A30D-353AD8211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3C7EB-4164-4A60-8614-F675C7D29C60}"/>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5" name="Footer Placeholder 4">
            <a:extLst>
              <a:ext uri="{FF2B5EF4-FFF2-40B4-BE49-F238E27FC236}">
                <a16:creationId xmlns:a16="http://schemas.microsoft.com/office/drawing/2014/main" id="{5A237F06-B632-4C77-A092-7067B0A4E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08354-EF9F-4B57-837F-98263435CE2D}"/>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31554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A9D2-A9C6-4E9E-856A-1E0F50BED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1A786-4967-44A5-9AB2-05817B717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1A52B-0FA7-4751-8038-3A69B7E58C96}"/>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5" name="Footer Placeholder 4">
            <a:extLst>
              <a:ext uri="{FF2B5EF4-FFF2-40B4-BE49-F238E27FC236}">
                <a16:creationId xmlns:a16="http://schemas.microsoft.com/office/drawing/2014/main" id="{E4F5729E-E4AC-4B8D-8CB4-834DDD0B7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84865-83BF-40CC-8294-AF716B5C122F}"/>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42130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9D00-3707-452F-A8D1-44E102CA2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FE37E-337E-4338-B0F3-762978E17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C9068-3D88-4CB1-9E00-9FFBCD4B39E6}"/>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5" name="Footer Placeholder 4">
            <a:extLst>
              <a:ext uri="{FF2B5EF4-FFF2-40B4-BE49-F238E27FC236}">
                <a16:creationId xmlns:a16="http://schemas.microsoft.com/office/drawing/2014/main" id="{D5B4EAF3-888B-41CC-ABFE-E54732608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D84BD-4711-4C0E-A851-8B281DE39A87}"/>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207516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EAF3-89FB-4DEC-8AD8-5479EC12A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73938-FB1B-4CA1-BB37-E744B65C4A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5F4D7-1EFB-48D6-8F1C-5638A4D76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76C001-CD52-48F3-A144-00CB96ADA20F}"/>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6" name="Footer Placeholder 5">
            <a:extLst>
              <a:ext uri="{FF2B5EF4-FFF2-40B4-BE49-F238E27FC236}">
                <a16:creationId xmlns:a16="http://schemas.microsoft.com/office/drawing/2014/main" id="{D35086E1-9032-469F-8802-C4B80CD89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FF036-503A-48B6-8E50-CF0C98145739}"/>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41223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3EED-AFFC-40B0-9A2D-3ECD3A8938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FF94C-0904-4067-BA15-086B41CF7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8BCD1-A2AC-4D29-96C8-1FAE2BC98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316AF3-AE6D-4029-BCBC-5BC9B9301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B328C9-D7B6-444F-889B-9CB928657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0EBBE-50EB-4717-899F-74956C3609DC}"/>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8" name="Footer Placeholder 7">
            <a:extLst>
              <a:ext uri="{FF2B5EF4-FFF2-40B4-BE49-F238E27FC236}">
                <a16:creationId xmlns:a16="http://schemas.microsoft.com/office/drawing/2014/main" id="{EADB2BB2-EB2E-4781-B401-9CB2434F3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11DB0-8F73-48FB-A371-19A34C4342F4}"/>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3037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443B-D8AF-45C0-9611-7C358B0111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DB165-979A-4385-9060-39AA50D491EE}"/>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4" name="Footer Placeholder 3">
            <a:extLst>
              <a:ext uri="{FF2B5EF4-FFF2-40B4-BE49-F238E27FC236}">
                <a16:creationId xmlns:a16="http://schemas.microsoft.com/office/drawing/2014/main" id="{030F4325-2F0B-414A-9DA7-E6F66362F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D79FF-7224-4097-8709-17B30ACD0552}"/>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260491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25C49-9F8B-4F02-8648-08976E81D349}"/>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3" name="Footer Placeholder 2">
            <a:extLst>
              <a:ext uri="{FF2B5EF4-FFF2-40B4-BE49-F238E27FC236}">
                <a16:creationId xmlns:a16="http://schemas.microsoft.com/office/drawing/2014/main" id="{795123BE-7817-4513-8451-10E2032151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1780CC-5246-45F1-9B41-803F572BCE18}"/>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70989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B4A3-463C-46C8-8E82-1BE307D07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B7C870-8522-4F52-A035-5EE0E45B1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99F61-4C48-4AD6-8C82-F4EA4D44B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663AD-BE9E-4878-9932-61CA5560D26F}"/>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6" name="Footer Placeholder 5">
            <a:extLst>
              <a:ext uri="{FF2B5EF4-FFF2-40B4-BE49-F238E27FC236}">
                <a16:creationId xmlns:a16="http://schemas.microsoft.com/office/drawing/2014/main" id="{11D6FC9F-D035-4E82-AA34-DB175D5F8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4CCFB-FAB7-4EDE-86D2-1ED690AC785E}"/>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63974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2B45-9FE0-4965-B14C-860517497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27FCF0-CB4F-4C60-BA4D-E905389C5D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81F23-B0B0-488A-B016-39C8B3B61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30005-CA9F-4091-8AF9-501A1AC7EFA4}"/>
              </a:ext>
            </a:extLst>
          </p:cNvPr>
          <p:cNvSpPr>
            <a:spLocks noGrp="1"/>
          </p:cNvSpPr>
          <p:nvPr>
            <p:ph type="dt" sz="half" idx="10"/>
          </p:nvPr>
        </p:nvSpPr>
        <p:spPr/>
        <p:txBody>
          <a:bodyPr/>
          <a:lstStyle/>
          <a:p>
            <a:fld id="{4CA8E863-C469-4567-A689-DADABCDC0865}" type="datetimeFigureOut">
              <a:rPr lang="en-US" smtClean="0"/>
              <a:t>11/6/2020</a:t>
            </a:fld>
            <a:endParaRPr lang="en-US"/>
          </a:p>
        </p:txBody>
      </p:sp>
      <p:sp>
        <p:nvSpPr>
          <p:cNvPr id="6" name="Footer Placeholder 5">
            <a:extLst>
              <a:ext uri="{FF2B5EF4-FFF2-40B4-BE49-F238E27FC236}">
                <a16:creationId xmlns:a16="http://schemas.microsoft.com/office/drawing/2014/main" id="{C442FDA8-DEEF-426B-8439-ADFA13F31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B25C4-BC54-4B28-96AE-930A9F7597AA}"/>
              </a:ext>
            </a:extLst>
          </p:cNvPr>
          <p:cNvSpPr>
            <a:spLocks noGrp="1"/>
          </p:cNvSpPr>
          <p:nvPr>
            <p:ph type="sldNum" sz="quarter" idx="12"/>
          </p:nvPr>
        </p:nvSpPr>
        <p:spPr/>
        <p:txBody>
          <a:bodyPr/>
          <a:lstStyle/>
          <a:p>
            <a:fld id="{0C6EE271-E6E1-4457-B1A8-063C67737218}" type="slidenum">
              <a:rPr lang="en-US" smtClean="0"/>
              <a:t>‹#›</a:t>
            </a:fld>
            <a:endParaRPr lang="en-US"/>
          </a:p>
        </p:txBody>
      </p:sp>
    </p:spTree>
    <p:extLst>
      <p:ext uri="{BB962C8B-B14F-4D97-AF65-F5344CB8AC3E}">
        <p14:creationId xmlns:p14="http://schemas.microsoft.com/office/powerpoint/2010/main" val="369905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A55C5-02C0-4121-BC35-7E7B556FE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55A556-A753-43C7-BCEE-C58CCE7B3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493EC-3DAB-4909-8733-E4A844842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E863-C469-4567-A689-DADABCDC0865}" type="datetimeFigureOut">
              <a:rPr lang="en-US" smtClean="0"/>
              <a:t>11/6/2020</a:t>
            </a:fld>
            <a:endParaRPr lang="en-US"/>
          </a:p>
        </p:txBody>
      </p:sp>
      <p:sp>
        <p:nvSpPr>
          <p:cNvPr id="5" name="Footer Placeholder 4">
            <a:extLst>
              <a:ext uri="{FF2B5EF4-FFF2-40B4-BE49-F238E27FC236}">
                <a16:creationId xmlns:a16="http://schemas.microsoft.com/office/drawing/2014/main" id="{B2FAB9D9-B8DD-449F-8058-CFE06C448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5F75B-96C5-4E13-8B3D-3F2FFF60E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EE271-E6E1-4457-B1A8-063C67737218}" type="slidenum">
              <a:rPr lang="en-US" smtClean="0"/>
              <a:t>‹#›</a:t>
            </a:fld>
            <a:endParaRPr lang="en-US"/>
          </a:p>
        </p:txBody>
      </p:sp>
    </p:spTree>
    <p:extLst>
      <p:ext uri="{BB962C8B-B14F-4D97-AF65-F5344CB8AC3E}">
        <p14:creationId xmlns:p14="http://schemas.microsoft.com/office/powerpoint/2010/main" val="3382377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8787B-2889-4204-9B97-1162C677BBB3}"/>
              </a:ext>
            </a:extLst>
          </p:cNvPr>
          <p:cNvSpPr>
            <a:spLocks noGrp="1"/>
          </p:cNvSpPr>
          <p:nvPr>
            <p:ph type="ctrTitle"/>
          </p:nvPr>
        </p:nvSpPr>
        <p:spPr/>
        <p:txBody>
          <a:bodyPr/>
          <a:lstStyle/>
          <a:p>
            <a:r>
              <a:rPr lang="en-US" dirty="0"/>
              <a:t>Eagan Girls Lacrosse Fundraiser	</a:t>
            </a:r>
          </a:p>
        </p:txBody>
      </p:sp>
      <p:sp>
        <p:nvSpPr>
          <p:cNvPr id="5" name="Subtitle 4">
            <a:extLst>
              <a:ext uri="{FF2B5EF4-FFF2-40B4-BE49-F238E27FC236}">
                <a16:creationId xmlns:a16="http://schemas.microsoft.com/office/drawing/2014/main" id="{CAF59840-5498-4850-875D-8FE80A3BD9C4}"/>
              </a:ext>
            </a:extLst>
          </p:cNvPr>
          <p:cNvSpPr>
            <a:spLocks noGrp="1"/>
          </p:cNvSpPr>
          <p:nvPr>
            <p:ph type="subTitle" idx="1"/>
          </p:nvPr>
        </p:nvSpPr>
        <p:spPr/>
        <p:txBody>
          <a:bodyPr anchor="ctr" anchorCtr="0"/>
          <a:lstStyle/>
          <a:p>
            <a:r>
              <a:rPr lang="en-US" dirty="0"/>
              <a:t>www.flipgive.com</a:t>
            </a:r>
          </a:p>
        </p:txBody>
      </p:sp>
    </p:spTree>
    <p:extLst>
      <p:ext uri="{BB962C8B-B14F-4D97-AF65-F5344CB8AC3E}">
        <p14:creationId xmlns:p14="http://schemas.microsoft.com/office/powerpoint/2010/main" val="72891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A07F7E93-4658-48C0-94AA-50E9EDB52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240" y="1467366"/>
            <a:ext cx="1359428" cy="29421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DCE1CC-25A4-4235-A049-22750981D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27" y="1467366"/>
            <a:ext cx="1359428" cy="29421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B60A33-2AC5-450B-A452-8CA2D3B744DC}"/>
              </a:ext>
            </a:extLst>
          </p:cNvPr>
          <p:cNvSpPr txBox="1"/>
          <p:nvPr/>
        </p:nvSpPr>
        <p:spPr>
          <a:xfrm>
            <a:off x="498780" y="486854"/>
            <a:ext cx="2259943" cy="923330"/>
          </a:xfrm>
          <a:prstGeom prst="rect">
            <a:avLst/>
          </a:prstGeom>
          <a:noFill/>
        </p:spPr>
        <p:txBody>
          <a:bodyPr wrap="square" rtlCol="0">
            <a:spAutoFit/>
          </a:bodyPr>
          <a:lstStyle/>
          <a:p>
            <a:r>
              <a:rPr lang="en-US" dirty="0"/>
              <a:t>Step 1.  Download the </a:t>
            </a:r>
            <a:r>
              <a:rPr lang="en-US" dirty="0" err="1"/>
              <a:t>flipgive</a:t>
            </a:r>
            <a:r>
              <a:rPr lang="en-US" dirty="0"/>
              <a:t> app and create an account</a:t>
            </a:r>
          </a:p>
        </p:txBody>
      </p:sp>
      <p:pic>
        <p:nvPicPr>
          <p:cNvPr id="1030" name="Picture 6">
            <a:extLst>
              <a:ext uri="{FF2B5EF4-FFF2-40B4-BE49-F238E27FC236}">
                <a16:creationId xmlns:a16="http://schemas.microsoft.com/office/drawing/2014/main" id="{BC45B2C4-B95E-4901-B8E4-3A4441A75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033" y="1480065"/>
            <a:ext cx="1359428" cy="2942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17D87A-6F5B-460F-BE7F-D5DC71D672CF}"/>
              </a:ext>
            </a:extLst>
          </p:cNvPr>
          <p:cNvSpPr txBox="1"/>
          <p:nvPr/>
        </p:nvSpPr>
        <p:spPr>
          <a:xfrm>
            <a:off x="3518557" y="486854"/>
            <a:ext cx="2259943" cy="923330"/>
          </a:xfrm>
          <a:prstGeom prst="rect">
            <a:avLst/>
          </a:prstGeom>
          <a:noFill/>
        </p:spPr>
        <p:txBody>
          <a:bodyPr wrap="square" rtlCol="0">
            <a:spAutoFit/>
          </a:bodyPr>
          <a:lstStyle/>
          <a:p>
            <a:r>
              <a:rPr lang="en-US" dirty="0"/>
              <a:t>Step 2.  Go to the dropdown menu to join a team</a:t>
            </a:r>
          </a:p>
        </p:txBody>
      </p:sp>
      <p:sp>
        <p:nvSpPr>
          <p:cNvPr id="6" name="Oval 5">
            <a:extLst>
              <a:ext uri="{FF2B5EF4-FFF2-40B4-BE49-F238E27FC236}">
                <a16:creationId xmlns:a16="http://schemas.microsoft.com/office/drawing/2014/main" id="{F8B5323C-4F04-4854-ABA5-320247CA0F9D}"/>
              </a:ext>
            </a:extLst>
          </p:cNvPr>
          <p:cNvSpPr/>
          <p:nvPr/>
        </p:nvSpPr>
        <p:spPr>
          <a:xfrm>
            <a:off x="3741033" y="1467366"/>
            <a:ext cx="1059567"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8C39BE9-BD75-495E-9ED3-FD0B0F169EF4}"/>
              </a:ext>
            </a:extLst>
          </p:cNvPr>
          <p:cNvSpPr txBox="1"/>
          <p:nvPr/>
        </p:nvSpPr>
        <p:spPr>
          <a:xfrm>
            <a:off x="6201229" y="486854"/>
            <a:ext cx="2259943" cy="369332"/>
          </a:xfrm>
          <a:prstGeom prst="rect">
            <a:avLst/>
          </a:prstGeom>
          <a:noFill/>
        </p:spPr>
        <p:txBody>
          <a:bodyPr wrap="square" rtlCol="0">
            <a:spAutoFit/>
          </a:bodyPr>
          <a:lstStyle/>
          <a:p>
            <a:r>
              <a:rPr lang="en-US" dirty="0"/>
              <a:t>Step 3.  Join a team</a:t>
            </a:r>
          </a:p>
        </p:txBody>
      </p:sp>
      <p:sp>
        <p:nvSpPr>
          <p:cNvPr id="14" name="Oval 13">
            <a:extLst>
              <a:ext uri="{FF2B5EF4-FFF2-40B4-BE49-F238E27FC236}">
                <a16:creationId xmlns:a16="http://schemas.microsoft.com/office/drawing/2014/main" id="{40A505F6-2379-485E-BBEF-D007A2519661}"/>
              </a:ext>
            </a:extLst>
          </p:cNvPr>
          <p:cNvSpPr/>
          <p:nvPr/>
        </p:nvSpPr>
        <p:spPr>
          <a:xfrm>
            <a:off x="6271634" y="1763035"/>
            <a:ext cx="1059567"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95CD83-8E65-404C-A2DD-E535FEFE765E}"/>
              </a:ext>
            </a:extLst>
          </p:cNvPr>
          <p:cNvSpPr txBox="1"/>
          <p:nvPr/>
        </p:nvSpPr>
        <p:spPr>
          <a:xfrm>
            <a:off x="9504334" y="486854"/>
            <a:ext cx="2259943" cy="923330"/>
          </a:xfrm>
          <a:prstGeom prst="rect">
            <a:avLst/>
          </a:prstGeom>
          <a:noFill/>
        </p:spPr>
        <p:txBody>
          <a:bodyPr wrap="square" rtlCol="0">
            <a:spAutoFit/>
          </a:bodyPr>
          <a:lstStyle/>
          <a:p>
            <a:r>
              <a:rPr lang="en-US" dirty="0"/>
              <a:t>Step 4. Link your credit card.  Click on the silhouette.  </a:t>
            </a:r>
          </a:p>
        </p:txBody>
      </p:sp>
      <p:pic>
        <p:nvPicPr>
          <p:cNvPr id="18" name="Picture 6">
            <a:extLst>
              <a:ext uri="{FF2B5EF4-FFF2-40B4-BE49-F238E27FC236}">
                <a16:creationId xmlns:a16="http://schemas.microsoft.com/office/drawing/2014/main" id="{E592571A-589A-4A75-9B7A-A75124C98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547" y="1480065"/>
            <a:ext cx="1359428" cy="2942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65FCE5F5-2A9F-442D-8D3C-AF840C0DB72E}"/>
              </a:ext>
            </a:extLst>
          </p:cNvPr>
          <p:cNvSpPr/>
          <p:nvPr/>
        </p:nvSpPr>
        <p:spPr>
          <a:xfrm>
            <a:off x="9893300" y="1480065"/>
            <a:ext cx="711200"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a:extLst>
              <a:ext uri="{FF2B5EF4-FFF2-40B4-BE49-F238E27FC236}">
                <a16:creationId xmlns:a16="http://schemas.microsoft.com/office/drawing/2014/main" id="{FA49298C-65B0-482E-AB1D-69440D1E2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9854" y="2771261"/>
            <a:ext cx="1204423" cy="26066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B7E75678-C9DB-4A37-93EA-25BECD2AD11E}"/>
              </a:ext>
            </a:extLst>
          </p:cNvPr>
          <p:cNvSpPr/>
          <p:nvPr/>
        </p:nvSpPr>
        <p:spPr>
          <a:xfrm>
            <a:off x="10426700" y="3085359"/>
            <a:ext cx="888608"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23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3206F2-E4E8-42CE-8599-0095BF0F5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30" y="1753084"/>
            <a:ext cx="1324863" cy="28673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90EED895-757A-4CFF-9532-0E9703AC3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701" y="2162774"/>
            <a:ext cx="1354527" cy="294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FF51928-7F31-4F71-96FE-A869BBFB7923}"/>
              </a:ext>
            </a:extLst>
          </p:cNvPr>
          <p:cNvSpPr txBox="1"/>
          <p:nvPr/>
        </p:nvSpPr>
        <p:spPr>
          <a:xfrm>
            <a:off x="726022" y="829754"/>
            <a:ext cx="2931578" cy="923330"/>
          </a:xfrm>
          <a:prstGeom prst="rect">
            <a:avLst/>
          </a:prstGeom>
          <a:noFill/>
        </p:spPr>
        <p:txBody>
          <a:bodyPr wrap="square" rtlCol="0">
            <a:spAutoFit/>
          </a:bodyPr>
          <a:lstStyle/>
          <a:p>
            <a:r>
              <a:rPr lang="en-US" dirty="0"/>
              <a:t>Step 5.  Type in the Eagan Girls Lacrosse Boosters Code – 2WBTBC</a:t>
            </a:r>
          </a:p>
        </p:txBody>
      </p:sp>
      <p:sp>
        <p:nvSpPr>
          <p:cNvPr id="5" name="Oval 4">
            <a:extLst>
              <a:ext uri="{FF2B5EF4-FFF2-40B4-BE49-F238E27FC236}">
                <a16:creationId xmlns:a16="http://schemas.microsoft.com/office/drawing/2014/main" id="{9AB364B1-5C77-49FF-B6EB-E1C7B9529763}"/>
              </a:ext>
            </a:extLst>
          </p:cNvPr>
          <p:cNvSpPr/>
          <p:nvPr/>
        </p:nvSpPr>
        <p:spPr>
          <a:xfrm>
            <a:off x="2329180" y="3381974"/>
            <a:ext cx="1059567"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6877940-FF74-4EC2-9B2E-1354921D2C67}"/>
              </a:ext>
            </a:extLst>
          </p:cNvPr>
          <p:cNvPicPr>
            <a:picLocks noChangeAspect="1"/>
          </p:cNvPicPr>
          <p:nvPr/>
        </p:nvPicPr>
        <p:blipFill>
          <a:blip r:embed="rId4"/>
          <a:stretch>
            <a:fillRect/>
          </a:stretch>
        </p:blipFill>
        <p:spPr>
          <a:xfrm>
            <a:off x="5448325" y="2162774"/>
            <a:ext cx="5479816" cy="2942143"/>
          </a:xfrm>
          <a:prstGeom prst="rect">
            <a:avLst/>
          </a:prstGeom>
        </p:spPr>
      </p:pic>
      <p:sp>
        <p:nvSpPr>
          <p:cNvPr id="7" name="TextBox 6">
            <a:extLst>
              <a:ext uri="{FF2B5EF4-FFF2-40B4-BE49-F238E27FC236}">
                <a16:creationId xmlns:a16="http://schemas.microsoft.com/office/drawing/2014/main" id="{D9618780-5D09-44C0-B28B-21E6AC11F9ED}"/>
              </a:ext>
            </a:extLst>
          </p:cNvPr>
          <p:cNvSpPr txBox="1"/>
          <p:nvPr/>
        </p:nvSpPr>
        <p:spPr>
          <a:xfrm>
            <a:off x="5448324" y="792819"/>
            <a:ext cx="6212545" cy="923330"/>
          </a:xfrm>
          <a:prstGeom prst="rect">
            <a:avLst/>
          </a:prstGeom>
          <a:noFill/>
        </p:spPr>
        <p:txBody>
          <a:bodyPr wrap="square" rtlCol="0">
            <a:spAutoFit/>
          </a:bodyPr>
          <a:lstStyle/>
          <a:p>
            <a:r>
              <a:rPr lang="en-US" dirty="0"/>
              <a:t>Step 6.  Start shopping!  There are several options to get money back for purchasing gift cards and other items.  To find local businesses, go to shop and then “nearby”.  </a:t>
            </a:r>
          </a:p>
        </p:txBody>
      </p:sp>
      <p:sp>
        <p:nvSpPr>
          <p:cNvPr id="8" name="Oval 7">
            <a:extLst>
              <a:ext uri="{FF2B5EF4-FFF2-40B4-BE49-F238E27FC236}">
                <a16:creationId xmlns:a16="http://schemas.microsoft.com/office/drawing/2014/main" id="{F3DDF4FB-2027-47BA-B334-2E627BD5925F}"/>
              </a:ext>
            </a:extLst>
          </p:cNvPr>
          <p:cNvSpPr/>
          <p:nvPr/>
        </p:nvSpPr>
        <p:spPr>
          <a:xfrm>
            <a:off x="6812280" y="2698317"/>
            <a:ext cx="1059567"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45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4BFD49-507A-4051-9C37-CD691AF9A32C}"/>
              </a:ext>
            </a:extLst>
          </p:cNvPr>
          <p:cNvPicPr>
            <a:picLocks noChangeAspect="1"/>
          </p:cNvPicPr>
          <p:nvPr/>
        </p:nvPicPr>
        <p:blipFill>
          <a:blip r:embed="rId2"/>
          <a:stretch>
            <a:fillRect/>
          </a:stretch>
        </p:blipFill>
        <p:spPr>
          <a:xfrm>
            <a:off x="581772" y="837697"/>
            <a:ext cx="9660778" cy="5182605"/>
          </a:xfrm>
          <a:prstGeom prst="rect">
            <a:avLst/>
          </a:prstGeom>
        </p:spPr>
      </p:pic>
      <p:sp>
        <p:nvSpPr>
          <p:cNvPr id="5" name="TextBox 4">
            <a:extLst>
              <a:ext uri="{FF2B5EF4-FFF2-40B4-BE49-F238E27FC236}">
                <a16:creationId xmlns:a16="http://schemas.microsoft.com/office/drawing/2014/main" id="{590EFB8C-014E-4929-8EC0-73B076F48915}"/>
              </a:ext>
            </a:extLst>
          </p:cNvPr>
          <p:cNvSpPr txBox="1"/>
          <p:nvPr/>
        </p:nvSpPr>
        <p:spPr>
          <a:xfrm>
            <a:off x="537322" y="221549"/>
            <a:ext cx="9749678" cy="369332"/>
          </a:xfrm>
          <a:prstGeom prst="rect">
            <a:avLst/>
          </a:prstGeom>
          <a:noFill/>
        </p:spPr>
        <p:txBody>
          <a:bodyPr wrap="square" rtlCol="0">
            <a:spAutoFit/>
          </a:bodyPr>
          <a:lstStyle/>
          <a:p>
            <a:r>
              <a:rPr lang="en-US" dirty="0"/>
              <a:t>Step 7.  The local locations show their reimbursement % and the item that needs to be purchased.  </a:t>
            </a:r>
          </a:p>
        </p:txBody>
      </p:sp>
      <p:sp>
        <p:nvSpPr>
          <p:cNvPr id="6" name="Oval 5">
            <a:extLst>
              <a:ext uri="{FF2B5EF4-FFF2-40B4-BE49-F238E27FC236}">
                <a16:creationId xmlns:a16="http://schemas.microsoft.com/office/drawing/2014/main" id="{C5C2AA92-50AF-4F6D-AC56-E49C718B8D94}"/>
              </a:ext>
            </a:extLst>
          </p:cNvPr>
          <p:cNvSpPr/>
          <p:nvPr/>
        </p:nvSpPr>
        <p:spPr>
          <a:xfrm>
            <a:off x="1325880" y="4476317"/>
            <a:ext cx="1059567" cy="488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97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6BDAF6-BF01-48A6-88CA-4EE33DD00230}"/>
              </a:ext>
            </a:extLst>
          </p:cNvPr>
          <p:cNvPicPr>
            <a:picLocks noChangeAspect="1"/>
          </p:cNvPicPr>
          <p:nvPr/>
        </p:nvPicPr>
        <p:blipFill>
          <a:blip r:embed="rId2"/>
          <a:stretch>
            <a:fillRect/>
          </a:stretch>
        </p:blipFill>
        <p:spPr>
          <a:xfrm>
            <a:off x="635000" y="1145910"/>
            <a:ext cx="9499600" cy="5096140"/>
          </a:xfrm>
          <a:prstGeom prst="rect">
            <a:avLst/>
          </a:prstGeom>
        </p:spPr>
      </p:pic>
      <p:sp>
        <p:nvSpPr>
          <p:cNvPr id="3" name="Oval 2">
            <a:extLst>
              <a:ext uri="{FF2B5EF4-FFF2-40B4-BE49-F238E27FC236}">
                <a16:creationId xmlns:a16="http://schemas.microsoft.com/office/drawing/2014/main" id="{4CE7B595-F387-4091-81F7-61812BFB968B}"/>
              </a:ext>
            </a:extLst>
          </p:cNvPr>
          <p:cNvSpPr/>
          <p:nvPr/>
        </p:nvSpPr>
        <p:spPr>
          <a:xfrm>
            <a:off x="368300" y="3606800"/>
            <a:ext cx="4279900" cy="1193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A7DD3A-5898-47B6-BECE-FE534A044B5B}"/>
              </a:ext>
            </a:extLst>
          </p:cNvPr>
          <p:cNvSpPr txBox="1"/>
          <p:nvPr/>
        </p:nvSpPr>
        <p:spPr>
          <a:xfrm>
            <a:off x="537322" y="221549"/>
            <a:ext cx="9749678" cy="646331"/>
          </a:xfrm>
          <a:prstGeom prst="rect">
            <a:avLst/>
          </a:prstGeom>
          <a:noFill/>
        </p:spPr>
        <p:txBody>
          <a:bodyPr wrap="square" rtlCol="0">
            <a:spAutoFit/>
          </a:bodyPr>
          <a:lstStyle/>
          <a:p>
            <a:r>
              <a:rPr lang="en-US" dirty="0"/>
              <a:t>Step 8.  Some local locations provide money back on dining in their restaurant.  Click on the business to activate the offer.   </a:t>
            </a:r>
          </a:p>
        </p:txBody>
      </p:sp>
    </p:spTree>
    <p:extLst>
      <p:ext uri="{BB962C8B-B14F-4D97-AF65-F5344CB8AC3E}">
        <p14:creationId xmlns:p14="http://schemas.microsoft.com/office/powerpoint/2010/main" val="407043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78307-9FDA-4238-B185-21652F09C3DD}"/>
              </a:ext>
            </a:extLst>
          </p:cNvPr>
          <p:cNvPicPr>
            <a:picLocks noChangeAspect="1"/>
          </p:cNvPicPr>
          <p:nvPr/>
        </p:nvPicPr>
        <p:blipFill>
          <a:blip r:embed="rId2"/>
          <a:stretch>
            <a:fillRect/>
          </a:stretch>
        </p:blipFill>
        <p:spPr>
          <a:xfrm>
            <a:off x="1829759" y="1673659"/>
            <a:ext cx="8100204" cy="4345422"/>
          </a:xfrm>
          <a:prstGeom prst="rect">
            <a:avLst/>
          </a:prstGeom>
        </p:spPr>
      </p:pic>
      <p:sp>
        <p:nvSpPr>
          <p:cNvPr id="5" name="TextBox 4">
            <a:extLst>
              <a:ext uri="{FF2B5EF4-FFF2-40B4-BE49-F238E27FC236}">
                <a16:creationId xmlns:a16="http://schemas.microsoft.com/office/drawing/2014/main" id="{7F5769AE-7054-41FA-8F60-EE45D27CEC57}"/>
              </a:ext>
            </a:extLst>
          </p:cNvPr>
          <p:cNvSpPr txBox="1"/>
          <p:nvPr/>
        </p:nvSpPr>
        <p:spPr>
          <a:xfrm>
            <a:off x="537322" y="469587"/>
            <a:ext cx="9749678" cy="369332"/>
          </a:xfrm>
          <a:prstGeom prst="rect">
            <a:avLst/>
          </a:prstGeom>
          <a:noFill/>
        </p:spPr>
        <p:txBody>
          <a:bodyPr wrap="square" rtlCol="0">
            <a:spAutoFit/>
          </a:bodyPr>
          <a:lstStyle/>
          <a:p>
            <a:r>
              <a:rPr lang="en-US" dirty="0"/>
              <a:t>Step 9.  Click on “activate” and then your are activated!  The offer is active for 48 hours.</a:t>
            </a:r>
          </a:p>
        </p:txBody>
      </p:sp>
    </p:spTree>
    <p:extLst>
      <p:ext uri="{BB962C8B-B14F-4D97-AF65-F5344CB8AC3E}">
        <p14:creationId xmlns:p14="http://schemas.microsoft.com/office/powerpoint/2010/main" val="243447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86E19D-4FCB-4078-A30E-E0E41460D3A4}"/>
              </a:ext>
            </a:extLst>
          </p:cNvPr>
          <p:cNvPicPr>
            <a:picLocks noChangeAspect="1"/>
          </p:cNvPicPr>
          <p:nvPr/>
        </p:nvPicPr>
        <p:blipFill>
          <a:blip r:embed="rId2"/>
          <a:stretch>
            <a:fillRect/>
          </a:stretch>
        </p:blipFill>
        <p:spPr>
          <a:xfrm>
            <a:off x="783081" y="1762736"/>
            <a:ext cx="8843520" cy="4744180"/>
          </a:xfrm>
          <a:prstGeom prst="rect">
            <a:avLst/>
          </a:prstGeom>
        </p:spPr>
      </p:pic>
      <p:sp>
        <p:nvSpPr>
          <p:cNvPr id="5" name="TextBox 4">
            <a:extLst>
              <a:ext uri="{FF2B5EF4-FFF2-40B4-BE49-F238E27FC236}">
                <a16:creationId xmlns:a16="http://schemas.microsoft.com/office/drawing/2014/main" id="{A77CDF06-83E1-428A-927D-972BF82647E8}"/>
              </a:ext>
            </a:extLst>
          </p:cNvPr>
          <p:cNvSpPr txBox="1"/>
          <p:nvPr/>
        </p:nvSpPr>
        <p:spPr>
          <a:xfrm>
            <a:off x="537322" y="469587"/>
            <a:ext cx="9749678" cy="923330"/>
          </a:xfrm>
          <a:prstGeom prst="rect">
            <a:avLst/>
          </a:prstGeom>
          <a:noFill/>
        </p:spPr>
        <p:txBody>
          <a:bodyPr wrap="square" rtlCol="0">
            <a:spAutoFit/>
          </a:bodyPr>
          <a:lstStyle/>
          <a:p>
            <a:r>
              <a:rPr lang="en-US" dirty="0"/>
              <a:t>There are many brands in </a:t>
            </a:r>
            <a:r>
              <a:rPr lang="en-US" dirty="0" err="1"/>
              <a:t>flipgive</a:t>
            </a:r>
            <a:r>
              <a:rPr lang="en-US" dirty="0"/>
              <a:t> and your team can earn money by using the website for online orders or gift cards.   Or, if you are traveling, you can look for local establishments near your destination as well.  </a:t>
            </a:r>
          </a:p>
        </p:txBody>
      </p:sp>
    </p:spTree>
    <p:extLst>
      <p:ext uri="{BB962C8B-B14F-4D97-AF65-F5344CB8AC3E}">
        <p14:creationId xmlns:p14="http://schemas.microsoft.com/office/powerpoint/2010/main" val="344811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EB54F-6585-4874-B22C-D1686A34A2D1}"/>
              </a:ext>
            </a:extLst>
          </p:cNvPr>
          <p:cNvPicPr>
            <a:picLocks noChangeAspect="1"/>
          </p:cNvPicPr>
          <p:nvPr/>
        </p:nvPicPr>
        <p:blipFill>
          <a:blip r:embed="rId2"/>
          <a:stretch>
            <a:fillRect/>
          </a:stretch>
        </p:blipFill>
        <p:spPr>
          <a:xfrm>
            <a:off x="1511300" y="1262459"/>
            <a:ext cx="9042400" cy="4850871"/>
          </a:xfrm>
          <a:prstGeom prst="rect">
            <a:avLst/>
          </a:prstGeom>
        </p:spPr>
      </p:pic>
      <p:sp>
        <p:nvSpPr>
          <p:cNvPr id="3" name="TextBox 2">
            <a:extLst>
              <a:ext uri="{FF2B5EF4-FFF2-40B4-BE49-F238E27FC236}">
                <a16:creationId xmlns:a16="http://schemas.microsoft.com/office/drawing/2014/main" id="{708926BE-0888-48AC-9AB7-BECA8A128118}"/>
              </a:ext>
            </a:extLst>
          </p:cNvPr>
          <p:cNvSpPr txBox="1"/>
          <p:nvPr/>
        </p:nvSpPr>
        <p:spPr>
          <a:xfrm>
            <a:off x="537322" y="469587"/>
            <a:ext cx="9749678" cy="646331"/>
          </a:xfrm>
          <a:prstGeom prst="rect">
            <a:avLst/>
          </a:prstGeom>
          <a:noFill/>
        </p:spPr>
        <p:txBody>
          <a:bodyPr wrap="square" rtlCol="0">
            <a:spAutoFit/>
          </a:bodyPr>
          <a:lstStyle/>
          <a:p>
            <a:r>
              <a:rPr lang="en-US" dirty="0"/>
              <a:t>Also, there is a training session and a how to guide available on the website as well.  Click on more and then find the guide you need.  </a:t>
            </a:r>
          </a:p>
        </p:txBody>
      </p:sp>
      <p:sp>
        <p:nvSpPr>
          <p:cNvPr id="4" name="Oval 3">
            <a:extLst>
              <a:ext uri="{FF2B5EF4-FFF2-40B4-BE49-F238E27FC236}">
                <a16:creationId xmlns:a16="http://schemas.microsoft.com/office/drawing/2014/main" id="{7C1C41A8-2F5D-476E-B16B-8ACAAE19D424}"/>
              </a:ext>
            </a:extLst>
          </p:cNvPr>
          <p:cNvSpPr/>
          <p:nvPr/>
        </p:nvSpPr>
        <p:spPr>
          <a:xfrm>
            <a:off x="6364661" y="1841500"/>
            <a:ext cx="1981200" cy="698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336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237</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Eagan Girls Lacrosse Fundraiser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Beth Forester</dc:creator>
  <cp:lastModifiedBy>Mary Beth Forester</cp:lastModifiedBy>
  <cp:revision>6</cp:revision>
  <dcterms:created xsi:type="dcterms:W3CDTF">2020-11-06T19:32:40Z</dcterms:created>
  <dcterms:modified xsi:type="dcterms:W3CDTF">2020-11-06T20:28:38Z</dcterms:modified>
</cp:coreProperties>
</file>