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5" r:id="rId1"/>
  </p:sldMasterIdLst>
  <p:notesMasterIdLst>
    <p:notesMasterId r:id="rId31"/>
  </p:notesMasterIdLst>
  <p:sldIdLst>
    <p:sldId id="256" r:id="rId2"/>
    <p:sldId id="259" r:id="rId3"/>
    <p:sldId id="260" r:id="rId4"/>
    <p:sldId id="261" r:id="rId5"/>
    <p:sldId id="262" r:id="rId6"/>
    <p:sldId id="263" r:id="rId7"/>
    <p:sldId id="264" r:id="rId8"/>
    <p:sldId id="265" r:id="rId9"/>
    <p:sldId id="266" r:id="rId10"/>
    <p:sldId id="267" r:id="rId11"/>
    <p:sldId id="268" r:id="rId12"/>
    <p:sldId id="269" r:id="rId13"/>
    <p:sldId id="270" r:id="rId14"/>
    <p:sldId id="271" r:id="rId15"/>
    <p:sldId id="272" r:id="rId16"/>
    <p:sldId id="273" r:id="rId17"/>
    <p:sldId id="274" r:id="rId18"/>
    <p:sldId id="275" r:id="rId19"/>
    <p:sldId id="276" r:id="rId20"/>
    <p:sldId id="277" r:id="rId21"/>
    <p:sldId id="278" r:id="rId22"/>
    <p:sldId id="279" r:id="rId23"/>
    <p:sldId id="280" r:id="rId24"/>
    <p:sldId id="281" r:id="rId25"/>
    <p:sldId id="282" r:id="rId26"/>
    <p:sldId id="283" r:id="rId27"/>
    <p:sldId id="284" r:id="rId28"/>
    <p:sldId id="285" r:id="rId29"/>
    <p:sldId id="286" r:id="rId30"/>
  </p:sldIdLst>
  <p:sldSz cx="9144000" cy="5143500" type="screen16x9"/>
  <p:notesSz cx="6858000" cy="9144000"/>
  <p:embeddedFontLst>
    <p:embeddedFont>
      <p:font typeface="Roboto" panose="02000000000000000000" pitchFamily="2" charset="0"/>
      <p:regular r:id="rId32"/>
      <p:bold r:id="rId33"/>
      <p:italic r:id="rId34"/>
      <p:boldItalic r:id="rId35"/>
    </p:embeddedFont>
    <p:embeddedFont>
      <p:font typeface="Urbanist" panose="020B0604020202020204" charset="0"/>
      <p:regular r:id="rId36"/>
      <p:bold r:id="rId37"/>
      <p:italic r:id="rId38"/>
      <p:boldItalic r:id="rId39"/>
    </p:embeddedFont>
    <p:embeddedFont>
      <p:font typeface="Urbanist Black" panose="020B0604020202020204" charset="0"/>
      <p:bold r:id="rId40"/>
      <p:boldItalic r:id="rId4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8" d="100"/>
          <a:sy n="88" d="100"/>
        </p:scale>
        <p:origin x="648" y="6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8.fntdata"/><Relationship Id="rId21" Type="http://schemas.openxmlformats.org/officeDocument/2006/relationships/slide" Target="slides/slide20.xml"/><Relationship Id="rId34" Type="http://schemas.openxmlformats.org/officeDocument/2006/relationships/font" Target="fonts/font3.fntdata"/><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4.fntdata"/><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2.fntdata"/><Relationship Id="rId38" Type="http://schemas.openxmlformats.org/officeDocument/2006/relationships/font" Target="fonts/font7.fntdata"/><Relationship Id="rId20" Type="http://schemas.openxmlformats.org/officeDocument/2006/relationships/slide" Target="slides/slide19.xml"/><Relationship Id="rId41" Type="http://schemas.openxmlformats.org/officeDocument/2006/relationships/font" Target="fonts/font10.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g33a36a0eeb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9" name="Google Shape;409;g33a36a0eeb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
        <p:cNvGrpSpPr/>
        <p:nvPr/>
      </p:nvGrpSpPr>
      <p:grpSpPr>
        <a:xfrm>
          <a:off x="0" y="0"/>
          <a:ext cx="0" cy="0"/>
          <a:chOff x="0" y="0"/>
          <a:chExt cx="0" cy="0"/>
        </a:xfrm>
      </p:grpSpPr>
      <p:sp>
        <p:nvSpPr>
          <p:cNvPr id="545" name="Google Shape;545;g332d61165f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6" name="Google Shape;546;g332d61165f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9"/>
        <p:cNvGrpSpPr/>
        <p:nvPr/>
      </p:nvGrpSpPr>
      <p:grpSpPr>
        <a:xfrm>
          <a:off x="0" y="0"/>
          <a:ext cx="0" cy="0"/>
          <a:chOff x="0" y="0"/>
          <a:chExt cx="0" cy="0"/>
        </a:xfrm>
      </p:grpSpPr>
      <p:sp>
        <p:nvSpPr>
          <p:cNvPr id="560" name="Google Shape;560;g332d61165ff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1" name="Google Shape;561;g332d61165ff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9"/>
        <p:cNvGrpSpPr/>
        <p:nvPr/>
      </p:nvGrpSpPr>
      <p:grpSpPr>
        <a:xfrm>
          <a:off x="0" y="0"/>
          <a:ext cx="0" cy="0"/>
          <a:chOff x="0" y="0"/>
          <a:chExt cx="0" cy="0"/>
        </a:xfrm>
      </p:grpSpPr>
      <p:sp>
        <p:nvSpPr>
          <p:cNvPr id="570" name="Google Shape;570;g332d61165ff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1" name="Google Shape;571;g332d61165ff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4"/>
        <p:cNvGrpSpPr/>
        <p:nvPr/>
      </p:nvGrpSpPr>
      <p:grpSpPr>
        <a:xfrm>
          <a:off x="0" y="0"/>
          <a:ext cx="0" cy="0"/>
          <a:chOff x="0" y="0"/>
          <a:chExt cx="0" cy="0"/>
        </a:xfrm>
      </p:grpSpPr>
      <p:sp>
        <p:nvSpPr>
          <p:cNvPr id="585" name="Google Shape;585;g332db96fdf9_4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6" name="Google Shape;586;g332db96fdf9_4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2"/>
        <p:cNvGrpSpPr/>
        <p:nvPr/>
      </p:nvGrpSpPr>
      <p:grpSpPr>
        <a:xfrm>
          <a:off x="0" y="0"/>
          <a:ext cx="0" cy="0"/>
          <a:chOff x="0" y="0"/>
          <a:chExt cx="0" cy="0"/>
        </a:xfrm>
      </p:grpSpPr>
      <p:sp>
        <p:nvSpPr>
          <p:cNvPr id="593" name="Google Shape;593;g33bc2fec66b_0_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4" name="Google Shape;594;g33bc2fec66b_0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8"/>
        <p:cNvGrpSpPr/>
        <p:nvPr/>
      </p:nvGrpSpPr>
      <p:grpSpPr>
        <a:xfrm>
          <a:off x="0" y="0"/>
          <a:ext cx="0" cy="0"/>
          <a:chOff x="0" y="0"/>
          <a:chExt cx="0" cy="0"/>
        </a:xfrm>
      </p:grpSpPr>
      <p:sp>
        <p:nvSpPr>
          <p:cNvPr id="609" name="Google Shape;609;g33bc2fec66b_0_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0" name="Google Shape;610;g33bc2fec66b_0_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6"/>
        <p:cNvGrpSpPr/>
        <p:nvPr/>
      </p:nvGrpSpPr>
      <p:grpSpPr>
        <a:xfrm>
          <a:off x="0" y="0"/>
          <a:ext cx="0" cy="0"/>
          <a:chOff x="0" y="0"/>
          <a:chExt cx="0" cy="0"/>
        </a:xfrm>
      </p:grpSpPr>
      <p:sp>
        <p:nvSpPr>
          <p:cNvPr id="617" name="Google Shape;617;g332d61165ff_0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8" name="Google Shape;618;g332d61165ff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3"/>
        <p:cNvGrpSpPr/>
        <p:nvPr/>
      </p:nvGrpSpPr>
      <p:grpSpPr>
        <a:xfrm>
          <a:off x="0" y="0"/>
          <a:ext cx="0" cy="0"/>
          <a:chOff x="0" y="0"/>
          <a:chExt cx="0" cy="0"/>
        </a:xfrm>
      </p:grpSpPr>
      <p:sp>
        <p:nvSpPr>
          <p:cNvPr id="624" name="Google Shape;624;g33bc2fec66b_0_1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5" name="Google Shape;625;g33bc2fec66b_0_1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1"/>
        <p:cNvGrpSpPr/>
        <p:nvPr/>
      </p:nvGrpSpPr>
      <p:grpSpPr>
        <a:xfrm>
          <a:off x="0" y="0"/>
          <a:ext cx="0" cy="0"/>
          <a:chOff x="0" y="0"/>
          <a:chExt cx="0" cy="0"/>
        </a:xfrm>
      </p:grpSpPr>
      <p:sp>
        <p:nvSpPr>
          <p:cNvPr id="632" name="Google Shape;632;g33c18945fb4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3" name="Google Shape;633;g33c18945fb4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6"/>
        <p:cNvGrpSpPr/>
        <p:nvPr/>
      </p:nvGrpSpPr>
      <p:grpSpPr>
        <a:xfrm>
          <a:off x="0" y="0"/>
          <a:ext cx="0" cy="0"/>
          <a:chOff x="0" y="0"/>
          <a:chExt cx="0" cy="0"/>
        </a:xfrm>
      </p:grpSpPr>
      <p:sp>
        <p:nvSpPr>
          <p:cNvPr id="637" name="Google Shape;637;g33bc2fec66b_0_1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8" name="Google Shape;638;g33bc2fec66b_0_1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g33a36a0eeb2_0_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2" name="Google Shape;452;g33a36a0eeb2_0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g33bc2fec66b_0_1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5" name="Google Shape;645;g33bc2fec66b_0_1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1"/>
        <p:cNvGrpSpPr/>
        <p:nvPr/>
      </p:nvGrpSpPr>
      <p:grpSpPr>
        <a:xfrm>
          <a:off x="0" y="0"/>
          <a:ext cx="0" cy="0"/>
          <a:chOff x="0" y="0"/>
          <a:chExt cx="0" cy="0"/>
        </a:xfrm>
      </p:grpSpPr>
      <p:sp>
        <p:nvSpPr>
          <p:cNvPr id="652" name="Google Shape;652;g33bc2fec66b_0_1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3" name="Google Shape;653;g33bc2fec66b_0_1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2"/>
        <p:cNvGrpSpPr/>
        <p:nvPr/>
      </p:nvGrpSpPr>
      <p:grpSpPr>
        <a:xfrm>
          <a:off x="0" y="0"/>
          <a:ext cx="0" cy="0"/>
          <a:chOff x="0" y="0"/>
          <a:chExt cx="0" cy="0"/>
        </a:xfrm>
      </p:grpSpPr>
      <p:sp>
        <p:nvSpPr>
          <p:cNvPr id="663" name="Google Shape;663;g332d61165ff_0_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4" name="Google Shape;664;g332d61165ff_0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4"/>
        <p:cNvGrpSpPr/>
        <p:nvPr/>
      </p:nvGrpSpPr>
      <p:grpSpPr>
        <a:xfrm>
          <a:off x="0" y="0"/>
          <a:ext cx="0" cy="0"/>
          <a:chOff x="0" y="0"/>
          <a:chExt cx="0" cy="0"/>
        </a:xfrm>
      </p:grpSpPr>
      <p:sp>
        <p:nvSpPr>
          <p:cNvPr id="675" name="Google Shape;675;g33bc2fec66b_0_1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6" name="Google Shape;676;g33bc2fec66b_0_1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2"/>
        <p:cNvGrpSpPr/>
        <p:nvPr/>
      </p:nvGrpSpPr>
      <p:grpSpPr>
        <a:xfrm>
          <a:off x="0" y="0"/>
          <a:ext cx="0" cy="0"/>
          <a:chOff x="0" y="0"/>
          <a:chExt cx="0" cy="0"/>
        </a:xfrm>
      </p:grpSpPr>
      <p:sp>
        <p:nvSpPr>
          <p:cNvPr id="683" name="Google Shape;683;g33bc2fec66b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4" name="Google Shape;684;g33bc2fec66b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4"/>
        <p:cNvGrpSpPr/>
        <p:nvPr/>
      </p:nvGrpSpPr>
      <p:grpSpPr>
        <a:xfrm>
          <a:off x="0" y="0"/>
          <a:ext cx="0" cy="0"/>
          <a:chOff x="0" y="0"/>
          <a:chExt cx="0" cy="0"/>
        </a:xfrm>
      </p:grpSpPr>
      <p:sp>
        <p:nvSpPr>
          <p:cNvPr id="695" name="Google Shape;695;g33bc2fec66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6" name="Google Shape;696;g33bc2fec66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5"/>
        <p:cNvGrpSpPr/>
        <p:nvPr/>
      </p:nvGrpSpPr>
      <p:grpSpPr>
        <a:xfrm>
          <a:off x="0" y="0"/>
          <a:ext cx="0" cy="0"/>
          <a:chOff x="0" y="0"/>
          <a:chExt cx="0" cy="0"/>
        </a:xfrm>
      </p:grpSpPr>
      <p:sp>
        <p:nvSpPr>
          <p:cNvPr id="706" name="Google Shape;706;g332d61165ff_0_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7" name="Google Shape;707;g332d61165ff_0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5"/>
        <p:cNvGrpSpPr/>
        <p:nvPr/>
      </p:nvGrpSpPr>
      <p:grpSpPr>
        <a:xfrm>
          <a:off x="0" y="0"/>
          <a:ext cx="0" cy="0"/>
          <a:chOff x="0" y="0"/>
          <a:chExt cx="0" cy="0"/>
        </a:xfrm>
      </p:grpSpPr>
      <p:sp>
        <p:nvSpPr>
          <p:cNvPr id="716" name="Google Shape;716;g33c18945fb4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7" name="Google Shape;717;g33c18945fb4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2"/>
        <p:cNvGrpSpPr/>
        <p:nvPr/>
      </p:nvGrpSpPr>
      <p:grpSpPr>
        <a:xfrm>
          <a:off x="0" y="0"/>
          <a:ext cx="0" cy="0"/>
          <a:chOff x="0" y="0"/>
          <a:chExt cx="0" cy="0"/>
        </a:xfrm>
      </p:grpSpPr>
      <p:sp>
        <p:nvSpPr>
          <p:cNvPr id="723" name="Google Shape;723;g33bc2fec66b_0_2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4" name="Google Shape;724;g33bc2fec66b_0_2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0"/>
        <p:cNvGrpSpPr/>
        <p:nvPr/>
      </p:nvGrpSpPr>
      <p:grpSpPr>
        <a:xfrm>
          <a:off x="0" y="0"/>
          <a:ext cx="0" cy="0"/>
          <a:chOff x="0" y="0"/>
          <a:chExt cx="0" cy="0"/>
        </a:xfrm>
      </p:grpSpPr>
      <p:sp>
        <p:nvSpPr>
          <p:cNvPr id="731" name="Google Shape;731;g33a36a0eeb2_0_1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2" name="Google Shape;732;g33a36a0eeb2_0_1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Google Shape;462;g33a36a0eeb2_0_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3" name="Google Shape;463;g33a36a0eeb2_0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
        <p:cNvGrpSpPr/>
        <p:nvPr/>
      </p:nvGrpSpPr>
      <p:grpSpPr>
        <a:xfrm>
          <a:off x="0" y="0"/>
          <a:ext cx="0" cy="0"/>
          <a:chOff x="0" y="0"/>
          <a:chExt cx="0" cy="0"/>
        </a:xfrm>
      </p:grpSpPr>
      <p:sp>
        <p:nvSpPr>
          <p:cNvPr id="477" name="Google Shape;477;g33a36a0eeb2_0_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8" name="Google Shape;478;g33a36a0eeb2_0_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4"/>
        <p:cNvGrpSpPr/>
        <p:nvPr/>
      </p:nvGrpSpPr>
      <p:grpSpPr>
        <a:xfrm>
          <a:off x="0" y="0"/>
          <a:ext cx="0" cy="0"/>
          <a:chOff x="0" y="0"/>
          <a:chExt cx="0" cy="0"/>
        </a:xfrm>
      </p:grpSpPr>
      <p:sp>
        <p:nvSpPr>
          <p:cNvPr id="485" name="Google Shape;485;g332ca7d7ca3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6" name="Google Shape;486;g332ca7d7ca3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0"/>
        <p:cNvGrpSpPr/>
        <p:nvPr/>
      </p:nvGrpSpPr>
      <p:grpSpPr>
        <a:xfrm>
          <a:off x="0" y="0"/>
          <a:ext cx="0" cy="0"/>
          <a:chOff x="0" y="0"/>
          <a:chExt cx="0" cy="0"/>
        </a:xfrm>
      </p:grpSpPr>
      <p:sp>
        <p:nvSpPr>
          <p:cNvPr id="491" name="Google Shape;491;g33a36a0eeb2_0_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2" name="Google Shape;492;g33a36a0eeb2_0_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7"/>
        <p:cNvGrpSpPr/>
        <p:nvPr/>
      </p:nvGrpSpPr>
      <p:grpSpPr>
        <a:xfrm>
          <a:off x="0" y="0"/>
          <a:ext cx="0" cy="0"/>
          <a:chOff x="0" y="0"/>
          <a:chExt cx="0" cy="0"/>
        </a:xfrm>
      </p:grpSpPr>
      <p:sp>
        <p:nvSpPr>
          <p:cNvPr id="508" name="Google Shape;508;g33a36a0eeb2_0_1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9" name="Google Shape;509;g33a36a0eeb2_0_1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8"/>
        <p:cNvGrpSpPr/>
        <p:nvPr/>
      </p:nvGrpSpPr>
      <p:grpSpPr>
        <a:xfrm>
          <a:off x="0" y="0"/>
          <a:ext cx="0" cy="0"/>
          <a:chOff x="0" y="0"/>
          <a:chExt cx="0" cy="0"/>
        </a:xfrm>
      </p:grpSpPr>
      <p:sp>
        <p:nvSpPr>
          <p:cNvPr id="519" name="Google Shape;519;g33a36a0eeb2_0_1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0" name="Google Shape;520;g33a36a0eeb2_0_1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p:cNvGrpSpPr/>
        <p:nvPr/>
      </p:nvGrpSpPr>
      <p:grpSpPr>
        <a:xfrm>
          <a:off x="0" y="0"/>
          <a:ext cx="0" cy="0"/>
          <a:chOff x="0" y="0"/>
          <a:chExt cx="0" cy="0"/>
        </a:xfrm>
      </p:grpSpPr>
      <p:sp>
        <p:nvSpPr>
          <p:cNvPr id="530" name="Google Shape;530;g33a36a0eeb2_0_6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1" name="Google Shape;531;g33a36a0eeb2_0_6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156190" y="387933"/>
            <a:ext cx="4363200" cy="2897400"/>
          </a:xfrm>
          <a:prstGeom prst="rect">
            <a:avLst/>
          </a:prstGeom>
        </p:spPr>
        <p:txBody>
          <a:bodyPr spcFirstLastPara="1" wrap="square" lIns="91425" tIns="91425" rIns="91425" bIns="91425" anchor="b" anchorCtr="0">
            <a:noAutofit/>
          </a:bodyPr>
          <a:lstStyle>
            <a:lvl1pPr lvl="0">
              <a:lnSpc>
                <a:spcPct val="90000"/>
              </a:lnSpc>
              <a:spcBef>
                <a:spcPts val="0"/>
              </a:spcBef>
              <a:spcAft>
                <a:spcPts val="0"/>
              </a:spcAft>
              <a:buSzPts val="10900"/>
              <a:buNone/>
              <a:defRPr sz="10900"/>
            </a:lvl1pPr>
            <a:lvl2pPr lvl="1" algn="ctr">
              <a:lnSpc>
                <a:spcPct val="90000"/>
              </a:lnSpc>
              <a:spcBef>
                <a:spcPts val="0"/>
              </a:spcBef>
              <a:spcAft>
                <a:spcPts val="0"/>
              </a:spcAft>
              <a:buSzPts val="5200"/>
              <a:buNone/>
              <a:defRPr sz="5200"/>
            </a:lvl2pPr>
            <a:lvl3pPr lvl="2" algn="ctr">
              <a:lnSpc>
                <a:spcPct val="90000"/>
              </a:lnSpc>
              <a:spcBef>
                <a:spcPts val="0"/>
              </a:spcBef>
              <a:spcAft>
                <a:spcPts val="0"/>
              </a:spcAft>
              <a:buSzPts val="5200"/>
              <a:buNone/>
              <a:defRPr sz="5200"/>
            </a:lvl3pPr>
            <a:lvl4pPr lvl="3" algn="ctr">
              <a:lnSpc>
                <a:spcPct val="90000"/>
              </a:lnSpc>
              <a:spcBef>
                <a:spcPts val="0"/>
              </a:spcBef>
              <a:spcAft>
                <a:spcPts val="0"/>
              </a:spcAft>
              <a:buSzPts val="5200"/>
              <a:buNone/>
              <a:defRPr sz="5200"/>
            </a:lvl4pPr>
            <a:lvl5pPr lvl="4" algn="ctr">
              <a:lnSpc>
                <a:spcPct val="90000"/>
              </a:lnSpc>
              <a:spcBef>
                <a:spcPts val="0"/>
              </a:spcBef>
              <a:spcAft>
                <a:spcPts val="0"/>
              </a:spcAft>
              <a:buSzPts val="5200"/>
              <a:buNone/>
              <a:defRPr sz="5200"/>
            </a:lvl5pPr>
            <a:lvl6pPr lvl="5" algn="ctr">
              <a:lnSpc>
                <a:spcPct val="90000"/>
              </a:lnSpc>
              <a:spcBef>
                <a:spcPts val="0"/>
              </a:spcBef>
              <a:spcAft>
                <a:spcPts val="0"/>
              </a:spcAft>
              <a:buSzPts val="5200"/>
              <a:buNone/>
              <a:defRPr sz="5200"/>
            </a:lvl6pPr>
            <a:lvl7pPr lvl="6" algn="ctr">
              <a:lnSpc>
                <a:spcPct val="90000"/>
              </a:lnSpc>
              <a:spcBef>
                <a:spcPts val="0"/>
              </a:spcBef>
              <a:spcAft>
                <a:spcPts val="0"/>
              </a:spcAft>
              <a:buSzPts val="5200"/>
              <a:buNone/>
              <a:defRPr sz="5200"/>
            </a:lvl7pPr>
            <a:lvl8pPr lvl="7" algn="ctr">
              <a:lnSpc>
                <a:spcPct val="90000"/>
              </a:lnSpc>
              <a:spcBef>
                <a:spcPts val="0"/>
              </a:spcBef>
              <a:spcAft>
                <a:spcPts val="0"/>
              </a:spcAft>
              <a:buSzPts val="5200"/>
              <a:buNone/>
              <a:defRPr sz="5200"/>
            </a:lvl8pPr>
            <a:lvl9pPr lvl="8" algn="ctr">
              <a:lnSpc>
                <a:spcPct val="90000"/>
              </a:lnSpc>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233944" y="4240727"/>
            <a:ext cx="4363200" cy="792600"/>
          </a:xfrm>
          <a:prstGeom prst="rect">
            <a:avLst/>
          </a:prstGeom>
        </p:spPr>
        <p:txBody>
          <a:bodyPr spcFirstLastPara="1" wrap="square" lIns="91425" tIns="91425" rIns="91425" bIns="91425" anchor="t" anchorCtr="0">
            <a:noAutofit/>
          </a:bodyPr>
          <a:lstStyle>
            <a:lvl1pPr lvl="0">
              <a:spcBef>
                <a:spcPts val="0"/>
              </a:spcBef>
              <a:spcAft>
                <a:spcPts val="0"/>
              </a:spcAft>
              <a:buSzPts val="3100"/>
              <a:buFont typeface="Urbanist Black"/>
              <a:buNone/>
              <a:defRPr sz="3100">
                <a:latin typeface="Urbanist Black"/>
                <a:ea typeface="Urbanist Black"/>
                <a:cs typeface="Urbanist Black"/>
                <a:sym typeface="Urbanist Black"/>
              </a:defRPr>
            </a:lvl1pPr>
            <a:lvl2pPr lvl="1">
              <a:spcBef>
                <a:spcPts val="0"/>
              </a:spcBef>
              <a:spcAft>
                <a:spcPts val="0"/>
              </a:spcAft>
              <a:buSzPts val="3100"/>
              <a:buFont typeface="Urbanist Black"/>
              <a:buNone/>
              <a:defRPr sz="3100">
                <a:latin typeface="Urbanist Black"/>
                <a:ea typeface="Urbanist Black"/>
                <a:cs typeface="Urbanist Black"/>
                <a:sym typeface="Urbanist Black"/>
              </a:defRPr>
            </a:lvl2pPr>
            <a:lvl3pPr lvl="2">
              <a:spcBef>
                <a:spcPts val="0"/>
              </a:spcBef>
              <a:spcAft>
                <a:spcPts val="0"/>
              </a:spcAft>
              <a:buSzPts val="3100"/>
              <a:buFont typeface="Urbanist Black"/>
              <a:buNone/>
              <a:defRPr sz="3100">
                <a:latin typeface="Urbanist Black"/>
                <a:ea typeface="Urbanist Black"/>
                <a:cs typeface="Urbanist Black"/>
                <a:sym typeface="Urbanist Black"/>
              </a:defRPr>
            </a:lvl3pPr>
            <a:lvl4pPr lvl="3">
              <a:spcBef>
                <a:spcPts val="0"/>
              </a:spcBef>
              <a:spcAft>
                <a:spcPts val="0"/>
              </a:spcAft>
              <a:buSzPts val="3100"/>
              <a:buFont typeface="Urbanist Black"/>
              <a:buNone/>
              <a:defRPr sz="3100">
                <a:latin typeface="Urbanist Black"/>
                <a:ea typeface="Urbanist Black"/>
                <a:cs typeface="Urbanist Black"/>
                <a:sym typeface="Urbanist Black"/>
              </a:defRPr>
            </a:lvl4pPr>
            <a:lvl5pPr lvl="4">
              <a:spcBef>
                <a:spcPts val="0"/>
              </a:spcBef>
              <a:spcAft>
                <a:spcPts val="0"/>
              </a:spcAft>
              <a:buSzPts val="3100"/>
              <a:buFont typeface="Urbanist Black"/>
              <a:buNone/>
              <a:defRPr sz="3100">
                <a:latin typeface="Urbanist Black"/>
                <a:ea typeface="Urbanist Black"/>
                <a:cs typeface="Urbanist Black"/>
                <a:sym typeface="Urbanist Black"/>
              </a:defRPr>
            </a:lvl5pPr>
            <a:lvl6pPr lvl="5">
              <a:spcBef>
                <a:spcPts val="0"/>
              </a:spcBef>
              <a:spcAft>
                <a:spcPts val="0"/>
              </a:spcAft>
              <a:buSzPts val="3100"/>
              <a:buFont typeface="Urbanist Black"/>
              <a:buNone/>
              <a:defRPr sz="3100">
                <a:latin typeface="Urbanist Black"/>
                <a:ea typeface="Urbanist Black"/>
                <a:cs typeface="Urbanist Black"/>
                <a:sym typeface="Urbanist Black"/>
              </a:defRPr>
            </a:lvl6pPr>
            <a:lvl7pPr lvl="6">
              <a:spcBef>
                <a:spcPts val="0"/>
              </a:spcBef>
              <a:spcAft>
                <a:spcPts val="0"/>
              </a:spcAft>
              <a:buSzPts val="3100"/>
              <a:buFont typeface="Urbanist Black"/>
              <a:buNone/>
              <a:defRPr sz="3100">
                <a:latin typeface="Urbanist Black"/>
                <a:ea typeface="Urbanist Black"/>
                <a:cs typeface="Urbanist Black"/>
                <a:sym typeface="Urbanist Black"/>
              </a:defRPr>
            </a:lvl7pPr>
            <a:lvl8pPr lvl="7">
              <a:spcBef>
                <a:spcPts val="0"/>
              </a:spcBef>
              <a:spcAft>
                <a:spcPts val="0"/>
              </a:spcAft>
              <a:buSzPts val="3100"/>
              <a:buFont typeface="Urbanist Black"/>
              <a:buNone/>
              <a:defRPr sz="3100">
                <a:latin typeface="Urbanist Black"/>
                <a:ea typeface="Urbanist Black"/>
                <a:cs typeface="Urbanist Black"/>
                <a:sym typeface="Urbanist Black"/>
              </a:defRPr>
            </a:lvl8pPr>
            <a:lvl9pPr lvl="8">
              <a:spcBef>
                <a:spcPts val="0"/>
              </a:spcBef>
              <a:spcAft>
                <a:spcPts val="0"/>
              </a:spcAft>
              <a:buSzPts val="3100"/>
              <a:buFont typeface="Urbanist Black"/>
              <a:buNone/>
              <a:defRPr sz="3100">
                <a:latin typeface="Urbanist Black"/>
                <a:ea typeface="Urbanist Black"/>
                <a:cs typeface="Urbanist Black"/>
                <a:sym typeface="Urbanist Black"/>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body and image">
  <p:cSld name="TITLE_AND_BODY_1">
    <p:spTree>
      <p:nvGrpSpPr>
        <p:cNvPr id="1" name="Shape 219"/>
        <p:cNvGrpSpPr/>
        <p:nvPr/>
      </p:nvGrpSpPr>
      <p:grpSpPr>
        <a:xfrm>
          <a:off x="0" y="0"/>
          <a:ext cx="0" cy="0"/>
          <a:chOff x="0" y="0"/>
          <a:chExt cx="0" cy="0"/>
        </a:xfrm>
      </p:grpSpPr>
      <p:sp>
        <p:nvSpPr>
          <p:cNvPr id="220" name="Google Shape;220;p13"/>
          <p:cNvSpPr txBox="1">
            <a:spLocks noGrp="1"/>
          </p:cNvSpPr>
          <p:nvPr>
            <p:ph type="title"/>
          </p:nvPr>
        </p:nvSpPr>
        <p:spPr>
          <a:xfrm>
            <a:off x="3539700" y="1653925"/>
            <a:ext cx="5292600" cy="9192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221" name="Google Shape;221;p13"/>
          <p:cNvSpPr txBox="1">
            <a:spLocks noGrp="1"/>
          </p:cNvSpPr>
          <p:nvPr>
            <p:ph type="body" idx="1"/>
          </p:nvPr>
        </p:nvSpPr>
        <p:spPr>
          <a:xfrm>
            <a:off x="3539700" y="2707875"/>
            <a:ext cx="5292600" cy="1361700"/>
          </a:xfrm>
          <a:prstGeom prst="rect">
            <a:avLst/>
          </a:prstGeom>
        </p:spPr>
        <p:txBody>
          <a:bodyPr spcFirstLastPara="1" wrap="square" lIns="91425" tIns="91425" rIns="91425" bIns="91425" anchor="t" anchorCtr="0">
            <a:noAutofit/>
          </a:bodyPr>
          <a:lstStyle>
            <a:lvl1pPr marL="457200" lvl="0" indent="-330200" algn="ctr">
              <a:spcBef>
                <a:spcPts val="0"/>
              </a:spcBef>
              <a:spcAft>
                <a:spcPts val="0"/>
              </a:spcAft>
              <a:buSzPts val="1600"/>
              <a:buChar char="●"/>
              <a:defRPr sz="1600"/>
            </a:lvl1pPr>
            <a:lvl2pPr marL="914400" lvl="1" indent="-330200" algn="ctr">
              <a:spcBef>
                <a:spcPts val="0"/>
              </a:spcBef>
              <a:spcAft>
                <a:spcPts val="0"/>
              </a:spcAft>
              <a:buSzPts val="1600"/>
              <a:buChar char="○"/>
              <a:defRPr sz="1600"/>
            </a:lvl2pPr>
            <a:lvl3pPr marL="1371600" lvl="2" indent="-330200" algn="ctr">
              <a:spcBef>
                <a:spcPts val="0"/>
              </a:spcBef>
              <a:spcAft>
                <a:spcPts val="0"/>
              </a:spcAft>
              <a:buSzPts val="1600"/>
              <a:buChar char="■"/>
              <a:defRPr sz="1600"/>
            </a:lvl3pPr>
            <a:lvl4pPr marL="1828800" lvl="3" indent="-330200" algn="ctr">
              <a:spcBef>
                <a:spcPts val="0"/>
              </a:spcBef>
              <a:spcAft>
                <a:spcPts val="0"/>
              </a:spcAft>
              <a:buSzPts val="1600"/>
              <a:buChar char="●"/>
              <a:defRPr sz="1600"/>
            </a:lvl4pPr>
            <a:lvl5pPr marL="2286000" lvl="4" indent="-330200" algn="ctr">
              <a:spcBef>
                <a:spcPts val="0"/>
              </a:spcBef>
              <a:spcAft>
                <a:spcPts val="0"/>
              </a:spcAft>
              <a:buSzPts val="1600"/>
              <a:buChar char="○"/>
              <a:defRPr sz="1600"/>
            </a:lvl5pPr>
            <a:lvl6pPr marL="2743200" lvl="5" indent="-330200" algn="ctr">
              <a:spcBef>
                <a:spcPts val="0"/>
              </a:spcBef>
              <a:spcAft>
                <a:spcPts val="0"/>
              </a:spcAft>
              <a:buSzPts val="1600"/>
              <a:buChar char="■"/>
              <a:defRPr sz="1600"/>
            </a:lvl6pPr>
            <a:lvl7pPr marL="3200400" lvl="6" indent="-330200" algn="ctr">
              <a:spcBef>
                <a:spcPts val="0"/>
              </a:spcBef>
              <a:spcAft>
                <a:spcPts val="0"/>
              </a:spcAft>
              <a:buSzPts val="1600"/>
              <a:buChar char="●"/>
              <a:defRPr sz="1600"/>
            </a:lvl7pPr>
            <a:lvl8pPr marL="3657600" lvl="7" indent="-330200" algn="ctr">
              <a:spcBef>
                <a:spcPts val="0"/>
              </a:spcBef>
              <a:spcAft>
                <a:spcPts val="0"/>
              </a:spcAft>
              <a:buSzPts val="1600"/>
              <a:buChar char="○"/>
              <a:defRPr sz="1600"/>
            </a:lvl8pPr>
            <a:lvl9pPr marL="4114800" lvl="8" indent="-330200" algn="ctr">
              <a:spcBef>
                <a:spcPts val="0"/>
              </a:spcBef>
              <a:spcAft>
                <a:spcPts val="0"/>
              </a:spcAft>
              <a:buSzPts val="1600"/>
              <a:buChar char="■"/>
              <a:defRPr sz="1600"/>
            </a:lvl9pPr>
          </a:lstStyle>
          <a:p>
            <a:endParaRPr/>
          </a:p>
        </p:txBody>
      </p:sp>
      <p:sp>
        <p:nvSpPr>
          <p:cNvPr id="222" name="Google Shape;222;p1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223" name="Google Shape;223;p13"/>
          <p:cNvSpPr>
            <a:spLocks noGrp="1"/>
          </p:cNvSpPr>
          <p:nvPr>
            <p:ph type="pic" idx="2"/>
          </p:nvPr>
        </p:nvSpPr>
        <p:spPr>
          <a:xfrm>
            <a:off x="684600" y="1256050"/>
            <a:ext cx="2855100" cy="2855100"/>
          </a:xfrm>
          <a:prstGeom prst="roundRect">
            <a:avLst>
              <a:gd name="adj" fmla="val 16667"/>
            </a:avLst>
          </a:prstGeom>
          <a:noFill/>
          <a:ln>
            <a:no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One column text with two images" type="twoColTx">
  <p:cSld name="TITLE_AND_TWO_COLUMNS">
    <p:spTree>
      <p:nvGrpSpPr>
        <p:cNvPr id="1" name="Shape 224"/>
        <p:cNvGrpSpPr/>
        <p:nvPr/>
      </p:nvGrpSpPr>
      <p:grpSpPr>
        <a:xfrm>
          <a:off x="0" y="0"/>
          <a:ext cx="0" cy="0"/>
          <a:chOff x="0" y="0"/>
          <a:chExt cx="0" cy="0"/>
        </a:xfrm>
      </p:grpSpPr>
      <p:sp>
        <p:nvSpPr>
          <p:cNvPr id="225" name="Google Shape;225;p14"/>
          <p:cNvSpPr txBox="1">
            <a:spLocks noGrp="1"/>
          </p:cNvSpPr>
          <p:nvPr>
            <p:ph type="title"/>
          </p:nvPr>
        </p:nvSpPr>
        <p:spPr>
          <a:xfrm>
            <a:off x="371750" y="3557850"/>
            <a:ext cx="3615000" cy="393600"/>
          </a:xfrm>
          <a:prstGeom prst="rect">
            <a:avLst/>
          </a:prstGeom>
        </p:spPr>
        <p:txBody>
          <a:bodyPr spcFirstLastPara="1" wrap="square" lIns="91425" tIns="91425" rIns="91425" bIns="91425" anchor="t" anchorCtr="0">
            <a:noAutofit/>
          </a:bodyPr>
          <a:lstStyle>
            <a:lvl1pPr lvl="0">
              <a:spcBef>
                <a:spcPts val="0"/>
              </a:spcBef>
              <a:spcAft>
                <a:spcPts val="0"/>
              </a:spcAft>
              <a:buSzPts val="1900"/>
              <a:buNone/>
              <a:defRPr sz="19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6" name="Google Shape;226;p14"/>
          <p:cNvSpPr txBox="1">
            <a:spLocks noGrp="1"/>
          </p:cNvSpPr>
          <p:nvPr>
            <p:ph type="body" idx="1"/>
          </p:nvPr>
        </p:nvSpPr>
        <p:spPr>
          <a:xfrm>
            <a:off x="371750" y="1152475"/>
            <a:ext cx="3615000" cy="1989900"/>
          </a:xfrm>
          <a:prstGeom prst="rect">
            <a:avLst/>
          </a:prstGeom>
        </p:spPr>
        <p:txBody>
          <a:bodyPr spcFirstLastPara="1" wrap="square" lIns="91425" tIns="91425" rIns="91425" bIns="91425" anchor="t" anchorCtr="0">
            <a:noAutofit/>
          </a:bodyPr>
          <a:lstStyle>
            <a:lvl1pPr marL="457200" lvl="0" indent="-355600">
              <a:spcBef>
                <a:spcPts val="0"/>
              </a:spcBef>
              <a:spcAft>
                <a:spcPts val="0"/>
              </a:spcAft>
              <a:buSzPts val="2000"/>
              <a:buChar char="●"/>
              <a:defRPr sz="2000"/>
            </a:lvl1pPr>
            <a:lvl2pPr marL="914400" lvl="1" indent="-355600">
              <a:spcBef>
                <a:spcPts val="0"/>
              </a:spcBef>
              <a:spcAft>
                <a:spcPts val="0"/>
              </a:spcAft>
              <a:buSzPts val="2000"/>
              <a:buChar char="○"/>
              <a:defRPr sz="2000"/>
            </a:lvl2pPr>
            <a:lvl3pPr marL="1371600" lvl="2" indent="-355600">
              <a:spcBef>
                <a:spcPts val="0"/>
              </a:spcBef>
              <a:spcAft>
                <a:spcPts val="0"/>
              </a:spcAft>
              <a:buSzPts val="2000"/>
              <a:buChar char="■"/>
              <a:defRPr sz="2000"/>
            </a:lvl3pPr>
            <a:lvl4pPr marL="1828800" lvl="3" indent="-355600">
              <a:spcBef>
                <a:spcPts val="0"/>
              </a:spcBef>
              <a:spcAft>
                <a:spcPts val="0"/>
              </a:spcAft>
              <a:buSzPts val="2000"/>
              <a:buChar char="●"/>
              <a:defRPr sz="2000"/>
            </a:lvl4pPr>
            <a:lvl5pPr marL="2286000" lvl="4" indent="-355600">
              <a:spcBef>
                <a:spcPts val="0"/>
              </a:spcBef>
              <a:spcAft>
                <a:spcPts val="0"/>
              </a:spcAft>
              <a:buSzPts val="2000"/>
              <a:buChar char="○"/>
              <a:defRPr sz="2000"/>
            </a:lvl5pPr>
            <a:lvl6pPr marL="2743200" lvl="5" indent="-355600">
              <a:spcBef>
                <a:spcPts val="0"/>
              </a:spcBef>
              <a:spcAft>
                <a:spcPts val="0"/>
              </a:spcAft>
              <a:buSzPts val="2000"/>
              <a:buChar char="■"/>
              <a:defRPr sz="2000"/>
            </a:lvl6pPr>
            <a:lvl7pPr marL="3200400" lvl="6" indent="-355600">
              <a:spcBef>
                <a:spcPts val="0"/>
              </a:spcBef>
              <a:spcAft>
                <a:spcPts val="0"/>
              </a:spcAft>
              <a:buSzPts val="2000"/>
              <a:buChar char="●"/>
              <a:defRPr sz="2000"/>
            </a:lvl7pPr>
            <a:lvl8pPr marL="3657600" lvl="7" indent="-355600">
              <a:spcBef>
                <a:spcPts val="0"/>
              </a:spcBef>
              <a:spcAft>
                <a:spcPts val="0"/>
              </a:spcAft>
              <a:buSzPts val="2000"/>
              <a:buChar char="○"/>
              <a:defRPr sz="2000"/>
            </a:lvl8pPr>
            <a:lvl9pPr marL="4114800" lvl="8" indent="-355600">
              <a:spcBef>
                <a:spcPts val="0"/>
              </a:spcBef>
              <a:spcAft>
                <a:spcPts val="0"/>
              </a:spcAft>
              <a:buSzPts val="2000"/>
              <a:buChar char="■"/>
              <a:defRPr sz="2000"/>
            </a:lvl9pPr>
          </a:lstStyle>
          <a:p>
            <a:endParaRPr/>
          </a:p>
        </p:txBody>
      </p:sp>
      <p:sp>
        <p:nvSpPr>
          <p:cNvPr id="227" name="Google Shape;227;p1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228" name="Google Shape;228;p14"/>
          <p:cNvSpPr txBox="1">
            <a:spLocks noGrp="1"/>
          </p:cNvSpPr>
          <p:nvPr>
            <p:ph type="subTitle" idx="2"/>
          </p:nvPr>
        </p:nvSpPr>
        <p:spPr>
          <a:xfrm>
            <a:off x="371750" y="3882700"/>
            <a:ext cx="3615000" cy="261000"/>
          </a:xfrm>
          <a:prstGeom prst="rect">
            <a:avLst/>
          </a:prstGeom>
        </p:spPr>
        <p:txBody>
          <a:bodyPr spcFirstLastPara="1" wrap="square" lIns="91425" tIns="91425" rIns="91425" bIns="91425" anchor="ctr" anchorCtr="0">
            <a:noAutofit/>
          </a:bodyPr>
          <a:lstStyle>
            <a:lvl1pPr lvl="0">
              <a:spcBef>
                <a:spcPts val="0"/>
              </a:spcBef>
              <a:spcAft>
                <a:spcPts val="0"/>
              </a:spcAft>
              <a:buSzPts val="1200"/>
              <a:buFont typeface="Urbanist Black"/>
              <a:buNone/>
              <a:defRPr sz="1200">
                <a:latin typeface="Urbanist Black"/>
                <a:ea typeface="Urbanist Black"/>
                <a:cs typeface="Urbanist Black"/>
                <a:sym typeface="Urbanist Black"/>
              </a:defRPr>
            </a:lvl1pPr>
            <a:lvl2pPr lvl="1">
              <a:spcBef>
                <a:spcPts val="0"/>
              </a:spcBef>
              <a:spcAft>
                <a:spcPts val="0"/>
              </a:spcAft>
              <a:buSzPts val="1200"/>
              <a:buFont typeface="Urbanist Black"/>
              <a:buNone/>
              <a:defRPr sz="1200">
                <a:latin typeface="Urbanist Black"/>
                <a:ea typeface="Urbanist Black"/>
                <a:cs typeface="Urbanist Black"/>
                <a:sym typeface="Urbanist Black"/>
              </a:defRPr>
            </a:lvl2pPr>
            <a:lvl3pPr lvl="2">
              <a:spcBef>
                <a:spcPts val="0"/>
              </a:spcBef>
              <a:spcAft>
                <a:spcPts val="0"/>
              </a:spcAft>
              <a:buSzPts val="1200"/>
              <a:buFont typeface="Urbanist Black"/>
              <a:buNone/>
              <a:defRPr sz="1200">
                <a:latin typeface="Urbanist Black"/>
                <a:ea typeface="Urbanist Black"/>
                <a:cs typeface="Urbanist Black"/>
                <a:sym typeface="Urbanist Black"/>
              </a:defRPr>
            </a:lvl3pPr>
            <a:lvl4pPr lvl="3">
              <a:spcBef>
                <a:spcPts val="0"/>
              </a:spcBef>
              <a:spcAft>
                <a:spcPts val="0"/>
              </a:spcAft>
              <a:buSzPts val="1200"/>
              <a:buFont typeface="Urbanist Black"/>
              <a:buNone/>
              <a:defRPr sz="1200">
                <a:latin typeface="Urbanist Black"/>
                <a:ea typeface="Urbanist Black"/>
                <a:cs typeface="Urbanist Black"/>
                <a:sym typeface="Urbanist Black"/>
              </a:defRPr>
            </a:lvl4pPr>
            <a:lvl5pPr lvl="4">
              <a:spcBef>
                <a:spcPts val="0"/>
              </a:spcBef>
              <a:spcAft>
                <a:spcPts val="0"/>
              </a:spcAft>
              <a:buSzPts val="1200"/>
              <a:buFont typeface="Urbanist Black"/>
              <a:buNone/>
              <a:defRPr sz="1200">
                <a:latin typeface="Urbanist Black"/>
                <a:ea typeface="Urbanist Black"/>
                <a:cs typeface="Urbanist Black"/>
                <a:sym typeface="Urbanist Black"/>
              </a:defRPr>
            </a:lvl5pPr>
            <a:lvl6pPr lvl="5">
              <a:spcBef>
                <a:spcPts val="0"/>
              </a:spcBef>
              <a:spcAft>
                <a:spcPts val="0"/>
              </a:spcAft>
              <a:buSzPts val="1200"/>
              <a:buFont typeface="Urbanist Black"/>
              <a:buNone/>
              <a:defRPr sz="1200">
                <a:latin typeface="Urbanist Black"/>
                <a:ea typeface="Urbanist Black"/>
                <a:cs typeface="Urbanist Black"/>
                <a:sym typeface="Urbanist Black"/>
              </a:defRPr>
            </a:lvl6pPr>
            <a:lvl7pPr lvl="6">
              <a:spcBef>
                <a:spcPts val="0"/>
              </a:spcBef>
              <a:spcAft>
                <a:spcPts val="0"/>
              </a:spcAft>
              <a:buSzPts val="1200"/>
              <a:buFont typeface="Urbanist Black"/>
              <a:buNone/>
              <a:defRPr sz="1200">
                <a:latin typeface="Urbanist Black"/>
                <a:ea typeface="Urbanist Black"/>
                <a:cs typeface="Urbanist Black"/>
                <a:sym typeface="Urbanist Black"/>
              </a:defRPr>
            </a:lvl7pPr>
            <a:lvl8pPr lvl="7">
              <a:spcBef>
                <a:spcPts val="0"/>
              </a:spcBef>
              <a:spcAft>
                <a:spcPts val="0"/>
              </a:spcAft>
              <a:buSzPts val="1200"/>
              <a:buFont typeface="Urbanist Black"/>
              <a:buNone/>
              <a:defRPr sz="1200">
                <a:latin typeface="Urbanist Black"/>
                <a:ea typeface="Urbanist Black"/>
                <a:cs typeface="Urbanist Black"/>
                <a:sym typeface="Urbanist Black"/>
              </a:defRPr>
            </a:lvl8pPr>
            <a:lvl9pPr lvl="8">
              <a:spcBef>
                <a:spcPts val="0"/>
              </a:spcBef>
              <a:spcAft>
                <a:spcPts val="0"/>
              </a:spcAft>
              <a:buSzPts val="1200"/>
              <a:buFont typeface="Urbanist Black"/>
              <a:buNone/>
              <a:defRPr sz="1200">
                <a:latin typeface="Urbanist Black"/>
                <a:ea typeface="Urbanist Black"/>
                <a:cs typeface="Urbanist Black"/>
                <a:sym typeface="Urbanist Black"/>
              </a:defRPr>
            </a:lvl9pPr>
          </a:lstStyle>
          <a:p>
            <a:endParaRPr/>
          </a:p>
        </p:txBody>
      </p:sp>
      <p:sp>
        <p:nvSpPr>
          <p:cNvPr id="229" name="Google Shape;229;p14"/>
          <p:cNvSpPr/>
          <p:nvPr/>
        </p:nvSpPr>
        <p:spPr>
          <a:xfrm>
            <a:off x="7731122" y="157834"/>
            <a:ext cx="257400" cy="24108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230" name="Google Shape;230;p14"/>
          <p:cNvSpPr/>
          <p:nvPr/>
        </p:nvSpPr>
        <p:spPr>
          <a:xfrm rot="5400000">
            <a:off x="7735559" y="157731"/>
            <a:ext cx="257400" cy="24108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231" name="Google Shape;231;p14"/>
          <p:cNvSpPr/>
          <p:nvPr/>
        </p:nvSpPr>
        <p:spPr>
          <a:xfrm rot="2700000">
            <a:off x="7753980" y="154455"/>
            <a:ext cx="257528" cy="2410457"/>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232" name="Google Shape;232;p14"/>
          <p:cNvSpPr/>
          <p:nvPr/>
        </p:nvSpPr>
        <p:spPr>
          <a:xfrm rot="8100000">
            <a:off x="7757334" y="157849"/>
            <a:ext cx="257528" cy="2410457"/>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233" name="Google Shape;233;p14"/>
          <p:cNvSpPr/>
          <p:nvPr/>
        </p:nvSpPr>
        <p:spPr>
          <a:xfrm>
            <a:off x="4215075" y="2657375"/>
            <a:ext cx="2328300" cy="2328300"/>
          </a:xfrm>
          <a:prstGeom prst="ellipse">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234" name="Google Shape;234;p14"/>
          <p:cNvSpPr/>
          <p:nvPr/>
        </p:nvSpPr>
        <p:spPr>
          <a:xfrm>
            <a:off x="4584113" y="2938272"/>
            <a:ext cx="1610400" cy="8835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235" name="Google Shape;235;p14"/>
          <p:cNvSpPr/>
          <p:nvPr/>
        </p:nvSpPr>
        <p:spPr>
          <a:xfrm rot="10800000">
            <a:off x="4584248" y="3821331"/>
            <a:ext cx="1610400" cy="883500"/>
          </a:xfrm>
          <a:prstGeom prst="triangle">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236" name="Google Shape;236;p14"/>
          <p:cNvSpPr>
            <a:spLocks noGrp="1"/>
          </p:cNvSpPr>
          <p:nvPr>
            <p:ph type="pic" idx="3"/>
          </p:nvPr>
        </p:nvSpPr>
        <p:spPr>
          <a:xfrm>
            <a:off x="4215075" y="199075"/>
            <a:ext cx="2328300" cy="2328300"/>
          </a:xfrm>
          <a:prstGeom prst="ellipse">
            <a:avLst/>
          </a:prstGeom>
          <a:noFill/>
          <a:ln>
            <a:noFill/>
          </a:ln>
        </p:spPr>
      </p:sp>
      <p:sp>
        <p:nvSpPr>
          <p:cNvPr id="237" name="Google Shape;237;p14"/>
          <p:cNvSpPr>
            <a:spLocks noGrp="1"/>
          </p:cNvSpPr>
          <p:nvPr>
            <p:ph type="pic" idx="4"/>
          </p:nvPr>
        </p:nvSpPr>
        <p:spPr>
          <a:xfrm>
            <a:off x="6695675" y="2657375"/>
            <a:ext cx="2328300" cy="2328300"/>
          </a:xfrm>
          <a:prstGeom prst="ellipse">
            <a:avLst/>
          </a:prstGeom>
          <a:noFill/>
          <a:ln>
            <a:noFill/>
          </a:ln>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ustom one column text">
  <p:cSld name="TITLE_AND_TWO_COLUMNS_1">
    <p:spTree>
      <p:nvGrpSpPr>
        <p:cNvPr id="1" name="Shape 238"/>
        <p:cNvGrpSpPr/>
        <p:nvPr/>
      </p:nvGrpSpPr>
      <p:grpSpPr>
        <a:xfrm>
          <a:off x="0" y="0"/>
          <a:ext cx="0" cy="0"/>
          <a:chOff x="0" y="0"/>
          <a:chExt cx="0" cy="0"/>
        </a:xfrm>
      </p:grpSpPr>
      <p:sp>
        <p:nvSpPr>
          <p:cNvPr id="239" name="Google Shape;239;p15"/>
          <p:cNvSpPr txBox="1">
            <a:spLocks noGrp="1"/>
          </p:cNvSpPr>
          <p:nvPr>
            <p:ph type="title"/>
          </p:nvPr>
        </p:nvSpPr>
        <p:spPr>
          <a:xfrm>
            <a:off x="371750" y="3557850"/>
            <a:ext cx="3615000" cy="393600"/>
          </a:xfrm>
          <a:prstGeom prst="rect">
            <a:avLst/>
          </a:prstGeom>
        </p:spPr>
        <p:txBody>
          <a:bodyPr spcFirstLastPara="1" wrap="square" lIns="91425" tIns="91425" rIns="91425" bIns="91425" anchor="t" anchorCtr="0">
            <a:noAutofit/>
          </a:bodyPr>
          <a:lstStyle>
            <a:lvl1pPr lvl="0">
              <a:spcBef>
                <a:spcPts val="0"/>
              </a:spcBef>
              <a:spcAft>
                <a:spcPts val="0"/>
              </a:spcAft>
              <a:buSzPts val="1900"/>
              <a:buNone/>
              <a:defRPr sz="19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40" name="Google Shape;240;p15"/>
          <p:cNvSpPr txBox="1">
            <a:spLocks noGrp="1"/>
          </p:cNvSpPr>
          <p:nvPr>
            <p:ph type="body" idx="1"/>
          </p:nvPr>
        </p:nvSpPr>
        <p:spPr>
          <a:xfrm>
            <a:off x="371750" y="1152475"/>
            <a:ext cx="3615000" cy="1989900"/>
          </a:xfrm>
          <a:prstGeom prst="rect">
            <a:avLst/>
          </a:prstGeom>
        </p:spPr>
        <p:txBody>
          <a:bodyPr spcFirstLastPara="1" wrap="square" lIns="91425" tIns="91425" rIns="91425" bIns="91425" anchor="t" anchorCtr="0">
            <a:noAutofit/>
          </a:bodyPr>
          <a:lstStyle>
            <a:lvl1pPr marL="457200" lvl="0" indent="-355600">
              <a:spcBef>
                <a:spcPts val="0"/>
              </a:spcBef>
              <a:spcAft>
                <a:spcPts val="0"/>
              </a:spcAft>
              <a:buSzPts val="2000"/>
              <a:buChar char="●"/>
              <a:defRPr sz="2000"/>
            </a:lvl1pPr>
            <a:lvl2pPr marL="914400" lvl="1" indent="-355600">
              <a:spcBef>
                <a:spcPts val="0"/>
              </a:spcBef>
              <a:spcAft>
                <a:spcPts val="0"/>
              </a:spcAft>
              <a:buSzPts val="2000"/>
              <a:buChar char="○"/>
              <a:defRPr sz="2000"/>
            </a:lvl2pPr>
            <a:lvl3pPr marL="1371600" lvl="2" indent="-355600">
              <a:spcBef>
                <a:spcPts val="0"/>
              </a:spcBef>
              <a:spcAft>
                <a:spcPts val="0"/>
              </a:spcAft>
              <a:buSzPts val="2000"/>
              <a:buChar char="■"/>
              <a:defRPr sz="2000"/>
            </a:lvl3pPr>
            <a:lvl4pPr marL="1828800" lvl="3" indent="-355600">
              <a:spcBef>
                <a:spcPts val="0"/>
              </a:spcBef>
              <a:spcAft>
                <a:spcPts val="0"/>
              </a:spcAft>
              <a:buSzPts val="2000"/>
              <a:buChar char="●"/>
              <a:defRPr sz="2000"/>
            </a:lvl4pPr>
            <a:lvl5pPr marL="2286000" lvl="4" indent="-355600">
              <a:spcBef>
                <a:spcPts val="0"/>
              </a:spcBef>
              <a:spcAft>
                <a:spcPts val="0"/>
              </a:spcAft>
              <a:buSzPts val="2000"/>
              <a:buChar char="○"/>
              <a:defRPr sz="2000"/>
            </a:lvl5pPr>
            <a:lvl6pPr marL="2743200" lvl="5" indent="-355600">
              <a:spcBef>
                <a:spcPts val="0"/>
              </a:spcBef>
              <a:spcAft>
                <a:spcPts val="0"/>
              </a:spcAft>
              <a:buSzPts val="2000"/>
              <a:buChar char="■"/>
              <a:defRPr sz="2000"/>
            </a:lvl6pPr>
            <a:lvl7pPr marL="3200400" lvl="6" indent="-355600">
              <a:spcBef>
                <a:spcPts val="0"/>
              </a:spcBef>
              <a:spcAft>
                <a:spcPts val="0"/>
              </a:spcAft>
              <a:buSzPts val="2000"/>
              <a:buChar char="●"/>
              <a:defRPr sz="2000"/>
            </a:lvl7pPr>
            <a:lvl8pPr marL="3657600" lvl="7" indent="-355600">
              <a:spcBef>
                <a:spcPts val="0"/>
              </a:spcBef>
              <a:spcAft>
                <a:spcPts val="0"/>
              </a:spcAft>
              <a:buSzPts val="2000"/>
              <a:buChar char="○"/>
              <a:defRPr sz="2000"/>
            </a:lvl8pPr>
            <a:lvl9pPr marL="4114800" lvl="8" indent="-355600">
              <a:spcBef>
                <a:spcPts val="0"/>
              </a:spcBef>
              <a:spcAft>
                <a:spcPts val="0"/>
              </a:spcAft>
              <a:buSzPts val="2000"/>
              <a:buChar char="■"/>
              <a:defRPr sz="2000"/>
            </a:lvl9pPr>
          </a:lstStyle>
          <a:p>
            <a:endParaRPr/>
          </a:p>
        </p:txBody>
      </p:sp>
      <p:sp>
        <p:nvSpPr>
          <p:cNvPr id="241" name="Google Shape;241;p1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242" name="Google Shape;242;p15"/>
          <p:cNvSpPr txBox="1">
            <a:spLocks noGrp="1"/>
          </p:cNvSpPr>
          <p:nvPr>
            <p:ph type="subTitle" idx="2"/>
          </p:nvPr>
        </p:nvSpPr>
        <p:spPr>
          <a:xfrm>
            <a:off x="371750" y="3882700"/>
            <a:ext cx="3615000" cy="261000"/>
          </a:xfrm>
          <a:prstGeom prst="rect">
            <a:avLst/>
          </a:prstGeom>
        </p:spPr>
        <p:txBody>
          <a:bodyPr spcFirstLastPara="1" wrap="square" lIns="91425" tIns="91425" rIns="91425" bIns="91425" anchor="ctr" anchorCtr="0">
            <a:noAutofit/>
          </a:bodyPr>
          <a:lstStyle>
            <a:lvl1pPr lvl="0">
              <a:spcBef>
                <a:spcPts val="0"/>
              </a:spcBef>
              <a:spcAft>
                <a:spcPts val="0"/>
              </a:spcAft>
              <a:buSzPts val="1200"/>
              <a:buFont typeface="Urbanist Black"/>
              <a:buNone/>
              <a:defRPr sz="1200">
                <a:latin typeface="Urbanist Black"/>
                <a:ea typeface="Urbanist Black"/>
                <a:cs typeface="Urbanist Black"/>
                <a:sym typeface="Urbanist Black"/>
              </a:defRPr>
            </a:lvl1pPr>
            <a:lvl2pPr lvl="1">
              <a:spcBef>
                <a:spcPts val="0"/>
              </a:spcBef>
              <a:spcAft>
                <a:spcPts val="0"/>
              </a:spcAft>
              <a:buSzPts val="1200"/>
              <a:buFont typeface="Urbanist Black"/>
              <a:buNone/>
              <a:defRPr sz="1200">
                <a:latin typeface="Urbanist Black"/>
                <a:ea typeface="Urbanist Black"/>
                <a:cs typeface="Urbanist Black"/>
                <a:sym typeface="Urbanist Black"/>
              </a:defRPr>
            </a:lvl2pPr>
            <a:lvl3pPr lvl="2">
              <a:spcBef>
                <a:spcPts val="0"/>
              </a:spcBef>
              <a:spcAft>
                <a:spcPts val="0"/>
              </a:spcAft>
              <a:buSzPts val="1200"/>
              <a:buFont typeface="Urbanist Black"/>
              <a:buNone/>
              <a:defRPr sz="1200">
                <a:latin typeface="Urbanist Black"/>
                <a:ea typeface="Urbanist Black"/>
                <a:cs typeface="Urbanist Black"/>
                <a:sym typeface="Urbanist Black"/>
              </a:defRPr>
            </a:lvl3pPr>
            <a:lvl4pPr lvl="3">
              <a:spcBef>
                <a:spcPts val="0"/>
              </a:spcBef>
              <a:spcAft>
                <a:spcPts val="0"/>
              </a:spcAft>
              <a:buSzPts val="1200"/>
              <a:buFont typeface="Urbanist Black"/>
              <a:buNone/>
              <a:defRPr sz="1200">
                <a:latin typeface="Urbanist Black"/>
                <a:ea typeface="Urbanist Black"/>
                <a:cs typeface="Urbanist Black"/>
                <a:sym typeface="Urbanist Black"/>
              </a:defRPr>
            </a:lvl4pPr>
            <a:lvl5pPr lvl="4">
              <a:spcBef>
                <a:spcPts val="0"/>
              </a:spcBef>
              <a:spcAft>
                <a:spcPts val="0"/>
              </a:spcAft>
              <a:buSzPts val="1200"/>
              <a:buFont typeface="Urbanist Black"/>
              <a:buNone/>
              <a:defRPr sz="1200">
                <a:latin typeface="Urbanist Black"/>
                <a:ea typeface="Urbanist Black"/>
                <a:cs typeface="Urbanist Black"/>
                <a:sym typeface="Urbanist Black"/>
              </a:defRPr>
            </a:lvl5pPr>
            <a:lvl6pPr lvl="5">
              <a:spcBef>
                <a:spcPts val="0"/>
              </a:spcBef>
              <a:spcAft>
                <a:spcPts val="0"/>
              </a:spcAft>
              <a:buSzPts val="1200"/>
              <a:buFont typeface="Urbanist Black"/>
              <a:buNone/>
              <a:defRPr sz="1200">
                <a:latin typeface="Urbanist Black"/>
                <a:ea typeface="Urbanist Black"/>
                <a:cs typeface="Urbanist Black"/>
                <a:sym typeface="Urbanist Black"/>
              </a:defRPr>
            </a:lvl6pPr>
            <a:lvl7pPr lvl="6">
              <a:spcBef>
                <a:spcPts val="0"/>
              </a:spcBef>
              <a:spcAft>
                <a:spcPts val="0"/>
              </a:spcAft>
              <a:buSzPts val="1200"/>
              <a:buFont typeface="Urbanist Black"/>
              <a:buNone/>
              <a:defRPr sz="1200">
                <a:latin typeface="Urbanist Black"/>
                <a:ea typeface="Urbanist Black"/>
                <a:cs typeface="Urbanist Black"/>
                <a:sym typeface="Urbanist Black"/>
              </a:defRPr>
            </a:lvl7pPr>
            <a:lvl8pPr lvl="7">
              <a:spcBef>
                <a:spcPts val="0"/>
              </a:spcBef>
              <a:spcAft>
                <a:spcPts val="0"/>
              </a:spcAft>
              <a:buSzPts val="1200"/>
              <a:buFont typeface="Urbanist Black"/>
              <a:buNone/>
              <a:defRPr sz="1200">
                <a:latin typeface="Urbanist Black"/>
                <a:ea typeface="Urbanist Black"/>
                <a:cs typeface="Urbanist Black"/>
                <a:sym typeface="Urbanist Black"/>
              </a:defRPr>
            </a:lvl8pPr>
            <a:lvl9pPr lvl="8">
              <a:spcBef>
                <a:spcPts val="0"/>
              </a:spcBef>
              <a:spcAft>
                <a:spcPts val="0"/>
              </a:spcAft>
              <a:buSzPts val="1200"/>
              <a:buFont typeface="Urbanist Black"/>
              <a:buNone/>
              <a:defRPr sz="1200">
                <a:latin typeface="Urbanist Black"/>
                <a:ea typeface="Urbanist Black"/>
                <a:cs typeface="Urbanist Black"/>
                <a:sym typeface="Urbanist Black"/>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ig number" type="titleOnly">
  <p:cSld name="TITLE_ONLY">
    <p:spTree>
      <p:nvGrpSpPr>
        <p:cNvPr id="1" name="Shape 243"/>
        <p:cNvGrpSpPr/>
        <p:nvPr/>
      </p:nvGrpSpPr>
      <p:grpSpPr>
        <a:xfrm>
          <a:off x="0" y="0"/>
          <a:ext cx="0" cy="0"/>
          <a:chOff x="0" y="0"/>
          <a:chExt cx="0" cy="0"/>
        </a:xfrm>
      </p:grpSpPr>
      <p:sp>
        <p:nvSpPr>
          <p:cNvPr id="244" name="Google Shape;244;p16"/>
          <p:cNvSpPr txBox="1">
            <a:spLocks noGrp="1"/>
          </p:cNvSpPr>
          <p:nvPr>
            <p:ph type="title"/>
          </p:nvPr>
        </p:nvSpPr>
        <p:spPr>
          <a:xfrm>
            <a:off x="311700" y="1269875"/>
            <a:ext cx="8520600" cy="894600"/>
          </a:xfrm>
          <a:prstGeom prst="rect">
            <a:avLst/>
          </a:prstGeom>
        </p:spPr>
        <p:txBody>
          <a:bodyPr spcFirstLastPara="1" wrap="square" lIns="91425" tIns="91425" rIns="91425" bIns="91425" anchor="t" anchorCtr="0">
            <a:noAutofit/>
          </a:bodyPr>
          <a:lstStyle>
            <a:lvl1pPr lvl="0" algn="ctr">
              <a:lnSpc>
                <a:spcPct val="70000"/>
              </a:lnSpc>
              <a:spcBef>
                <a:spcPts val="0"/>
              </a:spcBef>
              <a:spcAft>
                <a:spcPts val="0"/>
              </a:spcAft>
              <a:buSzPts val="7900"/>
              <a:buNone/>
              <a:defRPr sz="7900"/>
            </a:lvl1pPr>
            <a:lvl2pPr lvl="1" algn="ctr">
              <a:lnSpc>
                <a:spcPct val="70000"/>
              </a:lnSpc>
              <a:spcBef>
                <a:spcPts val="0"/>
              </a:spcBef>
              <a:spcAft>
                <a:spcPts val="0"/>
              </a:spcAft>
              <a:buSzPts val="7900"/>
              <a:buNone/>
              <a:defRPr sz="7900"/>
            </a:lvl2pPr>
            <a:lvl3pPr lvl="2" algn="ctr">
              <a:lnSpc>
                <a:spcPct val="70000"/>
              </a:lnSpc>
              <a:spcBef>
                <a:spcPts val="0"/>
              </a:spcBef>
              <a:spcAft>
                <a:spcPts val="0"/>
              </a:spcAft>
              <a:buSzPts val="7900"/>
              <a:buNone/>
              <a:defRPr sz="7900"/>
            </a:lvl3pPr>
            <a:lvl4pPr lvl="3" algn="ctr">
              <a:lnSpc>
                <a:spcPct val="70000"/>
              </a:lnSpc>
              <a:spcBef>
                <a:spcPts val="0"/>
              </a:spcBef>
              <a:spcAft>
                <a:spcPts val="0"/>
              </a:spcAft>
              <a:buSzPts val="7900"/>
              <a:buNone/>
              <a:defRPr sz="7900"/>
            </a:lvl4pPr>
            <a:lvl5pPr lvl="4" algn="ctr">
              <a:lnSpc>
                <a:spcPct val="70000"/>
              </a:lnSpc>
              <a:spcBef>
                <a:spcPts val="0"/>
              </a:spcBef>
              <a:spcAft>
                <a:spcPts val="0"/>
              </a:spcAft>
              <a:buSzPts val="7900"/>
              <a:buNone/>
              <a:defRPr sz="7900"/>
            </a:lvl5pPr>
            <a:lvl6pPr lvl="5" algn="ctr">
              <a:lnSpc>
                <a:spcPct val="70000"/>
              </a:lnSpc>
              <a:spcBef>
                <a:spcPts val="0"/>
              </a:spcBef>
              <a:spcAft>
                <a:spcPts val="0"/>
              </a:spcAft>
              <a:buSzPts val="7900"/>
              <a:buNone/>
              <a:defRPr sz="7900"/>
            </a:lvl6pPr>
            <a:lvl7pPr lvl="6" algn="ctr">
              <a:lnSpc>
                <a:spcPct val="70000"/>
              </a:lnSpc>
              <a:spcBef>
                <a:spcPts val="0"/>
              </a:spcBef>
              <a:spcAft>
                <a:spcPts val="0"/>
              </a:spcAft>
              <a:buSzPts val="7900"/>
              <a:buNone/>
              <a:defRPr sz="7900"/>
            </a:lvl7pPr>
            <a:lvl8pPr lvl="7" algn="ctr">
              <a:lnSpc>
                <a:spcPct val="70000"/>
              </a:lnSpc>
              <a:spcBef>
                <a:spcPts val="0"/>
              </a:spcBef>
              <a:spcAft>
                <a:spcPts val="0"/>
              </a:spcAft>
              <a:buSzPts val="7900"/>
              <a:buNone/>
              <a:defRPr sz="7900"/>
            </a:lvl8pPr>
            <a:lvl9pPr lvl="8" algn="ctr">
              <a:lnSpc>
                <a:spcPct val="70000"/>
              </a:lnSpc>
              <a:spcBef>
                <a:spcPts val="0"/>
              </a:spcBef>
              <a:spcAft>
                <a:spcPts val="0"/>
              </a:spcAft>
              <a:buSzPts val="7900"/>
              <a:buNone/>
              <a:defRPr sz="7900"/>
            </a:lvl9pPr>
          </a:lstStyle>
          <a:p>
            <a:endParaRPr/>
          </a:p>
        </p:txBody>
      </p:sp>
      <p:sp>
        <p:nvSpPr>
          <p:cNvPr id="245" name="Google Shape;245;p1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246" name="Google Shape;246;p16"/>
          <p:cNvSpPr txBox="1">
            <a:spLocks noGrp="1"/>
          </p:cNvSpPr>
          <p:nvPr>
            <p:ph type="body" idx="1"/>
          </p:nvPr>
        </p:nvSpPr>
        <p:spPr>
          <a:xfrm>
            <a:off x="766500" y="3205025"/>
            <a:ext cx="7611000" cy="1253400"/>
          </a:xfrm>
          <a:prstGeom prst="rect">
            <a:avLst/>
          </a:prstGeom>
        </p:spPr>
        <p:txBody>
          <a:bodyPr spcFirstLastPara="1" wrap="square" lIns="91425" tIns="91425" rIns="91425" bIns="91425" anchor="ctr" anchorCtr="0">
            <a:no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04800" algn="ctr">
              <a:spcBef>
                <a:spcPts val="0"/>
              </a:spcBef>
              <a:spcAft>
                <a:spcPts val="0"/>
              </a:spcAft>
              <a:buSzPts val="1200"/>
              <a:buChar char="○"/>
              <a:defRPr sz="1200"/>
            </a:lvl8pPr>
            <a:lvl9pPr marL="4114800" lvl="8" indent="-317500" algn="ctr">
              <a:spcBef>
                <a:spcPts val="0"/>
              </a:spcBef>
              <a:spcAft>
                <a:spcPts val="0"/>
              </a:spcAft>
              <a:buSzPts val="1400"/>
              <a:buChar char="■"/>
              <a:defRPr sz="1200"/>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hree big ideas with design">
  <p:cSld name="TITLE_ONLY_3">
    <p:spTree>
      <p:nvGrpSpPr>
        <p:cNvPr id="1" name="Shape 247"/>
        <p:cNvGrpSpPr/>
        <p:nvPr/>
      </p:nvGrpSpPr>
      <p:grpSpPr>
        <a:xfrm>
          <a:off x="0" y="0"/>
          <a:ext cx="0" cy="0"/>
          <a:chOff x="0" y="0"/>
          <a:chExt cx="0" cy="0"/>
        </a:xfrm>
      </p:grpSpPr>
      <p:sp>
        <p:nvSpPr>
          <p:cNvPr id="248" name="Google Shape;248;p17"/>
          <p:cNvSpPr txBox="1">
            <a:spLocks noGrp="1"/>
          </p:cNvSpPr>
          <p:nvPr>
            <p:ph type="body" idx="1"/>
          </p:nvPr>
        </p:nvSpPr>
        <p:spPr>
          <a:xfrm>
            <a:off x="6117275" y="3205025"/>
            <a:ext cx="2599200" cy="1007700"/>
          </a:xfrm>
          <a:prstGeom prst="rect">
            <a:avLst/>
          </a:prstGeom>
        </p:spPr>
        <p:txBody>
          <a:bodyPr spcFirstLastPara="1" wrap="square" lIns="91425" tIns="91425" rIns="91425" bIns="91425" anchor="ctr" anchorCtr="0">
            <a:no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04800" algn="ctr">
              <a:spcBef>
                <a:spcPts val="0"/>
              </a:spcBef>
              <a:spcAft>
                <a:spcPts val="0"/>
              </a:spcAft>
              <a:buSzPts val="1200"/>
              <a:buChar char="○"/>
              <a:defRPr sz="1200"/>
            </a:lvl8pPr>
            <a:lvl9pPr marL="4114800" lvl="8" indent="-317500" algn="ctr">
              <a:spcBef>
                <a:spcPts val="0"/>
              </a:spcBef>
              <a:spcAft>
                <a:spcPts val="0"/>
              </a:spcAft>
              <a:buSzPts val="1400"/>
              <a:buChar char="■"/>
              <a:defRPr sz="1200"/>
            </a:lvl9pPr>
          </a:lstStyle>
          <a:p>
            <a:endParaRPr/>
          </a:p>
        </p:txBody>
      </p:sp>
      <p:sp>
        <p:nvSpPr>
          <p:cNvPr id="249" name="Google Shape;249;p17"/>
          <p:cNvSpPr txBox="1">
            <a:spLocks noGrp="1"/>
          </p:cNvSpPr>
          <p:nvPr>
            <p:ph type="title"/>
          </p:nvPr>
        </p:nvSpPr>
        <p:spPr>
          <a:xfrm>
            <a:off x="311700" y="1269875"/>
            <a:ext cx="8520600" cy="894600"/>
          </a:xfrm>
          <a:prstGeom prst="rect">
            <a:avLst/>
          </a:prstGeom>
        </p:spPr>
        <p:txBody>
          <a:bodyPr spcFirstLastPara="1" wrap="square" lIns="91425" tIns="91425" rIns="91425" bIns="91425" anchor="t" anchorCtr="0">
            <a:noAutofit/>
          </a:bodyPr>
          <a:lstStyle>
            <a:lvl1pPr lvl="0" algn="ctr">
              <a:lnSpc>
                <a:spcPct val="70000"/>
              </a:lnSpc>
              <a:spcBef>
                <a:spcPts val="0"/>
              </a:spcBef>
              <a:spcAft>
                <a:spcPts val="0"/>
              </a:spcAft>
              <a:buSzPts val="7900"/>
              <a:buNone/>
              <a:defRPr sz="7900"/>
            </a:lvl1pPr>
            <a:lvl2pPr lvl="1" algn="ctr">
              <a:lnSpc>
                <a:spcPct val="70000"/>
              </a:lnSpc>
              <a:spcBef>
                <a:spcPts val="0"/>
              </a:spcBef>
              <a:spcAft>
                <a:spcPts val="0"/>
              </a:spcAft>
              <a:buSzPts val="7900"/>
              <a:buNone/>
              <a:defRPr sz="7900"/>
            </a:lvl2pPr>
            <a:lvl3pPr lvl="2" algn="ctr">
              <a:lnSpc>
                <a:spcPct val="70000"/>
              </a:lnSpc>
              <a:spcBef>
                <a:spcPts val="0"/>
              </a:spcBef>
              <a:spcAft>
                <a:spcPts val="0"/>
              </a:spcAft>
              <a:buSzPts val="7900"/>
              <a:buNone/>
              <a:defRPr sz="7900"/>
            </a:lvl3pPr>
            <a:lvl4pPr lvl="3" algn="ctr">
              <a:lnSpc>
                <a:spcPct val="70000"/>
              </a:lnSpc>
              <a:spcBef>
                <a:spcPts val="0"/>
              </a:spcBef>
              <a:spcAft>
                <a:spcPts val="0"/>
              </a:spcAft>
              <a:buSzPts val="7900"/>
              <a:buNone/>
              <a:defRPr sz="7900"/>
            </a:lvl4pPr>
            <a:lvl5pPr lvl="4" algn="ctr">
              <a:lnSpc>
                <a:spcPct val="70000"/>
              </a:lnSpc>
              <a:spcBef>
                <a:spcPts val="0"/>
              </a:spcBef>
              <a:spcAft>
                <a:spcPts val="0"/>
              </a:spcAft>
              <a:buSzPts val="7900"/>
              <a:buNone/>
              <a:defRPr sz="7900"/>
            </a:lvl5pPr>
            <a:lvl6pPr lvl="5" algn="ctr">
              <a:lnSpc>
                <a:spcPct val="70000"/>
              </a:lnSpc>
              <a:spcBef>
                <a:spcPts val="0"/>
              </a:spcBef>
              <a:spcAft>
                <a:spcPts val="0"/>
              </a:spcAft>
              <a:buSzPts val="7900"/>
              <a:buNone/>
              <a:defRPr sz="7900"/>
            </a:lvl6pPr>
            <a:lvl7pPr lvl="6" algn="ctr">
              <a:lnSpc>
                <a:spcPct val="70000"/>
              </a:lnSpc>
              <a:spcBef>
                <a:spcPts val="0"/>
              </a:spcBef>
              <a:spcAft>
                <a:spcPts val="0"/>
              </a:spcAft>
              <a:buSzPts val="7900"/>
              <a:buNone/>
              <a:defRPr sz="7900"/>
            </a:lvl7pPr>
            <a:lvl8pPr lvl="7" algn="ctr">
              <a:lnSpc>
                <a:spcPct val="70000"/>
              </a:lnSpc>
              <a:spcBef>
                <a:spcPts val="0"/>
              </a:spcBef>
              <a:spcAft>
                <a:spcPts val="0"/>
              </a:spcAft>
              <a:buSzPts val="7900"/>
              <a:buNone/>
              <a:defRPr sz="7900"/>
            </a:lvl8pPr>
            <a:lvl9pPr lvl="8" algn="ctr">
              <a:lnSpc>
                <a:spcPct val="70000"/>
              </a:lnSpc>
              <a:spcBef>
                <a:spcPts val="0"/>
              </a:spcBef>
              <a:spcAft>
                <a:spcPts val="0"/>
              </a:spcAft>
              <a:buSzPts val="7900"/>
              <a:buNone/>
              <a:defRPr sz="7900"/>
            </a:lvl9pPr>
          </a:lstStyle>
          <a:p>
            <a:endParaRPr/>
          </a:p>
        </p:txBody>
      </p:sp>
      <p:sp>
        <p:nvSpPr>
          <p:cNvPr id="250" name="Google Shape;250;p1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251" name="Google Shape;251;p17"/>
          <p:cNvSpPr txBox="1">
            <a:spLocks noGrp="1"/>
          </p:cNvSpPr>
          <p:nvPr>
            <p:ph type="body" idx="2"/>
          </p:nvPr>
        </p:nvSpPr>
        <p:spPr>
          <a:xfrm>
            <a:off x="427525" y="3205025"/>
            <a:ext cx="2599200" cy="1007700"/>
          </a:xfrm>
          <a:prstGeom prst="rect">
            <a:avLst/>
          </a:prstGeom>
        </p:spPr>
        <p:txBody>
          <a:bodyPr spcFirstLastPara="1" wrap="square" lIns="91425" tIns="91425" rIns="91425" bIns="91425" anchor="ctr" anchorCtr="0">
            <a:no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04800" algn="ctr">
              <a:spcBef>
                <a:spcPts val="0"/>
              </a:spcBef>
              <a:spcAft>
                <a:spcPts val="0"/>
              </a:spcAft>
              <a:buSzPts val="1200"/>
              <a:buChar char="○"/>
              <a:defRPr sz="1200"/>
            </a:lvl8pPr>
            <a:lvl9pPr marL="4114800" lvl="8" indent="-317500" algn="ctr">
              <a:spcBef>
                <a:spcPts val="0"/>
              </a:spcBef>
              <a:spcAft>
                <a:spcPts val="0"/>
              </a:spcAft>
              <a:buSzPts val="1400"/>
              <a:buChar char="■"/>
              <a:defRPr sz="1200"/>
            </a:lvl9pPr>
          </a:lstStyle>
          <a:p>
            <a:endParaRPr/>
          </a:p>
        </p:txBody>
      </p:sp>
      <p:sp>
        <p:nvSpPr>
          <p:cNvPr id="252" name="Google Shape;252;p17"/>
          <p:cNvSpPr txBox="1">
            <a:spLocks noGrp="1"/>
          </p:cNvSpPr>
          <p:nvPr>
            <p:ph type="body" idx="3"/>
          </p:nvPr>
        </p:nvSpPr>
        <p:spPr>
          <a:xfrm>
            <a:off x="3272400" y="3205025"/>
            <a:ext cx="2599200" cy="1007700"/>
          </a:xfrm>
          <a:prstGeom prst="rect">
            <a:avLst/>
          </a:prstGeom>
        </p:spPr>
        <p:txBody>
          <a:bodyPr spcFirstLastPara="1" wrap="square" lIns="91425" tIns="91425" rIns="91425" bIns="91425" anchor="ctr" anchorCtr="0">
            <a:no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04800" algn="ctr">
              <a:spcBef>
                <a:spcPts val="0"/>
              </a:spcBef>
              <a:spcAft>
                <a:spcPts val="0"/>
              </a:spcAft>
              <a:buSzPts val="1200"/>
              <a:buChar char="○"/>
              <a:defRPr sz="1200"/>
            </a:lvl8pPr>
            <a:lvl9pPr marL="4114800" lvl="8" indent="-317500" algn="ctr">
              <a:spcBef>
                <a:spcPts val="0"/>
              </a:spcBef>
              <a:spcAft>
                <a:spcPts val="0"/>
              </a:spcAft>
              <a:buSzPts val="1400"/>
              <a:buChar char="■"/>
              <a:defRPr sz="1200"/>
            </a:lvl9pPr>
          </a:lstStyle>
          <a:p>
            <a:endParaRPr/>
          </a:p>
        </p:txBody>
      </p:sp>
      <p:sp>
        <p:nvSpPr>
          <p:cNvPr id="253" name="Google Shape;253;p17"/>
          <p:cNvSpPr txBox="1">
            <a:spLocks noGrp="1"/>
          </p:cNvSpPr>
          <p:nvPr>
            <p:ph type="subTitle" idx="4"/>
          </p:nvPr>
        </p:nvSpPr>
        <p:spPr>
          <a:xfrm>
            <a:off x="3491500" y="614225"/>
            <a:ext cx="1912500" cy="261000"/>
          </a:xfrm>
          <a:prstGeom prst="rect">
            <a:avLst/>
          </a:prstGeom>
        </p:spPr>
        <p:txBody>
          <a:bodyPr spcFirstLastPara="1" wrap="square" lIns="91425" tIns="91425" rIns="91425" bIns="91425" anchor="ctr" anchorCtr="0">
            <a:noAutofit/>
          </a:bodyPr>
          <a:lstStyle>
            <a:lvl1pPr lvl="0" algn="ctr">
              <a:spcBef>
                <a:spcPts val="0"/>
              </a:spcBef>
              <a:spcAft>
                <a:spcPts val="0"/>
              </a:spcAft>
              <a:buSzPts val="1700"/>
              <a:buFont typeface="Urbanist Black"/>
              <a:buNone/>
              <a:defRPr sz="1700">
                <a:latin typeface="Urbanist Black"/>
                <a:ea typeface="Urbanist Black"/>
                <a:cs typeface="Urbanist Black"/>
                <a:sym typeface="Urbanist Black"/>
              </a:defRPr>
            </a:lvl1pPr>
            <a:lvl2pPr lvl="1" algn="ctr">
              <a:spcBef>
                <a:spcPts val="0"/>
              </a:spcBef>
              <a:spcAft>
                <a:spcPts val="0"/>
              </a:spcAft>
              <a:buSzPts val="1700"/>
              <a:buFont typeface="Urbanist Black"/>
              <a:buNone/>
              <a:defRPr sz="1700">
                <a:latin typeface="Urbanist Black"/>
                <a:ea typeface="Urbanist Black"/>
                <a:cs typeface="Urbanist Black"/>
                <a:sym typeface="Urbanist Black"/>
              </a:defRPr>
            </a:lvl2pPr>
            <a:lvl3pPr lvl="2" algn="ctr">
              <a:spcBef>
                <a:spcPts val="0"/>
              </a:spcBef>
              <a:spcAft>
                <a:spcPts val="0"/>
              </a:spcAft>
              <a:buSzPts val="1700"/>
              <a:buFont typeface="Urbanist Black"/>
              <a:buNone/>
              <a:defRPr sz="1700">
                <a:latin typeface="Urbanist Black"/>
                <a:ea typeface="Urbanist Black"/>
                <a:cs typeface="Urbanist Black"/>
                <a:sym typeface="Urbanist Black"/>
              </a:defRPr>
            </a:lvl3pPr>
            <a:lvl4pPr lvl="3" algn="ctr">
              <a:spcBef>
                <a:spcPts val="0"/>
              </a:spcBef>
              <a:spcAft>
                <a:spcPts val="0"/>
              </a:spcAft>
              <a:buSzPts val="1700"/>
              <a:buFont typeface="Urbanist Black"/>
              <a:buNone/>
              <a:defRPr sz="1700">
                <a:latin typeface="Urbanist Black"/>
                <a:ea typeface="Urbanist Black"/>
                <a:cs typeface="Urbanist Black"/>
                <a:sym typeface="Urbanist Black"/>
              </a:defRPr>
            </a:lvl4pPr>
            <a:lvl5pPr lvl="4" algn="ctr">
              <a:spcBef>
                <a:spcPts val="0"/>
              </a:spcBef>
              <a:spcAft>
                <a:spcPts val="0"/>
              </a:spcAft>
              <a:buSzPts val="1700"/>
              <a:buFont typeface="Urbanist Black"/>
              <a:buNone/>
              <a:defRPr sz="1700">
                <a:latin typeface="Urbanist Black"/>
                <a:ea typeface="Urbanist Black"/>
                <a:cs typeface="Urbanist Black"/>
                <a:sym typeface="Urbanist Black"/>
              </a:defRPr>
            </a:lvl5pPr>
            <a:lvl6pPr lvl="5" algn="ctr">
              <a:spcBef>
                <a:spcPts val="0"/>
              </a:spcBef>
              <a:spcAft>
                <a:spcPts val="0"/>
              </a:spcAft>
              <a:buSzPts val="1700"/>
              <a:buFont typeface="Urbanist Black"/>
              <a:buNone/>
              <a:defRPr sz="1700">
                <a:latin typeface="Urbanist Black"/>
                <a:ea typeface="Urbanist Black"/>
                <a:cs typeface="Urbanist Black"/>
                <a:sym typeface="Urbanist Black"/>
              </a:defRPr>
            </a:lvl6pPr>
            <a:lvl7pPr lvl="6" algn="ctr">
              <a:spcBef>
                <a:spcPts val="0"/>
              </a:spcBef>
              <a:spcAft>
                <a:spcPts val="0"/>
              </a:spcAft>
              <a:buSzPts val="1700"/>
              <a:buFont typeface="Urbanist Black"/>
              <a:buNone/>
              <a:defRPr sz="1700">
                <a:latin typeface="Urbanist Black"/>
                <a:ea typeface="Urbanist Black"/>
                <a:cs typeface="Urbanist Black"/>
                <a:sym typeface="Urbanist Black"/>
              </a:defRPr>
            </a:lvl7pPr>
            <a:lvl8pPr lvl="7" algn="ctr">
              <a:spcBef>
                <a:spcPts val="0"/>
              </a:spcBef>
              <a:spcAft>
                <a:spcPts val="0"/>
              </a:spcAft>
              <a:buSzPts val="1700"/>
              <a:buFont typeface="Urbanist Black"/>
              <a:buNone/>
              <a:defRPr sz="1700">
                <a:latin typeface="Urbanist Black"/>
                <a:ea typeface="Urbanist Black"/>
                <a:cs typeface="Urbanist Black"/>
                <a:sym typeface="Urbanist Black"/>
              </a:defRPr>
            </a:lvl8pPr>
            <a:lvl9pPr lvl="8" algn="ctr">
              <a:spcBef>
                <a:spcPts val="0"/>
              </a:spcBef>
              <a:spcAft>
                <a:spcPts val="0"/>
              </a:spcAft>
              <a:buSzPts val="1700"/>
              <a:buFont typeface="Urbanist Black"/>
              <a:buNone/>
              <a:defRPr sz="1700">
                <a:latin typeface="Urbanist Black"/>
                <a:ea typeface="Urbanist Black"/>
                <a:cs typeface="Urbanist Black"/>
                <a:sym typeface="Urbanist Black"/>
              </a:defRPr>
            </a:lvl9pPr>
          </a:lstStyle>
          <a:p>
            <a:endParaRPr/>
          </a:p>
        </p:txBody>
      </p:sp>
      <p:grpSp>
        <p:nvGrpSpPr>
          <p:cNvPr id="254" name="Google Shape;254;p17"/>
          <p:cNvGrpSpPr/>
          <p:nvPr/>
        </p:nvGrpSpPr>
        <p:grpSpPr>
          <a:xfrm>
            <a:off x="7416218" y="277227"/>
            <a:ext cx="809400" cy="809400"/>
            <a:chOff x="7551018" y="277227"/>
            <a:chExt cx="809400" cy="809400"/>
          </a:xfrm>
        </p:grpSpPr>
        <p:sp>
          <p:nvSpPr>
            <p:cNvPr id="255" name="Google Shape;255;p17"/>
            <p:cNvSpPr/>
            <p:nvPr/>
          </p:nvSpPr>
          <p:spPr>
            <a:xfrm>
              <a:off x="7551018" y="277227"/>
              <a:ext cx="809400" cy="8094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256" name="Google Shape;256;p17"/>
            <p:cNvSpPr/>
            <p:nvPr/>
          </p:nvSpPr>
          <p:spPr>
            <a:xfrm>
              <a:off x="7679296" y="374868"/>
              <a:ext cx="559500" cy="3072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257" name="Google Shape;257;p17"/>
            <p:cNvSpPr/>
            <p:nvPr/>
          </p:nvSpPr>
          <p:spPr>
            <a:xfrm rot="10800000">
              <a:off x="7679619" y="681731"/>
              <a:ext cx="559500" cy="307200"/>
            </a:xfrm>
            <a:prstGeom prst="triangle">
              <a:avLst>
                <a:gd name="adj" fmla="val 50000"/>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grpSp>
      <p:sp>
        <p:nvSpPr>
          <p:cNvPr id="258" name="Google Shape;258;p17"/>
          <p:cNvSpPr txBox="1">
            <a:spLocks noGrp="1"/>
          </p:cNvSpPr>
          <p:nvPr>
            <p:ph type="subTitle" idx="5"/>
          </p:nvPr>
        </p:nvSpPr>
        <p:spPr>
          <a:xfrm>
            <a:off x="427525" y="2776650"/>
            <a:ext cx="2599200" cy="261000"/>
          </a:xfrm>
          <a:prstGeom prst="rect">
            <a:avLst/>
          </a:prstGeom>
        </p:spPr>
        <p:txBody>
          <a:bodyPr spcFirstLastPara="1" wrap="square" lIns="91425" tIns="91425" rIns="91425" bIns="91425" anchor="ctr" anchorCtr="0">
            <a:noAutofit/>
          </a:bodyPr>
          <a:lstStyle>
            <a:lvl1pPr lvl="0" algn="ctr">
              <a:spcBef>
                <a:spcPts val="0"/>
              </a:spcBef>
              <a:spcAft>
                <a:spcPts val="0"/>
              </a:spcAft>
              <a:buSzPts val="2000"/>
              <a:buFont typeface="Urbanist Black"/>
              <a:buNone/>
              <a:defRPr sz="2000">
                <a:latin typeface="Urbanist Black"/>
                <a:ea typeface="Urbanist Black"/>
                <a:cs typeface="Urbanist Black"/>
                <a:sym typeface="Urbanist Black"/>
              </a:defRPr>
            </a:lvl1pPr>
            <a:lvl2pPr lvl="1" algn="ctr">
              <a:spcBef>
                <a:spcPts val="0"/>
              </a:spcBef>
              <a:spcAft>
                <a:spcPts val="0"/>
              </a:spcAft>
              <a:buSzPts val="2000"/>
              <a:buFont typeface="Urbanist Black"/>
              <a:buNone/>
              <a:defRPr sz="2000">
                <a:latin typeface="Urbanist Black"/>
                <a:ea typeface="Urbanist Black"/>
                <a:cs typeface="Urbanist Black"/>
                <a:sym typeface="Urbanist Black"/>
              </a:defRPr>
            </a:lvl2pPr>
            <a:lvl3pPr lvl="2" algn="ctr">
              <a:spcBef>
                <a:spcPts val="0"/>
              </a:spcBef>
              <a:spcAft>
                <a:spcPts val="0"/>
              </a:spcAft>
              <a:buSzPts val="2000"/>
              <a:buFont typeface="Urbanist Black"/>
              <a:buNone/>
              <a:defRPr sz="2000">
                <a:latin typeface="Urbanist Black"/>
                <a:ea typeface="Urbanist Black"/>
                <a:cs typeface="Urbanist Black"/>
                <a:sym typeface="Urbanist Black"/>
              </a:defRPr>
            </a:lvl3pPr>
            <a:lvl4pPr lvl="3" algn="ctr">
              <a:spcBef>
                <a:spcPts val="0"/>
              </a:spcBef>
              <a:spcAft>
                <a:spcPts val="0"/>
              </a:spcAft>
              <a:buSzPts val="2000"/>
              <a:buFont typeface="Urbanist Black"/>
              <a:buNone/>
              <a:defRPr sz="2000">
                <a:latin typeface="Urbanist Black"/>
                <a:ea typeface="Urbanist Black"/>
                <a:cs typeface="Urbanist Black"/>
                <a:sym typeface="Urbanist Black"/>
              </a:defRPr>
            </a:lvl4pPr>
            <a:lvl5pPr lvl="4" algn="ctr">
              <a:spcBef>
                <a:spcPts val="0"/>
              </a:spcBef>
              <a:spcAft>
                <a:spcPts val="0"/>
              </a:spcAft>
              <a:buSzPts val="2000"/>
              <a:buFont typeface="Urbanist Black"/>
              <a:buNone/>
              <a:defRPr sz="2000">
                <a:latin typeface="Urbanist Black"/>
                <a:ea typeface="Urbanist Black"/>
                <a:cs typeface="Urbanist Black"/>
                <a:sym typeface="Urbanist Black"/>
              </a:defRPr>
            </a:lvl5pPr>
            <a:lvl6pPr lvl="5" algn="ctr">
              <a:spcBef>
                <a:spcPts val="0"/>
              </a:spcBef>
              <a:spcAft>
                <a:spcPts val="0"/>
              </a:spcAft>
              <a:buSzPts val="2000"/>
              <a:buFont typeface="Urbanist Black"/>
              <a:buNone/>
              <a:defRPr sz="2000">
                <a:latin typeface="Urbanist Black"/>
                <a:ea typeface="Urbanist Black"/>
                <a:cs typeface="Urbanist Black"/>
                <a:sym typeface="Urbanist Black"/>
              </a:defRPr>
            </a:lvl6pPr>
            <a:lvl7pPr lvl="6" algn="ctr">
              <a:spcBef>
                <a:spcPts val="0"/>
              </a:spcBef>
              <a:spcAft>
                <a:spcPts val="0"/>
              </a:spcAft>
              <a:buSzPts val="2000"/>
              <a:buFont typeface="Urbanist Black"/>
              <a:buNone/>
              <a:defRPr sz="2000">
                <a:latin typeface="Urbanist Black"/>
                <a:ea typeface="Urbanist Black"/>
                <a:cs typeface="Urbanist Black"/>
                <a:sym typeface="Urbanist Black"/>
              </a:defRPr>
            </a:lvl7pPr>
            <a:lvl8pPr lvl="7" algn="ctr">
              <a:spcBef>
                <a:spcPts val="0"/>
              </a:spcBef>
              <a:spcAft>
                <a:spcPts val="0"/>
              </a:spcAft>
              <a:buSzPts val="2000"/>
              <a:buFont typeface="Urbanist Black"/>
              <a:buNone/>
              <a:defRPr sz="2000">
                <a:latin typeface="Urbanist Black"/>
                <a:ea typeface="Urbanist Black"/>
                <a:cs typeface="Urbanist Black"/>
                <a:sym typeface="Urbanist Black"/>
              </a:defRPr>
            </a:lvl8pPr>
            <a:lvl9pPr lvl="8" algn="ctr">
              <a:spcBef>
                <a:spcPts val="0"/>
              </a:spcBef>
              <a:spcAft>
                <a:spcPts val="0"/>
              </a:spcAft>
              <a:buSzPts val="2000"/>
              <a:buFont typeface="Urbanist Black"/>
              <a:buNone/>
              <a:defRPr sz="2000">
                <a:latin typeface="Urbanist Black"/>
                <a:ea typeface="Urbanist Black"/>
                <a:cs typeface="Urbanist Black"/>
                <a:sym typeface="Urbanist Black"/>
              </a:defRPr>
            </a:lvl9pPr>
          </a:lstStyle>
          <a:p>
            <a:endParaRPr/>
          </a:p>
        </p:txBody>
      </p:sp>
      <p:sp>
        <p:nvSpPr>
          <p:cNvPr id="259" name="Google Shape;259;p17"/>
          <p:cNvSpPr/>
          <p:nvPr/>
        </p:nvSpPr>
        <p:spPr>
          <a:xfrm rot="5400000">
            <a:off x="6473054" y="263180"/>
            <a:ext cx="809400" cy="809400"/>
          </a:xfrm>
          <a:prstGeom prst="pie">
            <a:avLst>
              <a:gd name="adj1" fmla="val 5371730"/>
              <a:gd name="adj2" fmla="val 1620000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260" name="Google Shape;260;p17"/>
          <p:cNvSpPr/>
          <p:nvPr/>
        </p:nvSpPr>
        <p:spPr>
          <a:xfrm>
            <a:off x="5648329" y="305843"/>
            <a:ext cx="726600" cy="726600"/>
          </a:xfrm>
          <a:prstGeom prst="pie">
            <a:avLst>
              <a:gd name="adj1" fmla="val 10800229"/>
              <a:gd name="adj2" fmla="val 16200000"/>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261" name="Google Shape;261;p17"/>
          <p:cNvSpPr/>
          <p:nvPr/>
        </p:nvSpPr>
        <p:spPr>
          <a:xfrm rot="10800000">
            <a:off x="5649297" y="304599"/>
            <a:ext cx="726600" cy="726600"/>
          </a:xfrm>
          <a:prstGeom prst="pie">
            <a:avLst>
              <a:gd name="adj1" fmla="val 10800229"/>
              <a:gd name="adj2" fmla="val 16200000"/>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262" name="Google Shape;262;p17"/>
          <p:cNvSpPr/>
          <p:nvPr/>
        </p:nvSpPr>
        <p:spPr>
          <a:xfrm rot="10800000">
            <a:off x="5649297" y="-58628"/>
            <a:ext cx="726600" cy="726600"/>
          </a:xfrm>
          <a:prstGeom prst="pie">
            <a:avLst>
              <a:gd name="adj1" fmla="val 10800229"/>
              <a:gd name="adj2" fmla="val 1620000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263" name="Google Shape;263;p17"/>
          <p:cNvSpPr/>
          <p:nvPr/>
        </p:nvSpPr>
        <p:spPr>
          <a:xfrm>
            <a:off x="1820357" y="265740"/>
            <a:ext cx="823200" cy="823200"/>
          </a:xfrm>
          <a:prstGeom prst="pie">
            <a:avLst>
              <a:gd name="adj1" fmla="val 5371730"/>
              <a:gd name="adj2" fmla="val 1620000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264" name="Google Shape;264;p17"/>
          <p:cNvSpPr>
            <a:spLocks noGrp="1"/>
          </p:cNvSpPr>
          <p:nvPr>
            <p:ph type="pic" idx="6"/>
          </p:nvPr>
        </p:nvSpPr>
        <p:spPr>
          <a:xfrm>
            <a:off x="918375" y="256525"/>
            <a:ext cx="850800" cy="850800"/>
          </a:xfrm>
          <a:prstGeom prst="ellipse">
            <a:avLst/>
          </a:prstGeom>
          <a:noFill/>
          <a:ln>
            <a:noFill/>
          </a:ln>
        </p:spPr>
      </p:sp>
      <p:sp>
        <p:nvSpPr>
          <p:cNvPr id="265" name="Google Shape;265;p17"/>
          <p:cNvSpPr/>
          <p:nvPr/>
        </p:nvSpPr>
        <p:spPr>
          <a:xfrm>
            <a:off x="1970656" y="414703"/>
            <a:ext cx="522600" cy="522600"/>
          </a:xfrm>
          <a:prstGeom prst="pie">
            <a:avLst>
              <a:gd name="adj1" fmla="val 5371730"/>
              <a:gd name="adj2" fmla="val 16200000"/>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266" name="Google Shape;266;p17"/>
          <p:cNvSpPr txBox="1">
            <a:spLocks noGrp="1"/>
          </p:cNvSpPr>
          <p:nvPr>
            <p:ph type="subTitle" idx="7"/>
          </p:nvPr>
        </p:nvSpPr>
        <p:spPr>
          <a:xfrm>
            <a:off x="3272150" y="2776650"/>
            <a:ext cx="2599200" cy="261000"/>
          </a:xfrm>
          <a:prstGeom prst="rect">
            <a:avLst/>
          </a:prstGeom>
        </p:spPr>
        <p:txBody>
          <a:bodyPr spcFirstLastPara="1" wrap="square" lIns="91425" tIns="91425" rIns="91425" bIns="91425" anchor="ctr" anchorCtr="0">
            <a:noAutofit/>
          </a:bodyPr>
          <a:lstStyle>
            <a:lvl1pPr lvl="0" algn="ctr">
              <a:spcBef>
                <a:spcPts val="0"/>
              </a:spcBef>
              <a:spcAft>
                <a:spcPts val="0"/>
              </a:spcAft>
              <a:buSzPts val="2000"/>
              <a:buFont typeface="Urbanist Black"/>
              <a:buNone/>
              <a:defRPr sz="2000">
                <a:latin typeface="Urbanist Black"/>
                <a:ea typeface="Urbanist Black"/>
                <a:cs typeface="Urbanist Black"/>
                <a:sym typeface="Urbanist Black"/>
              </a:defRPr>
            </a:lvl1pPr>
            <a:lvl2pPr lvl="1" algn="ctr">
              <a:spcBef>
                <a:spcPts val="0"/>
              </a:spcBef>
              <a:spcAft>
                <a:spcPts val="0"/>
              </a:spcAft>
              <a:buSzPts val="2000"/>
              <a:buFont typeface="Urbanist Black"/>
              <a:buNone/>
              <a:defRPr sz="2000">
                <a:latin typeface="Urbanist Black"/>
                <a:ea typeface="Urbanist Black"/>
                <a:cs typeface="Urbanist Black"/>
                <a:sym typeface="Urbanist Black"/>
              </a:defRPr>
            </a:lvl2pPr>
            <a:lvl3pPr lvl="2" algn="ctr">
              <a:spcBef>
                <a:spcPts val="0"/>
              </a:spcBef>
              <a:spcAft>
                <a:spcPts val="0"/>
              </a:spcAft>
              <a:buSzPts val="2000"/>
              <a:buFont typeface="Urbanist Black"/>
              <a:buNone/>
              <a:defRPr sz="2000">
                <a:latin typeface="Urbanist Black"/>
                <a:ea typeface="Urbanist Black"/>
                <a:cs typeface="Urbanist Black"/>
                <a:sym typeface="Urbanist Black"/>
              </a:defRPr>
            </a:lvl3pPr>
            <a:lvl4pPr lvl="3" algn="ctr">
              <a:spcBef>
                <a:spcPts val="0"/>
              </a:spcBef>
              <a:spcAft>
                <a:spcPts val="0"/>
              </a:spcAft>
              <a:buSzPts val="2000"/>
              <a:buFont typeface="Urbanist Black"/>
              <a:buNone/>
              <a:defRPr sz="2000">
                <a:latin typeface="Urbanist Black"/>
                <a:ea typeface="Urbanist Black"/>
                <a:cs typeface="Urbanist Black"/>
                <a:sym typeface="Urbanist Black"/>
              </a:defRPr>
            </a:lvl4pPr>
            <a:lvl5pPr lvl="4" algn="ctr">
              <a:spcBef>
                <a:spcPts val="0"/>
              </a:spcBef>
              <a:spcAft>
                <a:spcPts val="0"/>
              </a:spcAft>
              <a:buSzPts val="2000"/>
              <a:buFont typeface="Urbanist Black"/>
              <a:buNone/>
              <a:defRPr sz="2000">
                <a:latin typeface="Urbanist Black"/>
                <a:ea typeface="Urbanist Black"/>
                <a:cs typeface="Urbanist Black"/>
                <a:sym typeface="Urbanist Black"/>
              </a:defRPr>
            </a:lvl5pPr>
            <a:lvl6pPr lvl="5" algn="ctr">
              <a:spcBef>
                <a:spcPts val="0"/>
              </a:spcBef>
              <a:spcAft>
                <a:spcPts val="0"/>
              </a:spcAft>
              <a:buSzPts val="2000"/>
              <a:buFont typeface="Urbanist Black"/>
              <a:buNone/>
              <a:defRPr sz="2000">
                <a:latin typeface="Urbanist Black"/>
                <a:ea typeface="Urbanist Black"/>
                <a:cs typeface="Urbanist Black"/>
                <a:sym typeface="Urbanist Black"/>
              </a:defRPr>
            </a:lvl6pPr>
            <a:lvl7pPr lvl="6" algn="ctr">
              <a:spcBef>
                <a:spcPts val="0"/>
              </a:spcBef>
              <a:spcAft>
                <a:spcPts val="0"/>
              </a:spcAft>
              <a:buSzPts val="2000"/>
              <a:buFont typeface="Urbanist Black"/>
              <a:buNone/>
              <a:defRPr sz="2000">
                <a:latin typeface="Urbanist Black"/>
                <a:ea typeface="Urbanist Black"/>
                <a:cs typeface="Urbanist Black"/>
                <a:sym typeface="Urbanist Black"/>
              </a:defRPr>
            </a:lvl7pPr>
            <a:lvl8pPr lvl="7" algn="ctr">
              <a:spcBef>
                <a:spcPts val="0"/>
              </a:spcBef>
              <a:spcAft>
                <a:spcPts val="0"/>
              </a:spcAft>
              <a:buSzPts val="2000"/>
              <a:buFont typeface="Urbanist Black"/>
              <a:buNone/>
              <a:defRPr sz="2000">
                <a:latin typeface="Urbanist Black"/>
                <a:ea typeface="Urbanist Black"/>
                <a:cs typeface="Urbanist Black"/>
                <a:sym typeface="Urbanist Black"/>
              </a:defRPr>
            </a:lvl8pPr>
            <a:lvl9pPr lvl="8" algn="ctr">
              <a:spcBef>
                <a:spcPts val="0"/>
              </a:spcBef>
              <a:spcAft>
                <a:spcPts val="0"/>
              </a:spcAft>
              <a:buSzPts val="2000"/>
              <a:buFont typeface="Urbanist Black"/>
              <a:buNone/>
              <a:defRPr sz="2000">
                <a:latin typeface="Urbanist Black"/>
                <a:ea typeface="Urbanist Black"/>
                <a:cs typeface="Urbanist Black"/>
                <a:sym typeface="Urbanist Black"/>
              </a:defRPr>
            </a:lvl9pPr>
          </a:lstStyle>
          <a:p>
            <a:endParaRPr/>
          </a:p>
        </p:txBody>
      </p:sp>
      <p:sp>
        <p:nvSpPr>
          <p:cNvPr id="267" name="Google Shape;267;p17"/>
          <p:cNvSpPr txBox="1">
            <a:spLocks noGrp="1"/>
          </p:cNvSpPr>
          <p:nvPr>
            <p:ph type="subTitle" idx="8"/>
          </p:nvPr>
        </p:nvSpPr>
        <p:spPr>
          <a:xfrm>
            <a:off x="6117025" y="2776650"/>
            <a:ext cx="2599200" cy="261000"/>
          </a:xfrm>
          <a:prstGeom prst="rect">
            <a:avLst/>
          </a:prstGeom>
        </p:spPr>
        <p:txBody>
          <a:bodyPr spcFirstLastPara="1" wrap="square" lIns="91425" tIns="91425" rIns="91425" bIns="91425" anchor="ctr" anchorCtr="0">
            <a:noAutofit/>
          </a:bodyPr>
          <a:lstStyle>
            <a:lvl1pPr lvl="0" algn="ctr">
              <a:spcBef>
                <a:spcPts val="0"/>
              </a:spcBef>
              <a:spcAft>
                <a:spcPts val="0"/>
              </a:spcAft>
              <a:buSzPts val="2000"/>
              <a:buFont typeface="Urbanist Black"/>
              <a:buNone/>
              <a:defRPr sz="2000">
                <a:latin typeface="Urbanist Black"/>
                <a:ea typeface="Urbanist Black"/>
                <a:cs typeface="Urbanist Black"/>
                <a:sym typeface="Urbanist Black"/>
              </a:defRPr>
            </a:lvl1pPr>
            <a:lvl2pPr lvl="1" algn="ctr">
              <a:spcBef>
                <a:spcPts val="0"/>
              </a:spcBef>
              <a:spcAft>
                <a:spcPts val="0"/>
              </a:spcAft>
              <a:buSzPts val="2000"/>
              <a:buFont typeface="Urbanist Black"/>
              <a:buNone/>
              <a:defRPr sz="2000">
                <a:latin typeface="Urbanist Black"/>
                <a:ea typeface="Urbanist Black"/>
                <a:cs typeface="Urbanist Black"/>
                <a:sym typeface="Urbanist Black"/>
              </a:defRPr>
            </a:lvl2pPr>
            <a:lvl3pPr lvl="2" algn="ctr">
              <a:spcBef>
                <a:spcPts val="0"/>
              </a:spcBef>
              <a:spcAft>
                <a:spcPts val="0"/>
              </a:spcAft>
              <a:buSzPts val="2000"/>
              <a:buFont typeface="Urbanist Black"/>
              <a:buNone/>
              <a:defRPr sz="2000">
                <a:latin typeface="Urbanist Black"/>
                <a:ea typeface="Urbanist Black"/>
                <a:cs typeface="Urbanist Black"/>
                <a:sym typeface="Urbanist Black"/>
              </a:defRPr>
            </a:lvl3pPr>
            <a:lvl4pPr lvl="3" algn="ctr">
              <a:spcBef>
                <a:spcPts val="0"/>
              </a:spcBef>
              <a:spcAft>
                <a:spcPts val="0"/>
              </a:spcAft>
              <a:buSzPts val="2000"/>
              <a:buFont typeface="Urbanist Black"/>
              <a:buNone/>
              <a:defRPr sz="2000">
                <a:latin typeface="Urbanist Black"/>
                <a:ea typeface="Urbanist Black"/>
                <a:cs typeface="Urbanist Black"/>
                <a:sym typeface="Urbanist Black"/>
              </a:defRPr>
            </a:lvl4pPr>
            <a:lvl5pPr lvl="4" algn="ctr">
              <a:spcBef>
                <a:spcPts val="0"/>
              </a:spcBef>
              <a:spcAft>
                <a:spcPts val="0"/>
              </a:spcAft>
              <a:buSzPts val="2000"/>
              <a:buFont typeface="Urbanist Black"/>
              <a:buNone/>
              <a:defRPr sz="2000">
                <a:latin typeface="Urbanist Black"/>
                <a:ea typeface="Urbanist Black"/>
                <a:cs typeface="Urbanist Black"/>
                <a:sym typeface="Urbanist Black"/>
              </a:defRPr>
            </a:lvl5pPr>
            <a:lvl6pPr lvl="5" algn="ctr">
              <a:spcBef>
                <a:spcPts val="0"/>
              </a:spcBef>
              <a:spcAft>
                <a:spcPts val="0"/>
              </a:spcAft>
              <a:buSzPts val="2000"/>
              <a:buFont typeface="Urbanist Black"/>
              <a:buNone/>
              <a:defRPr sz="2000">
                <a:latin typeface="Urbanist Black"/>
                <a:ea typeface="Urbanist Black"/>
                <a:cs typeface="Urbanist Black"/>
                <a:sym typeface="Urbanist Black"/>
              </a:defRPr>
            </a:lvl6pPr>
            <a:lvl7pPr lvl="6" algn="ctr">
              <a:spcBef>
                <a:spcPts val="0"/>
              </a:spcBef>
              <a:spcAft>
                <a:spcPts val="0"/>
              </a:spcAft>
              <a:buSzPts val="2000"/>
              <a:buFont typeface="Urbanist Black"/>
              <a:buNone/>
              <a:defRPr sz="2000">
                <a:latin typeface="Urbanist Black"/>
                <a:ea typeface="Urbanist Black"/>
                <a:cs typeface="Urbanist Black"/>
                <a:sym typeface="Urbanist Black"/>
              </a:defRPr>
            </a:lvl7pPr>
            <a:lvl8pPr lvl="7" algn="ctr">
              <a:spcBef>
                <a:spcPts val="0"/>
              </a:spcBef>
              <a:spcAft>
                <a:spcPts val="0"/>
              </a:spcAft>
              <a:buSzPts val="2000"/>
              <a:buFont typeface="Urbanist Black"/>
              <a:buNone/>
              <a:defRPr sz="2000">
                <a:latin typeface="Urbanist Black"/>
                <a:ea typeface="Urbanist Black"/>
                <a:cs typeface="Urbanist Black"/>
                <a:sym typeface="Urbanist Black"/>
              </a:defRPr>
            </a:lvl8pPr>
            <a:lvl9pPr lvl="8" algn="ctr">
              <a:spcBef>
                <a:spcPts val="0"/>
              </a:spcBef>
              <a:spcAft>
                <a:spcPts val="0"/>
              </a:spcAft>
              <a:buSzPts val="2000"/>
              <a:buFont typeface="Urbanist Black"/>
              <a:buNone/>
              <a:defRPr sz="2000">
                <a:latin typeface="Urbanist Black"/>
                <a:ea typeface="Urbanist Black"/>
                <a:cs typeface="Urbanist Black"/>
                <a:sym typeface="Urbanist Black"/>
              </a:defRPr>
            </a:lvl9pPr>
          </a:lstStyle>
          <a:p>
            <a:endParaRPr/>
          </a:p>
        </p:txBody>
      </p:sp>
      <p:sp>
        <p:nvSpPr>
          <p:cNvPr id="268" name="Google Shape;268;p17"/>
          <p:cNvSpPr/>
          <p:nvPr/>
        </p:nvSpPr>
        <p:spPr>
          <a:xfrm>
            <a:off x="5648329" y="669070"/>
            <a:ext cx="726600" cy="726600"/>
          </a:xfrm>
          <a:prstGeom prst="pie">
            <a:avLst>
              <a:gd name="adj1" fmla="val 10800229"/>
              <a:gd name="adj2" fmla="val 16200000"/>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269" name="Google Shape;269;p17"/>
          <p:cNvSpPr>
            <a:spLocks noGrp="1"/>
          </p:cNvSpPr>
          <p:nvPr>
            <p:ph type="pic" idx="9"/>
          </p:nvPr>
        </p:nvSpPr>
        <p:spPr>
          <a:xfrm>
            <a:off x="6490863" y="673625"/>
            <a:ext cx="809400" cy="809400"/>
          </a:xfrm>
          <a:prstGeom prst="pie">
            <a:avLst>
              <a:gd name="adj1" fmla="val 10796830"/>
              <a:gd name="adj2" fmla="val 21593224"/>
            </a:avLst>
          </a:prstGeom>
          <a:noFill/>
          <a:ln>
            <a:noFill/>
          </a:ln>
        </p:spPr>
      </p:sp>
      <p:grpSp>
        <p:nvGrpSpPr>
          <p:cNvPr id="270" name="Google Shape;270;p17"/>
          <p:cNvGrpSpPr/>
          <p:nvPr/>
        </p:nvGrpSpPr>
        <p:grpSpPr>
          <a:xfrm>
            <a:off x="2351591" y="194557"/>
            <a:ext cx="894600" cy="894600"/>
            <a:chOff x="2311291" y="194557"/>
            <a:chExt cx="894600" cy="894600"/>
          </a:xfrm>
        </p:grpSpPr>
        <p:sp>
          <p:nvSpPr>
            <p:cNvPr id="271" name="Google Shape;271;p17"/>
            <p:cNvSpPr/>
            <p:nvPr/>
          </p:nvSpPr>
          <p:spPr>
            <a:xfrm rot="5400000">
              <a:off x="2710891" y="194495"/>
              <a:ext cx="95400" cy="8946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2" name="Google Shape;272;p17"/>
            <p:cNvSpPr/>
            <p:nvPr/>
          </p:nvSpPr>
          <p:spPr>
            <a:xfrm rot="2700000">
              <a:off x="2717608" y="193231"/>
              <a:ext cx="95459" cy="894561"/>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273" name="Google Shape;273;p17"/>
            <p:cNvSpPr/>
            <p:nvPr/>
          </p:nvSpPr>
          <p:spPr>
            <a:xfrm rot="8100000">
              <a:off x="2718993" y="194482"/>
              <a:ext cx="95459" cy="894561"/>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274" name="Google Shape;274;p17"/>
            <p:cNvSpPr/>
            <p:nvPr/>
          </p:nvSpPr>
          <p:spPr>
            <a:xfrm>
              <a:off x="2709139" y="194557"/>
              <a:ext cx="95400" cy="8946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Agenda">
  <p:cSld name="TITLE_ONLY_2">
    <p:spTree>
      <p:nvGrpSpPr>
        <p:cNvPr id="1" name="Shape 275"/>
        <p:cNvGrpSpPr/>
        <p:nvPr/>
      </p:nvGrpSpPr>
      <p:grpSpPr>
        <a:xfrm>
          <a:off x="0" y="0"/>
          <a:ext cx="0" cy="0"/>
          <a:chOff x="0" y="0"/>
          <a:chExt cx="0" cy="0"/>
        </a:xfrm>
      </p:grpSpPr>
      <p:sp>
        <p:nvSpPr>
          <p:cNvPr id="276" name="Google Shape;276;p1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277" name="Google Shape;277;p18"/>
          <p:cNvSpPr txBox="1">
            <a:spLocks noGrp="1"/>
          </p:cNvSpPr>
          <p:nvPr>
            <p:ph type="subTitle" idx="1"/>
          </p:nvPr>
        </p:nvSpPr>
        <p:spPr>
          <a:xfrm>
            <a:off x="427525" y="3330350"/>
            <a:ext cx="2599200" cy="261000"/>
          </a:xfrm>
          <a:prstGeom prst="rect">
            <a:avLst/>
          </a:prstGeom>
        </p:spPr>
        <p:txBody>
          <a:bodyPr spcFirstLastPara="1" wrap="square" lIns="91425" tIns="91425" rIns="91425" bIns="91425" anchor="ctr" anchorCtr="0">
            <a:noAutofit/>
          </a:bodyPr>
          <a:lstStyle>
            <a:lvl1pPr lvl="0" algn="ctr">
              <a:spcBef>
                <a:spcPts val="0"/>
              </a:spcBef>
              <a:spcAft>
                <a:spcPts val="0"/>
              </a:spcAft>
              <a:buSzPts val="2000"/>
              <a:buFont typeface="Urbanist Black"/>
              <a:buNone/>
              <a:defRPr sz="2000">
                <a:latin typeface="Urbanist Black"/>
                <a:ea typeface="Urbanist Black"/>
                <a:cs typeface="Urbanist Black"/>
                <a:sym typeface="Urbanist Black"/>
              </a:defRPr>
            </a:lvl1pPr>
            <a:lvl2pPr lvl="1" algn="ctr">
              <a:spcBef>
                <a:spcPts val="0"/>
              </a:spcBef>
              <a:spcAft>
                <a:spcPts val="0"/>
              </a:spcAft>
              <a:buSzPts val="2000"/>
              <a:buFont typeface="Urbanist Black"/>
              <a:buNone/>
              <a:defRPr sz="2000">
                <a:latin typeface="Urbanist Black"/>
                <a:ea typeface="Urbanist Black"/>
                <a:cs typeface="Urbanist Black"/>
                <a:sym typeface="Urbanist Black"/>
              </a:defRPr>
            </a:lvl2pPr>
            <a:lvl3pPr lvl="2" algn="ctr">
              <a:spcBef>
                <a:spcPts val="0"/>
              </a:spcBef>
              <a:spcAft>
                <a:spcPts val="0"/>
              </a:spcAft>
              <a:buSzPts val="2000"/>
              <a:buFont typeface="Urbanist Black"/>
              <a:buNone/>
              <a:defRPr sz="2000">
                <a:latin typeface="Urbanist Black"/>
                <a:ea typeface="Urbanist Black"/>
                <a:cs typeface="Urbanist Black"/>
                <a:sym typeface="Urbanist Black"/>
              </a:defRPr>
            </a:lvl3pPr>
            <a:lvl4pPr lvl="3" algn="ctr">
              <a:spcBef>
                <a:spcPts val="0"/>
              </a:spcBef>
              <a:spcAft>
                <a:spcPts val="0"/>
              </a:spcAft>
              <a:buSzPts val="2000"/>
              <a:buFont typeface="Urbanist Black"/>
              <a:buNone/>
              <a:defRPr sz="2000">
                <a:latin typeface="Urbanist Black"/>
                <a:ea typeface="Urbanist Black"/>
                <a:cs typeface="Urbanist Black"/>
                <a:sym typeface="Urbanist Black"/>
              </a:defRPr>
            </a:lvl4pPr>
            <a:lvl5pPr lvl="4" algn="ctr">
              <a:spcBef>
                <a:spcPts val="0"/>
              </a:spcBef>
              <a:spcAft>
                <a:spcPts val="0"/>
              </a:spcAft>
              <a:buSzPts val="2000"/>
              <a:buFont typeface="Urbanist Black"/>
              <a:buNone/>
              <a:defRPr sz="2000">
                <a:latin typeface="Urbanist Black"/>
                <a:ea typeface="Urbanist Black"/>
                <a:cs typeface="Urbanist Black"/>
                <a:sym typeface="Urbanist Black"/>
              </a:defRPr>
            </a:lvl5pPr>
            <a:lvl6pPr lvl="5" algn="ctr">
              <a:spcBef>
                <a:spcPts val="0"/>
              </a:spcBef>
              <a:spcAft>
                <a:spcPts val="0"/>
              </a:spcAft>
              <a:buSzPts val="2000"/>
              <a:buFont typeface="Urbanist Black"/>
              <a:buNone/>
              <a:defRPr sz="2000">
                <a:latin typeface="Urbanist Black"/>
                <a:ea typeface="Urbanist Black"/>
                <a:cs typeface="Urbanist Black"/>
                <a:sym typeface="Urbanist Black"/>
              </a:defRPr>
            </a:lvl6pPr>
            <a:lvl7pPr lvl="6" algn="ctr">
              <a:spcBef>
                <a:spcPts val="0"/>
              </a:spcBef>
              <a:spcAft>
                <a:spcPts val="0"/>
              </a:spcAft>
              <a:buSzPts val="2000"/>
              <a:buFont typeface="Urbanist Black"/>
              <a:buNone/>
              <a:defRPr sz="2000">
                <a:latin typeface="Urbanist Black"/>
                <a:ea typeface="Urbanist Black"/>
                <a:cs typeface="Urbanist Black"/>
                <a:sym typeface="Urbanist Black"/>
              </a:defRPr>
            </a:lvl7pPr>
            <a:lvl8pPr lvl="7" algn="ctr">
              <a:spcBef>
                <a:spcPts val="0"/>
              </a:spcBef>
              <a:spcAft>
                <a:spcPts val="0"/>
              </a:spcAft>
              <a:buSzPts val="2000"/>
              <a:buFont typeface="Urbanist Black"/>
              <a:buNone/>
              <a:defRPr sz="2000">
                <a:latin typeface="Urbanist Black"/>
                <a:ea typeface="Urbanist Black"/>
                <a:cs typeface="Urbanist Black"/>
                <a:sym typeface="Urbanist Black"/>
              </a:defRPr>
            </a:lvl8pPr>
            <a:lvl9pPr lvl="8" algn="ctr">
              <a:spcBef>
                <a:spcPts val="0"/>
              </a:spcBef>
              <a:spcAft>
                <a:spcPts val="0"/>
              </a:spcAft>
              <a:buSzPts val="2000"/>
              <a:buFont typeface="Urbanist Black"/>
              <a:buNone/>
              <a:defRPr sz="2000">
                <a:latin typeface="Urbanist Black"/>
                <a:ea typeface="Urbanist Black"/>
                <a:cs typeface="Urbanist Black"/>
                <a:sym typeface="Urbanist Black"/>
              </a:defRPr>
            </a:lvl9pPr>
          </a:lstStyle>
          <a:p>
            <a:endParaRPr/>
          </a:p>
        </p:txBody>
      </p:sp>
      <p:sp>
        <p:nvSpPr>
          <p:cNvPr id="278" name="Google Shape;278;p18"/>
          <p:cNvSpPr txBox="1">
            <a:spLocks noGrp="1"/>
          </p:cNvSpPr>
          <p:nvPr>
            <p:ph type="subTitle" idx="2"/>
          </p:nvPr>
        </p:nvSpPr>
        <p:spPr>
          <a:xfrm>
            <a:off x="3272150" y="3330350"/>
            <a:ext cx="2599200" cy="261000"/>
          </a:xfrm>
          <a:prstGeom prst="rect">
            <a:avLst/>
          </a:prstGeom>
        </p:spPr>
        <p:txBody>
          <a:bodyPr spcFirstLastPara="1" wrap="square" lIns="91425" tIns="91425" rIns="91425" bIns="91425" anchor="ctr" anchorCtr="0">
            <a:noAutofit/>
          </a:bodyPr>
          <a:lstStyle>
            <a:lvl1pPr lvl="0" algn="ctr">
              <a:spcBef>
                <a:spcPts val="0"/>
              </a:spcBef>
              <a:spcAft>
                <a:spcPts val="0"/>
              </a:spcAft>
              <a:buSzPts val="2000"/>
              <a:buFont typeface="Urbanist Black"/>
              <a:buNone/>
              <a:defRPr sz="2000">
                <a:latin typeface="Urbanist Black"/>
                <a:ea typeface="Urbanist Black"/>
                <a:cs typeface="Urbanist Black"/>
                <a:sym typeface="Urbanist Black"/>
              </a:defRPr>
            </a:lvl1pPr>
            <a:lvl2pPr lvl="1" algn="ctr">
              <a:spcBef>
                <a:spcPts val="0"/>
              </a:spcBef>
              <a:spcAft>
                <a:spcPts val="0"/>
              </a:spcAft>
              <a:buSzPts val="2000"/>
              <a:buFont typeface="Urbanist Black"/>
              <a:buNone/>
              <a:defRPr sz="2000">
                <a:latin typeface="Urbanist Black"/>
                <a:ea typeface="Urbanist Black"/>
                <a:cs typeface="Urbanist Black"/>
                <a:sym typeface="Urbanist Black"/>
              </a:defRPr>
            </a:lvl2pPr>
            <a:lvl3pPr lvl="2" algn="ctr">
              <a:spcBef>
                <a:spcPts val="0"/>
              </a:spcBef>
              <a:spcAft>
                <a:spcPts val="0"/>
              </a:spcAft>
              <a:buSzPts val="2000"/>
              <a:buFont typeface="Urbanist Black"/>
              <a:buNone/>
              <a:defRPr sz="2000">
                <a:latin typeface="Urbanist Black"/>
                <a:ea typeface="Urbanist Black"/>
                <a:cs typeface="Urbanist Black"/>
                <a:sym typeface="Urbanist Black"/>
              </a:defRPr>
            </a:lvl3pPr>
            <a:lvl4pPr lvl="3" algn="ctr">
              <a:spcBef>
                <a:spcPts val="0"/>
              </a:spcBef>
              <a:spcAft>
                <a:spcPts val="0"/>
              </a:spcAft>
              <a:buSzPts val="2000"/>
              <a:buFont typeface="Urbanist Black"/>
              <a:buNone/>
              <a:defRPr sz="2000">
                <a:latin typeface="Urbanist Black"/>
                <a:ea typeface="Urbanist Black"/>
                <a:cs typeface="Urbanist Black"/>
                <a:sym typeface="Urbanist Black"/>
              </a:defRPr>
            </a:lvl4pPr>
            <a:lvl5pPr lvl="4" algn="ctr">
              <a:spcBef>
                <a:spcPts val="0"/>
              </a:spcBef>
              <a:spcAft>
                <a:spcPts val="0"/>
              </a:spcAft>
              <a:buSzPts val="2000"/>
              <a:buFont typeface="Urbanist Black"/>
              <a:buNone/>
              <a:defRPr sz="2000">
                <a:latin typeface="Urbanist Black"/>
                <a:ea typeface="Urbanist Black"/>
                <a:cs typeface="Urbanist Black"/>
                <a:sym typeface="Urbanist Black"/>
              </a:defRPr>
            </a:lvl5pPr>
            <a:lvl6pPr lvl="5" algn="ctr">
              <a:spcBef>
                <a:spcPts val="0"/>
              </a:spcBef>
              <a:spcAft>
                <a:spcPts val="0"/>
              </a:spcAft>
              <a:buSzPts val="2000"/>
              <a:buFont typeface="Urbanist Black"/>
              <a:buNone/>
              <a:defRPr sz="2000">
                <a:latin typeface="Urbanist Black"/>
                <a:ea typeface="Urbanist Black"/>
                <a:cs typeface="Urbanist Black"/>
                <a:sym typeface="Urbanist Black"/>
              </a:defRPr>
            </a:lvl6pPr>
            <a:lvl7pPr lvl="6" algn="ctr">
              <a:spcBef>
                <a:spcPts val="0"/>
              </a:spcBef>
              <a:spcAft>
                <a:spcPts val="0"/>
              </a:spcAft>
              <a:buSzPts val="2000"/>
              <a:buFont typeface="Urbanist Black"/>
              <a:buNone/>
              <a:defRPr sz="2000">
                <a:latin typeface="Urbanist Black"/>
                <a:ea typeface="Urbanist Black"/>
                <a:cs typeface="Urbanist Black"/>
                <a:sym typeface="Urbanist Black"/>
              </a:defRPr>
            </a:lvl7pPr>
            <a:lvl8pPr lvl="7" algn="ctr">
              <a:spcBef>
                <a:spcPts val="0"/>
              </a:spcBef>
              <a:spcAft>
                <a:spcPts val="0"/>
              </a:spcAft>
              <a:buSzPts val="2000"/>
              <a:buFont typeface="Urbanist Black"/>
              <a:buNone/>
              <a:defRPr sz="2000">
                <a:latin typeface="Urbanist Black"/>
                <a:ea typeface="Urbanist Black"/>
                <a:cs typeface="Urbanist Black"/>
                <a:sym typeface="Urbanist Black"/>
              </a:defRPr>
            </a:lvl8pPr>
            <a:lvl9pPr lvl="8" algn="ctr">
              <a:spcBef>
                <a:spcPts val="0"/>
              </a:spcBef>
              <a:spcAft>
                <a:spcPts val="0"/>
              </a:spcAft>
              <a:buSzPts val="2000"/>
              <a:buFont typeface="Urbanist Black"/>
              <a:buNone/>
              <a:defRPr sz="2000">
                <a:latin typeface="Urbanist Black"/>
                <a:ea typeface="Urbanist Black"/>
                <a:cs typeface="Urbanist Black"/>
                <a:sym typeface="Urbanist Black"/>
              </a:defRPr>
            </a:lvl9pPr>
          </a:lstStyle>
          <a:p>
            <a:endParaRPr/>
          </a:p>
        </p:txBody>
      </p:sp>
      <p:sp>
        <p:nvSpPr>
          <p:cNvPr id="279" name="Google Shape;279;p18"/>
          <p:cNvSpPr txBox="1">
            <a:spLocks noGrp="1"/>
          </p:cNvSpPr>
          <p:nvPr>
            <p:ph type="subTitle" idx="3"/>
          </p:nvPr>
        </p:nvSpPr>
        <p:spPr>
          <a:xfrm>
            <a:off x="6117025" y="3330350"/>
            <a:ext cx="2599200" cy="261000"/>
          </a:xfrm>
          <a:prstGeom prst="rect">
            <a:avLst/>
          </a:prstGeom>
        </p:spPr>
        <p:txBody>
          <a:bodyPr spcFirstLastPara="1" wrap="square" lIns="91425" tIns="91425" rIns="91425" bIns="91425" anchor="ctr" anchorCtr="0">
            <a:noAutofit/>
          </a:bodyPr>
          <a:lstStyle>
            <a:lvl1pPr lvl="0" algn="ctr">
              <a:spcBef>
                <a:spcPts val="0"/>
              </a:spcBef>
              <a:spcAft>
                <a:spcPts val="0"/>
              </a:spcAft>
              <a:buSzPts val="2000"/>
              <a:buFont typeface="Urbanist Black"/>
              <a:buNone/>
              <a:defRPr sz="2000">
                <a:latin typeface="Urbanist Black"/>
                <a:ea typeface="Urbanist Black"/>
                <a:cs typeface="Urbanist Black"/>
                <a:sym typeface="Urbanist Black"/>
              </a:defRPr>
            </a:lvl1pPr>
            <a:lvl2pPr lvl="1" algn="ctr">
              <a:spcBef>
                <a:spcPts val="0"/>
              </a:spcBef>
              <a:spcAft>
                <a:spcPts val="0"/>
              </a:spcAft>
              <a:buSzPts val="2000"/>
              <a:buFont typeface="Urbanist Black"/>
              <a:buNone/>
              <a:defRPr sz="2000">
                <a:latin typeface="Urbanist Black"/>
                <a:ea typeface="Urbanist Black"/>
                <a:cs typeface="Urbanist Black"/>
                <a:sym typeface="Urbanist Black"/>
              </a:defRPr>
            </a:lvl2pPr>
            <a:lvl3pPr lvl="2" algn="ctr">
              <a:spcBef>
                <a:spcPts val="0"/>
              </a:spcBef>
              <a:spcAft>
                <a:spcPts val="0"/>
              </a:spcAft>
              <a:buSzPts val="2000"/>
              <a:buFont typeface="Urbanist Black"/>
              <a:buNone/>
              <a:defRPr sz="2000">
                <a:latin typeface="Urbanist Black"/>
                <a:ea typeface="Urbanist Black"/>
                <a:cs typeface="Urbanist Black"/>
                <a:sym typeface="Urbanist Black"/>
              </a:defRPr>
            </a:lvl3pPr>
            <a:lvl4pPr lvl="3" algn="ctr">
              <a:spcBef>
                <a:spcPts val="0"/>
              </a:spcBef>
              <a:spcAft>
                <a:spcPts val="0"/>
              </a:spcAft>
              <a:buSzPts val="2000"/>
              <a:buFont typeface="Urbanist Black"/>
              <a:buNone/>
              <a:defRPr sz="2000">
                <a:latin typeface="Urbanist Black"/>
                <a:ea typeface="Urbanist Black"/>
                <a:cs typeface="Urbanist Black"/>
                <a:sym typeface="Urbanist Black"/>
              </a:defRPr>
            </a:lvl4pPr>
            <a:lvl5pPr lvl="4" algn="ctr">
              <a:spcBef>
                <a:spcPts val="0"/>
              </a:spcBef>
              <a:spcAft>
                <a:spcPts val="0"/>
              </a:spcAft>
              <a:buSzPts val="2000"/>
              <a:buFont typeface="Urbanist Black"/>
              <a:buNone/>
              <a:defRPr sz="2000">
                <a:latin typeface="Urbanist Black"/>
                <a:ea typeface="Urbanist Black"/>
                <a:cs typeface="Urbanist Black"/>
                <a:sym typeface="Urbanist Black"/>
              </a:defRPr>
            </a:lvl5pPr>
            <a:lvl6pPr lvl="5" algn="ctr">
              <a:spcBef>
                <a:spcPts val="0"/>
              </a:spcBef>
              <a:spcAft>
                <a:spcPts val="0"/>
              </a:spcAft>
              <a:buSzPts val="2000"/>
              <a:buFont typeface="Urbanist Black"/>
              <a:buNone/>
              <a:defRPr sz="2000">
                <a:latin typeface="Urbanist Black"/>
                <a:ea typeface="Urbanist Black"/>
                <a:cs typeface="Urbanist Black"/>
                <a:sym typeface="Urbanist Black"/>
              </a:defRPr>
            </a:lvl6pPr>
            <a:lvl7pPr lvl="6" algn="ctr">
              <a:spcBef>
                <a:spcPts val="0"/>
              </a:spcBef>
              <a:spcAft>
                <a:spcPts val="0"/>
              </a:spcAft>
              <a:buSzPts val="2000"/>
              <a:buFont typeface="Urbanist Black"/>
              <a:buNone/>
              <a:defRPr sz="2000">
                <a:latin typeface="Urbanist Black"/>
                <a:ea typeface="Urbanist Black"/>
                <a:cs typeface="Urbanist Black"/>
                <a:sym typeface="Urbanist Black"/>
              </a:defRPr>
            </a:lvl7pPr>
            <a:lvl8pPr lvl="7" algn="ctr">
              <a:spcBef>
                <a:spcPts val="0"/>
              </a:spcBef>
              <a:spcAft>
                <a:spcPts val="0"/>
              </a:spcAft>
              <a:buSzPts val="2000"/>
              <a:buFont typeface="Urbanist Black"/>
              <a:buNone/>
              <a:defRPr sz="2000">
                <a:latin typeface="Urbanist Black"/>
                <a:ea typeface="Urbanist Black"/>
                <a:cs typeface="Urbanist Black"/>
                <a:sym typeface="Urbanist Black"/>
              </a:defRPr>
            </a:lvl8pPr>
            <a:lvl9pPr lvl="8" algn="ctr">
              <a:spcBef>
                <a:spcPts val="0"/>
              </a:spcBef>
              <a:spcAft>
                <a:spcPts val="0"/>
              </a:spcAft>
              <a:buSzPts val="2000"/>
              <a:buFont typeface="Urbanist Black"/>
              <a:buNone/>
              <a:defRPr sz="2000">
                <a:latin typeface="Urbanist Black"/>
                <a:ea typeface="Urbanist Black"/>
                <a:cs typeface="Urbanist Black"/>
                <a:sym typeface="Urbanist Black"/>
              </a:defRPr>
            </a:lvl9pPr>
          </a:lstStyle>
          <a:p>
            <a:endParaRPr/>
          </a:p>
        </p:txBody>
      </p:sp>
      <p:sp>
        <p:nvSpPr>
          <p:cNvPr id="280" name="Google Shape;280;p18"/>
          <p:cNvSpPr txBox="1">
            <a:spLocks noGrp="1"/>
          </p:cNvSpPr>
          <p:nvPr>
            <p:ph type="subTitle" idx="4"/>
          </p:nvPr>
        </p:nvSpPr>
        <p:spPr>
          <a:xfrm>
            <a:off x="427525" y="3990750"/>
            <a:ext cx="2599200" cy="261000"/>
          </a:xfrm>
          <a:prstGeom prst="rect">
            <a:avLst/>
          </a:prstGeom>
        </p:spPr>
        <p:txBody>
          <a:bodyPr spcFirstLastPara="1" wrap="square" lIns="91425" tIns="91425" rIns="91425" bIns="91425" anchor="ctr" anchorCtr="0">
            <a:noAutofit/>
          </a:bodyPr>
          <a:lstStyle>
            <a:lvl1pPr lvl="0" algn="ctr">
              <a:spcBef>
                <a:spcPts val="0"/>
              </a:spcBef>
              <a:spcAft>
                <a:spcPts val="0"/>
              </a:spcAft>
              <a:buSzPts val="2000"/>
              <a:buFont typeface="Urbanist Black"/>
              <a:buNone/>
              <a:defRPr sz="2000">
                <a:latin typeface="Urbanist Black"/>
                <a:ea typeface="Urbanist Black"/>
                <a:cs typeface="Urbanist Black"/>
                <a:sym typeface="Urbanist Black"/>
              </a:defRPr>
            </a:lvl1pPr>
            <a:lvl2pPr lvl="1" algn="ctr">
              <a:spcBef>
                <a:spcPts val="0"/>
              </a:spcBef>
              <a:spcAft>
                <a:spcPts val="0"/>
              </a:spcAft>
              <a:buSzPts val="2000"/>
              <a:buFont typeface="Urbanist Black"/>
              <a:buNone/>
              <a:defRPr sz="2000">
                <a:latin typeface="Urbanist Black"/>
                <a:ea typeface="Urbanist Black"/>
                <a:cs typeface="Urbanist Black"/>
                <a:sym typeface="Urbanist Black"/>
              </a:defRPr>
            </a:lvl2pPr>
            <a:lvl3pPr lvl="2" algn="ctr">
              <a:spcBef>
                <a:spcPts val="0"/>
              </a:spcBef>
              <a:spcAft>
                <a:spcPts val="0"/>
              </a:spcAft>
              <a:buSzPts val="2000"/>
              <a:buFont typeface="Urbanist Black"/>
              <a:buNone/>
              <a:defRPr sz="2000">
                <a:latin typeface="Urbanist Black"/>
                <a:ea typeface="Urbanist Black"/>
                <a:cs typeface="Urbanist Black"/>
                <a:sym typeface="Urbanist Black"/>
              </a:defRPr>
            </a:lvl3pPr>
            <a:lvl4pPr lvl="3" algn="ctr">
              <a:spcBef>
                <a:spcPts val="0"/>
              </a:spcBef>
              <a:spcAft>
                <a:spcPts val="0"/>
              </a:spcAft>
              <a:buSzPts val="2000"/>
              <a:buFont typeface="Urbanist Black"/>
              <a:buNone/>
              <a:defRPr sz="2000">
                <a:latin typeface="Urbanist Black"/>
                <a:ea typeface="Urbanist Black"/>
                <a:cs typeface="Urbanist Black"/>
                <a:sym typeface="Urbanist Black"/>
              </a:defRPr>
            </a:lvl4pPr>
            <a:lvl5pPr lvl="4" algn="ctr">
              <a:spcBef>
                <a:spcPts val="0"/>
              </a:spcBef>
              <a:spcAft>
                <a:spcPts val="0"/>
              </a:spcAft>
              <a:buSzPts val="2000"/>
              <a:buFont typeface="Urbanist Black"/>
              <a:buNone/>
              <a:defRPr sz="2000">
                <a:latin typeface="Urbanist Black"/>
                <a:ea typeface="Urbanist Black"/>
                <a:cs typeface="Urbanist Black"/>
                <a:sym typeface="Urbanist Black"/>
              </a:defRPr>
            </a:lvl5pPr>
            <a:lvl6pPr lvl="5" algn="ctr">
              <a:spcBef>
                <a:spcPts val="0"/>
              </a:spcBef>
              <a:spcAft>
                <a:spcPts val="0"/>
              </a:spcAft>
              <a:buSzPts val="2000"/>
              <a:buFont typeface="Urbanist Black"/>
              <a:buNone/>
              <a:defRPr sz="2000">
                <a:latin typeface="Urbanist Black"/>
                <a:ea typeface="Urbanist Black"/>
                <a:cs typeface="Urbanist Black"/>
                <a:sym typeface="Urbanist Black"/>
              </a:defRPr>
            </a:lvl6pPr>
            <a:lvl7pPr lvl="6" algn="ctr">
              <a:spcBef>
                <a:spcPts val="0"/>
              </a:spcBef>
              <a:spcAft>
                <a:spcPts val="0"/>
              </a:spcAft>
              <a:buSzPts val="2000"/>
              <a:buFont typeface="Urbanist Black"/>
              <a:buNone/>
              <a:defRPr sz="2000">
                <a:latin typeface="Urbanist Black"/>
                <a:ea typeface="Urbanist Black"/>
                <a:cs typeface="Urbanist Black"/>
                <a:sym typeface="Urbanist Black"/>
              </a:defRPr>
            </a:lvl7pPr>
            <a:lvl8pPr lvl="7" algn="ctr">
              <a:spcBef>
                <a:spcPts val="0"/>
              </a:spcBef>
              <a:spcAft>
                <a:spcPts val="0"/>
              </a:spcAft>
              <a:buSzPts val="2000"/>
              <a:buFont typeface="Urbanist Black"/>
              <a:buNone/>
              <a:defRPr sz="2000">
                <a:latin typeface="Urbanist Black"/>
                <a:ea typeface="Urbanist Black"/>
                <a:cs typeface="Urbanist Black"/>
                <a:sym typeface="Urbanist Black"/>
              </a:defRPr>
            </a:lvl8pPr>
            <a:lvl9pPr lvl="8" algn="ctr">
              <a:spcBef>
                <a:spcPts val="0"/>
              </a:spcBef>
              <a:spcAft>
                <a:spcPts val="0"/>
              </a:spcAft>
              <a:buSzPts val="2000"/>
              <a:buFont typeface="Urbanist Black"/>
              <a:buNone/>
              <a:defRPr sz="2000">
                <a:latin typeface="Urbanist Black"/>
                <a:ea typeface="Urbanist Black"/>
                <a:cs typeface="Urbanist Black"/>
                <a:sym typeface="Urbanist Black"/>
              </a:defRPr>
            </a:lvl9pPr>
          </a:lstStyle>
          <a:p>
            <a:endParaRPr/>
          </a:p>
        </p:txBody>
      </p:sp>
      <p:sp>
        <p:nvSpPr>
          <p:cNvPr id="281" name="Google Shape;281;p18"/>
          <p:cNvSpPr txBox="1">
            <a:spLocks noGrp="1"/>
          </p:cNvSpPr>
          <p:nvPr>
            <p:ph type="subTitle" idx="5"/>
          </p:nvPr>
        </p:nvSpPr>
        <p:spPr>
          <a:xfrm>
            <a:off x="3272150" y="3990750"/>
            <a:ext cx="2599200" cy="261000"/>
          </a:xfrm>
          <a:prstGeom prst="rect">
            <a:avLst/>
          </a:prstGeom>
        </p:spPr>
        <p:txBody>
          <a:bodyPr spcFirstLastPara="1" wrap="square" lIns="91425" tIns="91425" rIns="91425" bIns="91425" anchor="ctr" anchorCtr="0">
            <a:noAutofit/>
          </a:bodyPr>
          <a:lstStyle>
            <a:lvl1pPr lvl="0" algn="ctr">
              <a:spcBef>
                <a:spcPts val="0"/>
              </a:spcBef>
              <a:spcAft>
                <a:spcPts val="0"/>
              </a:spcAft>
              <a:buSzPts val="2000"/>
              <a:buFont typeface="Urbanist Black"/>
              <a:buNone/>
              <a:defRPr sz="2000">
                <a:latin typeface="Urbanist Black"/>
                <a:ea typeface="Urbanist Black"/>
                <a:cs typeface="Urbanist Black"/>
                <a:sym typeface="Urbanist Black"/>
              </a:defRPr>
            </a:lvl1pPr>
            <a:lvl2pPr lvl="1" algn="ctr">
              <a:spcBef>
                <a:spcPts val="0"/>
              </a:spcBef>
              <a:spcAft>
                <a:spcPts val="0"/>
              </a:spcAft>
              <a:buSzPts val="2000"/>
              <a:buFont typeface="Urbanist Black"/>
              <a:buNone/>
              <a:defRPr sz="2000">
                <a:latin typeface="Urbanist Black"/>
                <a:ea typeface="Urbanist Black"/>
                <a:cs typeface="Urbanist Black"/>
                <a:sym typeface="Urbanist Black"/>
              </a:defRPr>
            </a:lvl2pPr>
            <a:lvl3pPr lvl="2" algn="ctr">
              <a:spcBef>
                <a:spcPts val="0"/>
              </a:spcBef>
              <a:spcAft>
                <a:spcPts val="0"/>
              </a:spcAft>
              <a:buSzPts val="2000"/>
              <a:buFont typeface="Urbanist Black"/>
              <a:buNone/>
              <a:defRPr sz="2000">
                <a:latin typeface="Urbanist Black"/>
                <a:ea typeface="Urbanist Black"/>
                <a:cs typeface="Urbanist Black"/>
                <a:sym typeface="Urbanist Black"/>
              </a:defRPr>
            </a:lvl3pPr>
            <a:lvl4pPr lvl="3" algn="ctr">
              <a:spcBef>
                <a:spcPts val="0"/>
              </a:spcBef>
              <a:spcAft>
                <a:spcPts val="0"/>
              </a:spcAft>
              <a:buSzPts val="2000"/>
              <a:buFont typeface="Urbanist Black"/>
              <a:buNone/>
              <a:defRPr sz="2000">
                <a:latin typeface="Urbanist Black"/>
                <a:ea typeface="Urbanist Black"/>
                <a:cs typeface="Urbanist Black"/>
                <a:sym typeface="Urbanist Black"/>
              </a:defRPr>
            </a:lvl4pPr>
            <a:lvl5pPr lvl="4" algn="ctr">
              <a:spcBef>
                <a:spcPts val="0"/>
              </a:spcBef>
              <a:spcAft>
                <a:spcPts val="0"/>
              </a:spcAft>
              <a:buSzPts val="2000"/>
              <a:buFont typeface="Urbanist Black"/>
              <a:buNone/>
              <a:defRPr sz="2000">
                <a:latin typeface="Urbanist Black"/>
                <a:ea typeface="Urbanist Black"/>
                <a:cs typeface="Urbanist Black"/>
                <a:sym typeface="Urbanist Black"/>
              </a:defRPr>
            </a:lvl5pPr>
            <a:lvl6pPr lvl="5" algn="ctr">
              <a:spcBef>
                <a:spcPts val="0"/>
              </a:spcBef>
              <a:spcAft>
                <a:spcPts val="0"/>
              </a:spcAft>
              <a:buSzPts val="2000"/>
              <a:buFont typeface="Urbanist Black"/>
              <a:buNone/>
              <a:defRPr sz="2000">
                <a:latin typeface="Urbanist Black"/>
                <a:ea typeface="Urbanist Black"/>
                <a:cs typeface="Urbanist Black"/>
                <a:sym typeface="Urbanist Black"/>
              </a:defRPr>
            </a:lvl6pPr>
            <a:lvl7pPr lvl="6" algn="ctr">
              <a:spcBef>
                <a:spcPts val="0"/>
              </a:spcBef>
              <a:spcAft>
                <a:spcPts val="0"/>
              </a:spcAft>
              <a:buSzPts val="2000"/>
              <a:buFont typeface="Urbanist Black"/>
              <a:buNone/>
              <a:defRPr sz="2000">
                <a:latin typeface="Urbanist Black"/>
                <a:ea typeface="Urbanist Black"/>
                <a:cs typeface="Urbanist Black"/>
                <a:sym typeface="Urbanist Black"/>
              </a:defRPr>
            </a:lvl7pPr>
            <a:lvl8pPr lvl="7" algn="ctr">
              <a:spcBef>
                <a:spcPts val="0"/>
              </a:spcBef>
              <a:spcAft>
                <a:spcPts val="0"/>
              </a:spcAft>
              <a:buSzPts val="2000"/>
              <a:buFont typeface="Urbanist Black"/>
              <a:buNone/>
              <a:defRPr sz="2000">
                <a:latin typeface="Urbanist Black"/>
                <a:ea typeface="Urbanist Black"/>
                <a:cs typeface="Urbanist Black"/>
                <a:sym typeface="Urbanist Black"/>
              </a:defRPr>
            </a:lvl8pPr>
            <a:lvl9pPr lvl="8" algn="ctr">
              <a:spcBef>
                <a:spcPts val="0"/>
              </a:spcBef>
              <a:spcAft>
                <a:spcPts val="0"/>
              </a:spcAft>
              <a:buSzPts val="2000"/>
              <a:buFont typeface="Urbanist Black"/>
              <a:buNone/>
              <a:defRPr sz="2000">
                <a:latin typeface="Urbanist Black"/>
                <a:ea typeface="Urbanist Black"/>
                <a:cs typeface="Urbanist Black"/>
                <a:sym typeface="Urbanist Black"/>
              </a:defRPr>
            </a:lvl9pPr>
          </a:lstStyle>
          <a:p>
            <a:endParaRPr/>
          </a:p>
        </p:txBody>
      </p:sp>
      <p:sp>
        <p:nvSpPr>
          <p:cNvPr id="282" name="Google Shape;282;p18"/>
          <p:cNvSpPr txBox="1">
            <a:spLocks noGrp="1"/>
          </p:cNvSpPr>
          <p:nvPr>
            <p:ph type="subTitle" idx="6"/>
          </p:nvPr>
        </p:nvSpPr>
        <p:spPr>
          <a:xfrm>
            <a:off x="6117025" y="3990750"/>
            <a:ext cx="2599200" cy="261000"/>
          </a:xfrm>
          <a:prstGeom prst="rect">
            <a:avLst/>
          </a:prstGeom>
        </p:spPr>
        <p:txBody>
          <a:bodyPr spcFirstLastPara="1" wrap="square" lIns="91425" tIns="91425" rIns="91425" bIns="91425" anchor="ctr" anchorCtr="0">
            <a:noAutofit/>
          </a:bodyPr>
          <a:lstStyle>
            <a:lvl1pPr lvl="0" algn="ctr">
              <a:spcBef>
                <a:spcPts val="0"/>
              </a:spcBef>
              <a:spcAft>
                <a:spcPts val="0"/>
              </a:spcAft>
              <a:buSzPts val="2000"/>
              <a:buFont typeface="Urbanist Black"/>
              <a:buNone/>
              <a:defRPr sz="2000">
                <a:latin typeface="Urbanist Black"/>
                <a:ea typeface="Urbanist Black"/>
                <a:cs typeface="Urbanist Black"/>
                <a:sym typeface="Urbanist Black"/>
              </a:defRPr>
            </a:lvl1pPr>
            <a:lvl2pPr lvl="1" algn="ctr">
              <a:spcBef>
                <a:spcPts val="0"/>
              </a:spcBef>
              <a:spcAft>
                <a:spcPts val="0"/>
              </a:spcAft>
              <a:buSzPts val="2000"/>
              <a:buFont typeface="Urbanist Black"/>
              <a:buNone/>
              <a:defRPr sz="2000">
                <a:latin typeface="Urbanist Black"/>
                <a:ea typeface="Urbanist Black"/>
                <a:cs typeface="Urbanist Black"/>
                <a:sym typeface="Urbanist Black"/>
              </a:defRPr>
            </a:lvl2pPr>
            <a:lvl3pPr lvl="2" algn="ctr">
              <a:spcBef>
                <a:spcPts val="0"/>
              </a:spcBef>
              <a:spcAft>
                <a:spcPts val="0"/>
              </a:spcAft>
              <a:buSzPts val="2000"/>
              <a:buFont typeface="Urbanist Black"/>
              <a:buNone/>
              <a:defRPr sz="2000">
                <a:latin typeface="Urbanist Black"/>
                <a:ea typeface="Urbanist Black"/>
                <a:cs typeface="Urbanist Black"/>
                <a:sym typeface="Urbanist Black"/>
              </a:defRPr>
            </a:lvl3pPr>
            <a:lvl4pPr lvl="3" algn="ctr">
              <a:spcBef>
                <a:spcPts val="0"/>
              </a:spcBef>
              <a:spcAft>
                <a:spcPts val="0"/>
              </a:spcAft>
              <a:buSzPts val="2000"/>
              <a:buFont typeface="Urbanist Black"/>
              <a:buNone/>
              <a:defRPr sz="2000">
                <a:latin typeface="Urbanist Black"/>
                <a:ea typeface="Urbanist Black"/>
                <a:cs typeface="Urbanist Black"/>
                <a:sym typeface="Urbanist Black"/>
              </a:defRPr>
            </a:lvl4pPr>
            <a:lvl5pPr lvl="4" algn="ctr">
              <a:spcBef>
                <a:spcPts val="0"/>
              </a:spcBef>
              <a:spcAft>
                <a:spcPts val="0"/>
              </a:spcAft>
              <a:buSzPts val="2000"/>
              <a:buFont typeface="Urbanist Black"/>
              <a:buNone/>
              <a:defRPr sz="2000">
                <a:latin typeface="Urbanist Black"/>
                <a:ea typeface="Urbanist Black"/>
                <a:cs typeface="Urbanist Black"/>
                <a:sym typeface="Urbanist Black"/>
              </a:defRPr>
            </a:lvl5pPr>
            <a:lvl6pPr lvl="5" algn="ctr">
              <a:spcBef>
                <a:spcPts val="0"/>
              </a:spcBef>
              <a:spcAft>
                <a:spcPts val="0"/>
              </a:spcAft>
              <a:buSzPts val="2000"/>
              <a:buFont typeface="Urbanist Black"/>
              <a:buNone/>
              <a:defRPr sz="2000">
                <a:latin typeface="Urbanist Black"/>
                <a:ea typeface="Urbanist Black"/>
                <a:cs typeface="Urbanist Black"/>
                <a:sym typeface="Urbanist Black"/>
              </a:defRPr>
            </a:lvl6pPr>
            <a:lvl7pPr lvl="6" algn="ctr">
              <a:spcBef>
                <a:spcPts val="0"/>
              </a:spcBef>
              <a:spcAft>
                <a:spcPts val="0"/>
              </a:spcAft>
              <a:buSzPts val="2000"/>
              <a:buFont typeface="Urbanist Black"/>
              <a:buNone/>
              <a:defRPr sz="2000">
                <a:latin typeface="Urbanist Black"/>
                <a:ea typeface="Urbanist Black"/>
                <a:cs typeface="Urbanist Black"/>
                <a:sym typeface="Urbanist Black"/>
              </a:defRPr>
            </a:lvl7pPr>
            <a:lvl8pPr lvl="7" algn="ctr">
              <a:spcBef>
                <a:spcPts val="0"/>
              </a:spcBef>
              <a:spcAft>
                <a:spcPts val="0"/>
              </a:spcAft>
              <a:buSzPts val="2000"/>
              <a:buFont typeface="Urbanist Black"/>
              <a:buNone/>
              <a:defRPr sz="2000">
                <a:latin typeface="Urbanist Black"/>
                <a:ea typeface="Urbanist Black"/>
                <a:cs typeface="Urbanist Black"/>
                <a:sym typeface="Urbanist Black"/>
              </a:defRPr>
            </a:lvl8pPr>
            <a:lvl9pPr lvl="8" algn="ctr">
              <a:spcBef>
                <a:spcPts val="0"/>
              </a:spcBef>
              <a:spcAft>
                <a:spcPts val="0"/>
              </a:spcAft>
              <a:buSzPts val="2000"/>
              <a:buFont typeface="Urbanist Black"/>
              <a:buNone/>
              <a:defRPr sz="2000">
                <a:latin typeface="Urbanist Black"/>
                <a:ea typeface="Urbanist Black"/>
                <a:cs typeface="Urbanist Black"/>
                <a:sym typeface="Urbanist Black"/>
              </a:defRPr>
            </a:lvl9pPr>
          </a:lstStyle>
          <a:p>
            <a:endParaRPr/>
          </a:p>
        </p:txBody>
      </p:sp>
      <p:sp>
        <p:nvSpPr>
          <p:cNvPr id="283" name="Google Shape;283;p18"/>
          <p:cNvSpPr txBox="1">
            <a:spLocks noGrp="1"/>
          </p:cNvSpPr>
          <p:nvPr>
            <p:ph type="title"/>
          </p:nvPr>
        </p:nvSpPr>
        <p:spPr>
          <a:xfrm>
            <a:off x="311700" y="1269875"/>
            <a:ext cx="8520600" cy="894600"/>
          </a:xfrm>
          <a:prstGeom prst="rect">
            <a:avLst/>
          </a:prstGeom>
        </p:spPr>
        <p:txBody>
          <a:bodyPr spcFirstLastPara="1" wrap="square" lIns="91425" tIns="91425" rIns="91425" bIns="91425" anchor="t" anchorCtr="0">
            <a:noAutofit/>
          </a:bodyPr>
          <a:lstStyle>
            <a:lvl1pPr lvl="0" algn="ctr">
              <a:lnSpc>
                <a:spcPct val="70000"/>
              </a:lnSpc>
              <a:spcBef>
                <a:spcPts val="0"/>
              </a:spcBef>
              <a:spcAft>
                <a:spcPts val="0"/>
              </a:spcAft>
              <a:buSzPts val="7900"/>
              <a:buNone/>
              <a:defRPr sz="7900"/>
            </a:lvl1pPr>
            <a:lvl2pPr lvl="1" algn="ctr">
              <a:lnSpc>
                <a:spcPct val="70000"/>
              </a:lnSpc>
              <a:spcBef>
                <a:spcPts val="0"/>
              </a:spcBef>
              <a:spcAft>
                <a:spcPts val="0"/>
              </a:spcAft>
              <a:buSzPts val="7900"/>
              <a:buNone/>
              <a:defRPr sz="7900"/>
            </a:lvl2pPr>
            <a:lvl3pPr lvl="2" algn="ctr">
              <a:lnSpc>
                <a:spcPct val="70000"/>
              </a:lnSpc>
              <a:spcBef>
                <a:spcPts val="0"/>
              </a:spcBef>
              <a:spcAft>
                <a:spcPts val="0"/>
              </a:spcAft>
              <a:buSzPts val="7900"/>
              <a:buNone/>
              <a:defRPr sz="7900"/>
            </a:lvl3pPr>
            <a:lvl4pPr lvl="3" algn="ctr">
              <a:lnSpc>
                <a:spcPct val="70000"/>
              </a:lnSpc>
              <a:spcBef>
                <a:spcPts val="0"/>
              </a:spcBef>
              <a:spcAft>
                <a:spcPts val="0"/>
              </a:spcAft>
              <a:buSzPts val="7900"/>
              <a:buNone/>
              <a:defRPr sz="7900"/>
            </a:lvl4pPr>
            <a:lvl5pPr lvl="4" algn="ctr">
              <a:lnSpc>
                <a:spcPct val="70000"/>
              </a:lnSpc>
              <a:spcBef>
                <a:spcPts val="0"/>
              </a:spcBef>
              <a:spcAft>
                <a:spcPts val="0"/>
              </a:spcAft>
              <a:buSzPts val="7900"/>
              <a:buNone/>
              <a:defRPr sz="7900"/>
            </a:lvl5pPr>
            <a:lvl6pPr lvl="5" algn="ctr">
              <a:lnSpc>
                <a:spcPct val="70000"/>
              </a:lnSpc>
              <a:spcBef>
                <a:spcPts val="0"/>
              </a:spcBef>
              <a:spcAft>
                <a:spcPts val="0"/>
              </a:spcAft>
              <a:buSzPts val="7900"/>
              <a:buNone/>
              <a:defRPr sz="7900"/>
            </a:lvl6pPr>
            <a:lvl7pPr lvl="6" algn="ctr">
              <a:lnSpc>
                <a:spcPct val="70000"/>
              </a:lnSpc>
              <a:spcBef>
                <a:spcPts val="0"/>
              </a:spcBef>
              <a:spcAft>
                <a:spcPts val="0"/>
              </a:spcAft>
              <a:buSzPts val="7900"/>
              <a:buNone/>
              <a:defRPr sz="7900"/>
            </a:lvl7pPr>
            <a:lvl8pPr lvl="7" algn="ctr">
              <a:lnSpc>
                <a:spcPct val="70000"/>
              </a:lnSpc>
              <a:spcBef>
                <a:spcPts val="0"/>
              </a:spcBef>
              <a:spcAft>
                <a:spcPts val="0"/>
              </a:spcAft>
              <a:buSzPts val="7900"/>
              <a:buNone/>
              <a:defRPr sz="7900"/>
            </a:lvl8pPr>
            <a:lvl9pPr lvl="8" algn="ctr">
              <a:lnSpc>
                <a:spcPct val="70000"/>
              </a:lnSpc>
              <a:spcBef>
                <a:spcPts val="0"/>
              </a:spcBef>
              <a:spcAft>
                <a:spcPts val="0"/>
              </a:spcAft>
              <a:buSzPts val="7900"/>
              <a:buNone/>
              <a:defRPr sz="7900"/>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hree big ideas">
  <p:cSld name="TITLE_ONLY_1">
    <p:spTree>
      <p:nvGrpSpPr>
        <p:cNvPr id="1" name="Shape 284"/>
        <p:cNvGrpSpPr/>
        <p:nvPr/>
      </p:nvGrpSpPr>
      <p:grpSpPr>
        <a:xfrm>
          <a:off x="0" y="0"/>
          <a:ext cx="0" cy="0"/>
          <a:chOff x="0" y="0"/>
          <a:chExt cx="0" cy="0"/>
        </a:xfrm>
      </p:grpSpPr>
      <p:sp>
        <p:nvSpPr>
          <p:cNvPr id="285" name="Google Shape;285;p19"/>
          <p:cNvSpPr txBox="1">
            <a:spLocks noGrp="1"/>
          </p:cNvSpPr>
          <p:nvPr>
            <p:ph type="body" idx="1"/>
          </p:nvPr>
        </p:nvSpPr>
        <p:spPr>
          <a:xfrm>
            <a:off x="6117275" y="3205025"/>
            <a:ext cx="2599200" cy="1007700"/>
          </a:xfrm>
          <a:prstGeom prst="rect">
            <a:avLst/>
          </a:prstGeom>
        </p:spPr>
        <p:txBody>
          <a:bodyPr spcFirstLastPara="1" wrap="square" lIns="91425" tIns="91425" rIns="91425" bIns="91425" anchor="ctr" anchorCtr="0">
            <a:no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04800" algn="ctr">
              <a:spcBef>
                <a:spcPts val="0"/>
              </a:spcBef>
              <a:spcAft>
                <a:spcPts val="0"/>
              </a:spcAft>
              <a:buSzPts val="1200"/>
              <a:buChar char="○"/>
              <a:defRPr sz="1200"/>
            </a:lvl8pPr>
            <a:lvl9pPr marL="4114800" lvl="8" indent="-317500" algn="ctr">
              <a:spcBef>
                <a:spcPts val="0"/>
              </a:spcBef>
              <a:spcAft>
                <a:spcPts val="0"/>
              </a:spcAft>
              <a:buSzPts val="1400"/>
              <a:buChar char="■"/>
              <a:defRPr sz="1200"/>
            </a:lvl9pPr>
          </a:lstStyle>
          <a:p>
            <a:endParaRPr/>
          </a:p>
        </p:txBody>
      </p:sp>
      <p:sp>
        <p:nvSpPr>
          <p:cNvPr id="286" name="Google Shape;286;p19"/>
          <p:cNvSpPr txBox="1">
            <a:spLocks noGrp="1"/>
          </p:cNvSpPr>
          <p:nvPr>
            <p:ph type="title"/>
          </p:nvPr>
        </p:nvSpPr>
        <p:spPr>
          <a:xfrm>
            <a:off x="311700" y="1269875"/>
            <a:ext cx="8520600" cy="894600"/>
          </a:xfrm>
          <a:prstGeom prst="rect">
            <a:avLst/>
          </a:prstGeom>
        </p:spPr>
        <p:txBody>
          <a:bodyPr spcFirstLastPara="1" wrap="square" lIns="91425" tIns="91425" rIns="91425" bIns="91425" anchor="t" anchorCtr="0">
            <a:noAutofit/>
          </a:bodyPr>
          <a:lstStyle>
            <a:lvl1pPr lvl="0" algn="ctr">
              <a:lnSpc>
                <a:spcPct val="70000"/>
              </a:lnSpc>
              <a:spcBef>
                <a:spcPts val="0"/>
              </a:spcBef>
              <a:spcAft>
                <a:spcPts val="0"/>
              </a:spcAft>
              <a:buSzPts val="7900"/>
              <a:buNone/>
              <a:defRPr sz="7900"/>
            </a:lvl1pPr>
            <a:lvl2pPr lvl="1" algn="ctr">
              <a:lnSpc>
                <a:spcPct val="70000"/>
              </a:lnSpc>
              <a:spcBef>
                <a:spcPts val="0"/>
              </a:spcBef>
              <a:spcAft>
                <a:spcPts val="0"/>
              </a:spcAft>
              <a:buSzPts val="7900"/>
              <a:buNone/>
              <a:defRPr sz="7900"/>
            </a:lvl2pPr>
            <a:lvl3pPr lvl="2" algn="ctr">
              <a:lnSpc>
                <a:spcPct val="70000"/>
              </a:lnSpc>
              <a:spcBef>
                <a:spcPts val="0"/>
              </a:spcBef>
              <a:spcAft>
                <a:spcPts val="0"/>
              </a:spcAft>
              <a:buSzPts val="7900"/>
              <a:buNone/>
              <a:defRPr sz="7900"/>
            </a:lvl3pPr>
            <a:lvl4pPr lvl="3" algn="ctr">
              <a:lnSpc>
                <a:spcPct val="70000"/>
              </a:lnSpc>
              <a:spcBef>
                <a:spcPts val="0"/>
              </a:spcBef>
              <a:spcAft>
                <a:spcPts val="0"/>
              </a:spcAft>
              <a:buSzPts val="7900"/>
              <a:buNone/>
              <a:defRPr sz="7900"/>
            </a:lvl4pPr>
            <a:lvl5pPr lvl="4" algn="ctr">
              <a:lnSpc>
                <a:spcPct val="70000"/>
              </a:lnSpc>
              <a:spcBef>
                <a:spcPts val="0"/>
              </a:spcBef>
              <a:spcAft>
                <a:spcPts val="0"/>
              </a:spcAft>
              <a:buSzPts val="7900"/>
              <a:buNone/>
              <a:defRPr sz="7900"/>
            </a:lvl5pPr>
            <a:lvl6pPr lvl="5" algn="ctr">
              <a:lnSpc>
                <a:spcPct val="70000"/>
              </a:lnSpc>
              <a:spcBef>
                <a:spcPts val="0"/>
              </a:spcBef>
              <a:spcAft>
                <a:spcPts val="0"/>
              </a:spcAft>
              <a:buSzPts val="7900"/>
              <a:buNone/>
              <a:defRPr sz="7900"/>
            </a:lvl6pPr>
            <a:lvl7pPr lvl="6" algn="ctr">
              <a:lnSpc>
                <a:spcPct val="70000"/>
              </a:lnSpc>
              <a:spcBef>
                <a:spcPts val="0"/>
              </a:spcBef>
              <a:spcAft>
                <a:spcPts val="0"/>
              </a:spcAft>
              <a:buSzPts val="7900"/>
              <a:buNone/>
              <a:defRPr sz="7900"/>
            </a:lvl7pPr>
            <a:lvl8pPr lvl="7" algn="ctr">
              <a:lnSpc>
                <a:spcPct val="70000"/>
              </a:lnSpc>
              <a:spcBef>
                <a:spcPts val="0"/>
              </a:spcBef>
              <a:spcAft>
                <a:spcPts val="0"/>
              </a:spcAft>
              <a:buSzPts val="7900"/>
              <a:buNone/>
              <a:defRPr sz="7900"/>
            </a:lvl8pPr>
            <a:lvl9pPr lvl="8" algn="ctr">
              <a:lnSpc>
                <a:spcPct val="70000"/>
              </a:lnSpc>
              <a:spcBef>
                <a:spcPts val="0"/>
              </a:spcBef>
              <a:spcAft>
                <a:spcPts val="0"/>
              </a:spcAft>
              <a:buSzPts val="7900"/>
              <a:buNone/>
              <a:defRPr sz="7900"/>
            </a:lvl9pPr>
          </a:lstStyle>
          <a:p>
            <a:endParaRPr/>
          </a:p>
        </p:txBody>
      </p:sp>
      <p:sp>
        <p:nvSpPr>
          <p:cNvPr id="287" name="Google Shape;287;p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288" name="Google Shape;288;p19"/>
          <p:cNvSpPr txBox="1">
            <a:spLocks noGrp="1"/>
          </p:cNvSpPr>
          <p:nvPr>
            <p:ph type="body" idx="2"/>
          </p:nvPr>
        </p:nvSpPr>
        <p:spPr>
          <a:xfrm>
            <a:off x="427525" y="3205025"/>
            <a:ext cx="2599200" cy="1007700"/>
          </a:xfrm>
          <a:prstGeom prst="rect">
            <a:avLst/>
          </a:prstGeom>
        </p:spPr>
        <p:txBody>
          <a:bodyPr spcFirstLastPara="1" wrap="square" lIns="91425" tIns="91425" rIns="91425" bIns="91425" anchor="ctr" anchorCtr="0">
            <a:no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04800" algn="ctr">
              <a:spcBef>
                <a:spcPts val="0"/>
              </a:spcBef>
              <a:spcAft>
                <a:spcPts val="0"/>
              </a:spcAft>
              <a:buSzPts val="1200"/>
              <a:buChar char="○"/>
              <a:defRPr sz="1200"/>
            </a:lvl8pPr>
            <a:lvl9pPr marL="4114800" lvl="8" indent="-317500" algn="ctr">
              <a:spcBef>
                <a:spcPts val="0"/>
              </a:spcBef>
              <a:spcAft>
                <a:spcPts val="0"/>
              </a:spcAft>
              <a:buSzPts val="1400"/>
              <a:buChar char="■"/>
              <a:defRPr sz="1200"/>
            </a:lvl9pPr>
          </a:lstStyle>
          <a:p>
            <a:endParaRPr/>
          </a:p>
        </p:txBody>
      </p:sp>
      <p:sp>
        <p:nvSpPr>
          <p:cNvPr id="289" name="Google Shape;289;p19"/>
          <p:cNvSpPr txBox="1">
            <a:spLocks noGrp="1"/>
          </p:cNvSpPr>
          <p:nvPr>
            <p:ph type="body" idx="3"/>
          </p:nvPr>
        </p:nvSpPr>
        <p:spPr>
          <a:xfrm>
            <a:off x="3272400" y="3205025"/>
            <a:ext cx="2599200" cy="1007700"/>
          </a:xfrm>
          <a:prstGeom prst="rect">
            <a:avLst/>
          </a:prstGeom>
        </p:spPr>
        <p:txBody>
          <a:bodyPr spcFirstLastPara="1" wrap="square" lIns="91425" tIns="91425" rIns="91425" bIns="91425" anchor="ctr" anchorCtr="0">
            <a:no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04800" algn="ctr">
              <a:spcBef>
                <a:spcPts val="0"/>
              </a:spcBef>
              <a:spcAft>
                <a:spcPts val="0"/>
              </a:spcAft>
              <a:buSzPts val="1200"/>
              <a:buChar char="○"/>
              <a:defRPr sz="1200"/>
            </a:lvl8pPr>
            <a:lvl9pPr marL="4114800" lvl="8" indent="-317500" algn="ctr">
              <a:spcBef>
                <a:spcPts val="0"/>
              </a:spcBef>
              <a:spcAft>
                <a:spcPts val="0"/>
              </a:spcAft>
              <a:buSzPts val="1400"/>
              <a:buChar char="■"/>
              <a:defRPr sz="1200"/>
            </a:lvl9pPr>
          </a:lstStyle>
          <a:p>
            <a:endParaRPr/>
          </a:p>
        </p:txBody>
      </p:sp>
      <p:sp>
        <p:nvSpPr>
          <p:cNvPr id="290" name="Google Shape;290;p19"/>
          <p:cNvSpPr txBox="1">
            <a:spLocks noGrp="1"/>
          </p:cNvSpPr>
          <p:nvPr>
            <p:ph type="subTitle" idx="4"/>
          </p:nvPr>
        </p:nvSpPr>
        <p:spPr>
          <a:xfrm>
            <a:off x="427525" y="2776650"/>
            <a:ext cx="2599200" cy="261000"/>
          </a:xfrm>
          <a:prstGeom prst="rect">
            <a:avLst/>
          </a:prstGeom>
        </p:spPr>
        <p:txBody>
          <a:bodyPr spcFirstLastPara="1" wrap="square" lIns="91425" tIns="91425" rIns="91425" bIns="91425" anchor="ctr" anchorCtr="0">
            <a:noAutofit/>
          </a:bodyPr>
          <a:lstStyle>
            <a:lvl1pPr lvl="0" algn="ctr">
              <a:spcBef>
                <a:spcPts val="0"/>
              </a:spcBef>
              <a:spcAft>
                <a:spcPts val="0"/>
              </a:spcAft>
              <a:buSzPts val="2000"/>
              <a:buFont typeface="Urbanist Black"/>
              <a:buNone/>
              <a:defRPr sz="2000">
                <a:latin typeface="Urbanist Black"/>
                <a:ea typeface="Urbanist Black"/>
                <a:cs typeface="Urbanist Black"/>
                <a:sym typeface="Urbanist Black"/>
              </a:defRPr>
            </a:lvl1pPr>
            <a:lvl2pPr lvl="1" algn="ctr">
              <a:spcBef>
                <a:spcPts val="0"/>
              </a:spcBef>
              <a:spcAft>
                <a:spcPts val="0"/>
              </a:spcAft>
              <a:buSzPts val="2000"/>
              <a:buFont typeface="Urbanist Black"/>
              <a:buNone/>
              <a:defRPr sz="2000">
                <a:latin typeface="Urbanist Black"/>
                <a:ea typeface="Urbanist Black"/>
                <a:cs typeface="Urbanist Black"/>
                <a:sym typeface="Urbanist Black"/>
              </a:defRPr>
            </a:lvl2pPr>
            <a:lvl3pPr lvl="2" algn="ctr">
              <a:spcBef>
                <a:spcPts val="0"/>
              </a:spcBef>
              <a:spcAft>
                <a:spcPts val="0"/>
              </a:spcAft>
              <a:buSzPts val="2000"/>
              <a:buFont typeface="Urbanist Black"/>
              <a:buNone/>
              <a:defRPr sz="2000">
                <a:latin typeface="Urbanist Black"/>
                <a:ea typeface="Urbanist Black"/>
                <a:cs typeface="Urbanist Black"/>
                <a:sym typeface="Urbanist Black"/>
              </a:defRPr>
            </a:lvl3pPr>
            <a:lvl4pPr lvl="3" algn="ctr">
              <a:spcBef>
                <a:spcPts val="0"/>
              </a:spcBef>
              <a:spcAft>
                <a:spcPts val="0"/>
              </a:spcAft>
              <a:buSzPts val="2000"/>
              <a:buFont typeface="Urbanist Black"/>
              <a:buNone/>
              <a:defRPr sz="2000">
                <a:latin typeface="Urbanist Black"/>
                <a:ea typeface="Urbanist Black"/>
                <a:cs typeface="Urbanist Black"/>
                <a:sym typeface="Urbanist Black"/>
              </a:defRPr>
            </a:lvl4pPr>
            <a:lvl5pPr lvl="4" algn="ctr">
              <a:spcBef>
                <a:spcPts val="0"/>
              </a:spcBef>
              <a:spcAft>
                <a:spcPts val="0"/>
              </a:spcAft>
              <a:buSzPts val="2000"/>
              <a:buFont typeface="Urbanist Black"/>
              <a:buNone/>
              <a:defRPr sz="2000">
                <a:latin typeface="Urbanist Black"/>
                <a:ea typeface="Urbanist Black"/>
                <a:cs typeface="Urbanist Black"/>
                <a:sym typeface="Urbanist Black"/>
              </a:defRPr>
            </a:lvl5pPr>
            <a:lvl6pPr lvl="5" algn="ctr">
              <a:spcBef>
                <a:spcPts val="0"/>
              </a:spcBef>
              <a:spcAft>
                <a:spcPts val="0"/>
              </a:spcAft>
              <a:buSzPts val="2000"/>
              <a:buFont typeface="Urbanist Black"/>
              <a:buNone/>
              <a:defRPr sz="2000">
                <a:latin typeface="Urbanist Black"/>
                <a:ea typeface="Urbanist Black"/>
                <a:cs typeface="Urbanist Black"/>
                <a:sym typeface="Urbanist Black"/>
              </a:defRPr>
            </a:lvl6pPr>
            <a:lvl7pPr lvl="6" algn="ctr">
              <a:spcBef>
                <a:spcPts val="0"/>
              </a:spcBef>
              <a:spcAft>
                <a:spcPts val="0"/>
              </a:spcAft>
              <a:buSzPts val="2000"/>
              <a:buFont typeface="Urbanist Black"/>
              <a:buNone/>
              <a:defRPr sz="2000">
                <a:latin typeface="Urbanist Black"/>
                <a:ea typeface="Urbanist Black"/>
                <a:cs typeface="Urbanist Black"/>
                <a:sym typeface="Urbanist Black"/>
              </a:defRPr>
            </a:lvl7pPr>
            <a:lvl8pPr lvl="7" algn="ctr">
              <a:spcBef>
                <a:spcPts val="0"/>
              </a:spcBef>
              <a:spcAft>
                <a:spcPts val="0"/>
              </a:spcAft>
              <a:buSzPts val="2000"/>
              <a:buFont typeface="Urbanist Black"/>
              <a:buNone/>
              <a:defRPr sz="2000">
                <a:latin typeface="Urbanist Black"/>
                <a:ea typeface="Urbanist Black"/>
                <a:cs typeface="Urbanist Black"/>
                <a:sym typeface="Urbanist Black"/>
              </a:defRPr>
            </a:lvl8pPr>
            <a:lvl9pPr lvl="8" algn="ctr">
              <a:spcBef>
                <a:spcPts val="0"/>
              </a:spcBef>
              <a:spcAft>
                <a:spcPts val="0"/>
              </a:spcAft>
              <a:buSzPts val="2000"/>
              <a:buFont typeface="Urbanist Black"/>
              <a:buNone/>
              <a:defRPr sz="2000">
                <a:latin typeface="Urbanist Black"/>
                <a:ea typeface="Urbanist Black"/>
                <a:cs typeface="Urbanist Black"/>
                <a:sym typeface="Urbanist Black"/>
              </a:defRPr>
            </a:lvl9pPr>
          </a:lstStyle>
          <a:p>
            <a:endParaRPr/>
          </a:p>
        </p:txBody>
      </p:sp>
      <p:sp>
        <p:nvSpPr>
          <p:cNvPr id="291" name="Google Shape;291;p19"/>
          <p:cNvSpPr txBox="1">
            <a:spLocks noGrp="1"/>
          </p:cNvSpPr>
          <p:nvPr>
            <p:ph type="subTitle" idx="5"/>
          </p:nvPr>
        </p:nvSpPr>
        <p:spPr>
          <a:xfrm>
            <a:off x="3272150" y="2776650"/>
            <a:ext cx="2599200" cy="261000"/>
          </a:xfrm>
          <a:prstGeom prst="rect">
            <a:avLst/>
          </a:prstGeom>
        </p:spPr>
        <p:txBody>
          <a:bodyPr spcFirstLastPara="1" wrap="square" lIns="91425" tIns="91425" rIns="91425" bIns="91425" anchor="ctr" anchorCtr="0">
            <a:noAutofit/>
          </a:bodyPr>
          <a:lstStyle>
            <a:lvl1pPr lvl="0" algn="ctr">
              <a:spcBef>
                <a:spcPts val="0"/>
              </a:spcBef>
              <a:spcAft>
                <a:spcPts val="0"/>
              </a:spcAft>
              <a:buSzPts val="2000"/>
              <a:buFont typeface="Urbanist Black"/>
              <a:buNone/>
              <a:defRPr sz="2000">
                <a:latin typeface="Urbanist Black"/>
                <a:ea typeface="Urbanist Black"/>
                <a:cs typeface="Urbanist Black"/>
                <a:sym typeface="Urbanist Black"/>
              </a:defRPr>
            </a:lvl1pPr>
            <a:lvl2pPr lvl="1" algn="ctr">
              <a:spcBef>
                <a:spcPts val="0"/>
              </a:spcBef>
              <a:spcAft>
                <a:spcPts val="0"/>
              </a:spcAft>
              <a:buSzPts val="2000"/>
              <a:buFont typeface="Urbanist Black"/>
              <a:buNone/>
              <a:defRPr sz="2000">
                <a:latin typeface="Urbanist Black"/>
                <a:ea typeface="Urbanist Black"/>
                <a:cs typeface="Urbanist Black"/>
                <a:sym typeface="Urbanist Black"/>
              </a:defRPr>
            </a:lvl2pPr>
            <a:lvl3pPr lvl="2" algn="ctr">
              <a:spcBef>
                <a:spcPts val="0"/>
              </a:spcBef>
              <a:spcAft>
                <a:spcPts val="0"/>
              </a:spcAft>
              <a:buSzPts val="2000"/>
              <a:buFont typeface="Urbanist Black"/>
              <a:buNone/>
              <a:defRPr sz="2000">
                <a:latin typeface="Urbanist Black"/>
                <a:ea typeface="Urbanist Black"/>
                <a:cs typeface="Urbanist Black"/>
                <a:sym typeface="Urbanist Black"/>
              </a:defRPr>
            </a:lvl3pPr>
            <a:lvl4pPr lvl="3" algn="ctr">
              <a:spcBef>
                <a:spcPts val="0"/>
              </a:spcBef>
              <a:spcAft>
                <a:spcPts val="0"/>
              </a:spcAft>
              <a:buSzPts val="2000"/>
              <a:buFont typeface="Urbanist Black"/>
              <a:buNone/>
              <a:defRPr sz="2000">
                <a:latin typeface="Urbanist Black"/>
                <a:ea typeface="Urbanist Black"/>
                <a:cs typeface="Urbanist Black"/>
                <a:sym typeface="Urbanist Black"/>
              </a:defRPr>
            </a:lvl4pPr>
            <a:lvl5pPr lvl="4" algn="ctr">
              <a:spcBef>
                <a:spcPts val="0"/>
              </a:spcBef>
              <a:spcAft>
                <a:spcPts val="0"/>
              </a:spcAft>
              <a:buSzPts val="2000"/>
              <a:buFont typeface="Urbanist Black"/>
              <a:buNone/>
              <a:defRPr sz="2000">
                <a:latin typeface="Urbanist Black"/>
                <a:ea typeface="Urbanist Black"/>
                <a:cs typeface="Urbanist Black"/>
                <a:sym typeface="Urbanist Black"/>
              </a:defRPr>
            </a:lvl5pPr>
            <a:lvl6pPr lvl="5" algn="ctr">
              <a:spcBef>
                <a:spcPts val="0"/>
              </a:spcBef>
              <a:spcAft>
                <a:spcPts val="0"/>
              </a:spcAft>
              <a:buSzPts val="2000"/>
              <a:buFont typeface="Urbanist Black"/>
              <a:buNone/>
              <a:defRPr sz="2000">
                <a:latin typeface="Urbanist Black"/>
                <a:ea typeface="Urbanist Black"/>
                <a:cs typeface="Urbanist Black"/>
                <a:sym typeface="Urbanist Black"/>
              </a:defRPr>
            </a:lvl6pPr>
            <a:lvl7pPr lvl="6" algn="ctr">
              <a:spcBef>
                <a:spcPts val="0"/>
              </a:spcBef>
              <a:spcAft>
                <a:spcPts val="0"/>
              </a:spcAft>
              <a:buSzPts val="2000"/>
              <a:buFont typeface="Urbanist Black"/>
              <a:buNone/>
              <a:defRPr sz="2000">
                <a:latin typeface="Urbanist Black"/>
                <a:ea typeface="Urbanist Black"/>
                <a:cs typeface="Urbanist Black"/>
                <a:sym typeface="Urbanist Black"/>
              </a:defRPr>
            </a:lvl7pPr>
            <a:lvl8pPr lvl="7" algn="ctr">
              <a:spcBef>
                <a:spcPts val="0"/>
              </a:spcBef>
              <a:spcAft>
                <a:spcPts val="0"/>
              </a:spcAft>
              <a:buSzPts val="2000"/>
              <a:buFont typeface="Urbanist Black"/>
              <a:buNone/>
              <a:defRPr sz="2000">
                <a:latin typeface="Urbanist Black"/>
                <a:ea typeface="Urbanist Black"/>
                <a:cs typeface="Urbanist Black"/>
                <a:sym typeface="Urbanist Black"/>
              </a:defRPr>
            </a:lvl8pPr>
            <a:lvl9pPr lvl="8" algn="ctr">
              <a:spcBef>
                <a:spcPts val="0"/>
              </a:spcBef>
              <a:spcAft>
                <a:spcPts val="0"/>
              </a:spcAft>
              <a:buSzPts val="2000"/>
              <a:buFont typeface="Urbanist Black"/>
              <a:buNone/>
              <a:defRPr sz="2000">
                <a:latin typeface="Urbanist Black"/>
                <a:ea typeface="Urbanist Black"/>
                <a:cs typeface="Urbanist Black"/>
                <a:sym typeface="Urbanist Black"/>
              </a:defRPr>
            </a:lvl9pPr>
          </a:lstStyle>
          <a:p>
            <a:endParaRPr/>
          </a:p>
        </p:txBody>
      </p:sp>
      <p:sp>
        <p:nvSpPr>
          <p:cNvPr id="292" name="Google Shape;292;p19"/>
          <p:cNvSpPr txBox="1">
            <a:spLocks noGrp="1"/>
          </p:cNvSpPr>
          <p:nvPr>
            <p:ph type="subTitle" idx="6"/>
          </p:nvPr>
        </p:nvSpPr>
        <p:spPr>
          <a:xfrm>
            <a:off x="6117025" y="2776650"/>
            <a:ext cx="2599200" cy="261000"/>
          </a:xfrm>
          <a:prstGeom prst="rect">
            <a:avLst/>
          </a:prstGeom>
        </p:spPr>
        <p:txBody>
          <a:bodyPr spcFirstLastPara="1" wrap="square" lIns="91425" tIns="91425" rIns="91425" bIns="91425" anchor="ctr" anchorCtr="0">
            <a:noAutofit/>
          </a:bodyPr>
          <a:lstStyle>
            <a:lvl1pPr lvl="0" algn="ctr">
              <a:spcBef>
                <a:spcPts val="0"/>
              </a:spcBef>
              <a:spcAft>
                <a:spcPts val="0"/>
              </a:spcAft>
              <a:buSzPts val="2000"/>
              <a:buFont typeface="Urbanist Black"/>
              <a:buNone/>
              <a:defRPr sz="2000">
                <a:latin typeface="Urbanist Black"/>
                <a:ea typeface="Urbanist Black"/>
                <a:cs typeface="Urbanist Black"/>
                <a:sym typeface="Urbanist Black"/>
              </a:defRPr>
            </a:lvl1pPr>
            <a:lvl2pPr lvl="1" algn="ctr">
              <a:spcBef>
                <a:spcPts val="0"/>
              </a:spcBef>
              <a:spcAft>
                <a:spcPts val="0"/>
              </a:spcAft>
              <a:buSzPts val="2000"/>
              <a:buFont typeface="Urbanist Black"/>
              <a:buNone/>
              <a:defRPr sz="2000">
                <a:latin typeface="Urbanist Black"/>
                <a:ea typeface="Urbanist Black"/>
                <a:cs typeface="Urbanist Black"/>
                <a:sym typeface="Urbanist Black"/>
              </a:defRPr>
            </a:lvl2pPr>
            <a:lvl3pPr lvl="2" algn="ctr">
              <a:spcBef>
                <a:spcPts val="0"/>
              </a:spcBef>
              <a:spcAft>
                <a:spcPts val="0"/>
              </a:spcAft>
              <a:buSzPts val="2000"/>
              <a:buFont typeface="Urbanist Black"/>
              <a:buNone/>
              <a:defRPr sz="2000">
                <a:latin typeface="Urbanist Black"/>
                <a:ea typeface="Urbanist Black"/>
                <a:cs typeface="Urbanist Black"/>
                <a:sym typeface="Urbanist Black"/>
              </a:defRPr>
            </a:lvl3pPr>
            <a:lvl4pPr lvl="3" algn="ctr">
              <a:spcBef>
                <a:spcPts val="0"/>
              </a:spcBef>
              <a:spcAft>
                <a:spcPts val="0"/>
              </a:spcAft>
              <a:buSzPts val="2000"/>
              <a:buFont typeface="Urbanist Black"/>
              <a:buNone/>
              <a:defRPr sz="2000">
                <a:latin typeface="Urbanist Black"/>
                <a:ea typeface="Urbanist Black"/>
                <a:cs typeface="Urbanist Black"/>
                <a:sym typeface="Urbanist Black"/>
              </a:defRPr>
            </a:lvl4pPr>
            <a:lvl5pPr lvl="4" algn="ctr">
              <a:spcBef>
                <a:spcPts val="0"/>
              </a:spcBef>
              <a:spcAft>
                <a:spcPts val="0"/>
              </a:spcAft>
              <a:buSzPts val="2000"/>
              <a:buFont typeface="Urbanist Black"/>
              <a:buNone/>
              <a:defRPr sz="2000">
                <a:latin typeface="Urbanist Black"/>
                <a:ea typeface="Urbanist Black"/>
                <a:cs typeface="Urbanist Black"/>
                <a:sym typeface="Urbanist Black"/>
              </a:defRPr>
            </a:lvl5pPr>
            <a:lvl6pPr lvl="5" algn="ctr">
              <a:spcBef>
                <a:spcPts val="0"/>
              </a:spcBef>
              <a:spcAft>
                <a:spcPts val="0"/>
              </a:spcAft>
              <a:buSzPts val="2000"/>
              <a:buFont typeface="Urbanist Black"/>
              <a:buNone/>
              <a:defRPr sz="2000">
                <a:latin typeface="Urbanist Black"/>
                <a:ea typeface="Urbanist Black"/>
                <a:cs typeface="Urbanist Black"/>
                <a:sym typeface="Urbanist Black"/>
              </a:defRPr>
            </a:lvl6pPr>
            <a:lvl7pPr lvl="6" algn="ctr">
              <a:spcBef>
                <a:spcPts val="0"/>
              </a:spcBef>
              <a:spcAft>
                <a:spcPts val="0"/>
              </a:spcAft>
              <a:buSzPts val="2000"/>
              <a:buFont typeface="Urbanist Black"/>
              <a:buNone/>
              <a:defRPr sz="2000">
                <a:latin typeface="Urbanist Black"/>
                <a:ea typeface="Urbanist Black"/>
                <a:cs typeface="Urbanist Black"/>
                <a:sym typeface="Urbanist Black"/>
              </a:defRPr>
            </a:lvl7pPr>
            <a:lvl8pPr lvl="7" algn="ctr">
              <a:spcBef>
                <a:spcPts val="0"/>
              </a:spcBef>
              <a:spcAft>
                <a:spcPts val="0"/>
              </a:spcAft>
              <a:buSzPts val="2000"/>
              <a:buFont typeface="Urbanist Black"/>
              <a:buNone/>
              <a:defRPr sz="2000">
                <a:latin typeface="Urbanist Black"/>
                <a:ea typeface="Urbanist Black"/>
                <a:cs typeface="Urbanist Black"/>
                <a:sym typeface="Urbanist Black"/>
              </a:defRPr>
            </a:lvl8pPr>
            <a:lvl9pPr lvl="8" algn="ctr">
              <a:spcBef>
                <a:spcPts val="0"/>
              </a:spcBef>
              <a:spcAft>
                <a:spcPts val="0"/>
              </a:spcAft>
              <a:buSzPts val="2000"/>
              <a:buFont typeface="Urbanist Black"/>
              <a:buNone/>
              <a:defRPr sz="2000">
                <a:latin typeface="Urbanist Black"/>
                <a:ea typeface="Urbanist Black"/>
                <a:cs typeface="Urbanist Black"/>
                <a:sym typeface="Urbanist Black"/>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wo big ideas">
  <p:cSld name="TITLE_ONLY_1_2">
    <p:spTree>
      <p:nvGrpSpPr>
        <p:cNvPr id="1" name="Shape 293"/>
        <p:cNvGrpSpPr/>
        <p:nvPr/>
      </p:nvGrpSpPr>
      <p:grpSpPr>
        <a:xfrm>
          <a:off x="0" y="0"/>
          <a:ext cx="0" cy="0"/>
          <a:chOff x="0" y="0"/>
          <a:chExt cx="0" cy="0"/>
        </a:xfrm>
      </p:grpSpPr>
      <p:sp>
        <p:nvSpPr>
          <p:cNvPr id="294" name="Google Shape;294;p20"/>
          <p:cNvSpPr txBox="1">
            <a:spLocks noGrp="1"/>
          </p:cNvSpPr>
          <p:nvPr>
            <p:ph type="title"/>
          </p:nvPr>
        </p:nvSpPr>
        <p:spPr>
          <a:xfrm>
            <a:off x="311700" y="1269875"/>
            <a:ext cx="8520600" cy="894600"/>
          </a:xfrm>
          <a:prstGeom prst="rect">
            <a:avLst/>
          </a:prstGeom>
        </p:spPr>
        <p:txBody>
          <a:bodyPr spcFirstLastPara="1" wrap="square" lIns="91425" tIns="91425" rIns="91425" bIns="91425" anchor="t" anchorCtr="0">
            <a:noAutofit/>
          </a:bodyPr>
          <a:lstStyle>
            <a:lvl1pPr lvl="0" algn="ctr">
              <a:lnSpc>
                <a:spcPct val="70000"/>
              </a:lnSpc>
              <a:spcBef>
                <a:spcPts val="0"/>
              </a:spcBef>
              <a:spcAft>
                <a:spcPts val="0"/>
              </a:spcAft>
              <a:buSzPts val="7900"/>
              <a:buNone/>
              <a:defRPr sz="7900"/>
            </a:lvl1pPr>
            <a:lvl2pPr lvl="1" algn="ctr">
              <a:lnSpc>
                <a:spcPct val="70000"/>
              </a:lnSpc>
              <a:spcBef>
                <a:spcPts val="0"/>
              </a:spcBef>
              <a:spcAft>
                <a:spcPts val="0"/>
              </a:spcAft>
              <a:buSzPts val="7900"/>
              <a:buNone/>
              <a:defRPr sz="7900"/>
            </a:lvl2pPr>
            <a:lvl3pPr lvl="2" algn="ctr">
              <a:lnSpc>
                <a:spcPct val="70000"/>
              </a:lnSpc>
              <a:spcBef>
                <a:spcPts val="0"/>
              </a:spcBef>
              <a:spcAft>
                <a:spcPts val="0"/>
              </a:spcAft>
              <a:buSzPts val="7900"/>
              <a:buNone/>
              <a:defRPr sz="7900"/>
            </a:lvl3pPr>
            <a:lvl4pPr lvl="3" algn="ctr">
              <a:lnSpc>
                <a:spcPct val="70000"/>
              </a:lnSpc>
              <a:spcBef>
                <a:spcPts val="0"/>
              </a:spcBef>
              <a:spcAft>
                <a:spcPts val="0"/>
              </a:spcAft>
              <a:buSzPts val="7900"/>
              <a:buNone/>
              <a:defRPr sz="7900"/>
            </a:lvl4pPr>
            <a:lvl5pPr lvl="4" algn="ctr">
              <a:lnSpc>
                <a:spcPct val="70000"/>
              </a:lnSpc>
              <a:spcBef>
                <a:spcPts val="0"/>
              </a:spcBef>
              <a:spcAft>
                <a:spcPts val="0"/>
              </a:spcAft>
              <a:buSzPts val="7900"/>
              <a:buNone/>
              <a:defRPr sz="7900"/>
            </a:lvl5pPr>
            <a:lvl6pPr lvl="5" algn="ctr">
              <a:lnSpc>
                <a:spcPct val="70000"/>
              </a:lnSpc>
              <a:spcBef>
                <a:spcPts val="0"/>
              </a:spcBef>
              <a:spcAft>
                <a:spcPts val="0"/>
              </a:spcAft>
              <a:buSzPts val="7900"/>
              <a:buNone/>
              <a:defRPr sz="7900"/>
            </a:lvl6pPr>
            <a:lvl7pPr lvl="6" algn="ctr">
              <a:lnSpc>
                <a:spcPct val="70000"/>
              </a:lnSpc>
              <a:spcBef>
                <a:spcPts val="0"/>
              </a:spcBef>
              <a:spcAft>
                <a:spcPts val="0"/>
              </a:spcAft>
              <a:buSzPts val="7900"/>
              <a:buNone/>
              <a:defRPr sz="7900"/>
            </a:lvl7pPr>
            <a:lvl8pPr lvl="7" algn="ctr">
              <a:lnSpc>
                <a:spcPct val="70000"/>
              </a:lnSpc>
              <a:spcBef>
                <a:spcPts val="0"/>
              </a:spcBef>
              <a:spcAft>
                <a:spcPts val="0"/>
              </a:spcAft>
              <a:buSzPts val="7900"/>
              <a:buNone/>
              <a:defRPr sz="7900"/>
            </a:lvl8pPr>
            <a:lvl9pPr lvl="8" algn="ctr">
              <a:lnSpc>
                <a:spcPct val="70000"/>
              </a:lnSpc>
              <a:spcBef>
                <a:spcPts val="0"/>
              </a:spcBef>
              <a:spcAft>
                <a:spcPts val="0"/>
              </a:spcAft>
              <a:buSzPts val="7900"/>
              <a:buNone/>
              <a:defRPr sz="7900"/>
            </a:lvl9pPr>
          </a:lstStyle>
          <a:p>
            <a:endParaRPr/>
          </a:p>
        </p:txBody>
      </p:sp>
      <p:sp>
        <p:nvSpPr>
          <p:cNvPr id="295" name="Google Shape;295;p2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296" name="Google Shape;296;p20"/>
          <p:cNvSpPr txBox="1">
            <a:spLocks noGrp="1"/>
          </p:cNvSpPr>
          <p:nvPr>
            <p:ph type="body" idx="1"/>
          </p:nvPr>
        </p:nvSpPr>
        <p:spPr>
          <a:xfrm>
            <a:off x="427525" y="3205025"/>
            <a:ext cx="3961500" cy="1007700"/>
          </a:xfrm>
          <a:prstGeom prst="rect">
            <a:avLst/>
          </a:prstGeom>
        </p:spPr>
        <p:txBody>
          <a:bodyPr spcFirstLastPara="1" wrap="square" lIns="91425" tIns="91425" rIns="91425" bIns="91425" anchor="ctr" anchorCtr="0">
            <a:no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04800" algn="ctr">
              <a:spcBef>
                <a:spcPts val="0"/>
              </a:spcBef>
              <a:spcAft>
                <a:spcPts val="0"/>
              </a:spcAft>
              <a:buSzPts val="1200"/>
              <a:buChar char="○"/>
              <a:defRPr sz="1200"/>
            </a:lvl8pPr>
            <a:lvl9pPr marL="4114800" lvl="8" indent="-317500" algn="ctr">
              <a:spcBef>
                <a:spcPts val="0"/>
              </a:spcBef>
              <a:spcAft>
                <a:spcPts val="0"/>
              </a:spcAft>
              <a:buSzPts val="1400"/>
              <a:buChar char="■"/>
              <a:defRPr sz="1200"/>
            </a:lvl9pPr>
          </a:lstStyle>
          <a:p>
            <a:endParaRPr/>
          </a:p>
        </p:txBody>
      </p:sp>
      <p:sp>
        <p:nvSpPr>
          <p:cNvPr id="297" name="Google Shape;297;p20"/>
          <p:cNvSpPr txBox="1">
            <a:spLocks noGrp="1"/>
          </p:cNvSpPr>
          <p:nvPr>
            <p:ph type="body" idx="2"/>
          </p:nvPr>
        </p:nvSpPr>
        <p:spPr>
          <a:xfrm>
            <a:off x="4763463" y="3205025"/>
            <a:ext cx="3961500" cy="1007700"/>
          </a:xfrm>
          <a:prstGeom prst="rect">
            <a:avLst/>
          </a:prstGeom>
        </p:spPr>
        <p:txBody>
          <a:bodyPr spcFirstLastPara="1" wrap="square" lIns="91425" tIns="91425" rIns="91425" bIns="91425" anchor="ctr" anchorCtr="0">
            <a:no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04800" algn="ctr">
              <a:spcBef>
                <a:spcPts val="0"/>
              </a:spcBef>
              <a:spcAft>
                <a:spcPts val="0"/>
              </a:spcAft>
              <a:buSzPts val="1200"/>
              <a:buChar char="○"/>
              <a:defRPr sz="1200"/>
            </a:lvl8pPr>
            <a:lvl9pPr marL="4114800" lvl="8" indent="-317500" algn="ctr">
              <a:spcBef>
                <a:spcPts val="0"/>
              </a:spcBef>
              <a:spcAft>
                <a:spcPts val="0"/>
              </a:spcAft>
              <a:buSzPts val="1400"/>
              <a:buChar char="■"/>
              <a:defRPr sz="1200"/>
            </a:lvl9pPr>
          </a:lstStyle>
          <a:p>
            <a:endParaRPr/>
          </a:p>
        </p:txBody>
      </p:sp>
      <p:sp>
        <p:nvSpPr>
          <p:cNvPr id="298" name="Google Shape;298;p20"/>
          <p:cNvSpPr txBox="1">
            <a:spLocks noGrp="1"/>
          </p:cNvSpPr>
          <p:nvPr>
            <p:ph type="subTitle" idx="3"/>
          </p:nvPr>
        </p:nvSpPr>
        <p:spPr>
          <a:xfrm>
            <a:off x="427525" y="2776650"/>
            <a:ext cx="3961500" cy="261000"/>
          </a:xfrm>
          <a:prstGeom prst="rect">
            <a:avLst/>
          </a:prstGeom>
        </p:spPr>
        <p:txBody>
          <a:bodyPr spcFirstLastPara="1" wrap="square" lIns="91425" tIns="91425" rIns="91425" bIns="91425" anchor="ctr" anchorCtr="0">
            <a:noAutofit/>
          </a:bodyPr>
          <a:lstStyle>
            <a:lvl1pPr lvl="0" algn="ctr">
              <a:spcBef>
                <a:spcPts val="0"/>
              </a:spcBef>
              <a:spcAft>
                <a:spcPts val="0"/>
              </a:spcAft>
              <a:buSzPts val="2000"/>
              <a:buFont typeface="Urbanist Black"/>
              <a:buNone/>
              <a:defRPr sz="2000">
                <a:latin typeface="Urbanist Black"/>
                <a:ea typeface="Urbanist Black"/>
                <a:cs typeface="Urbanist Black"/>
                <a:sym typeface="Urbanist Black"/>
              </a:defRPr>
            </a:lvl1pPr>
            <a:lvl2pPr lvl="1" algn="ctr">
              <a:spcBef>
                <a:spcPts val="0"/>
              </a:spcBef>
              <a:spcAft>
                <a:spcPts val="0"/>
              </a:spcAft>
              <a:buSzPts val="2000"/>
              <a:buFont typeface="Urbanist Black"/>
              <a:buNone/>
              <a:defRPr sz="2000">
                <a:latin typeface="Urbanist Black"/>
                <a:ea typeface="Urbanist Black"/>
                <a:cs typeface="Urbanist Black"/>
                <a:sym typeface="Urbanist Black"/>
              </a:defRPr>
            </a:lvl2pPr>
            <a:lvl3pPr lvl="2" algn="ctr">
              <a:spcBef>
                <a:spcPts val="0"/>
              </a:spcBef>
              <a:spcAft>
                <a:spcPts val="0"/>
              </a:spcAft>
              <a:buSzPts val="2000"/>
              <a:buFont typeface="Urbanist Black"/>
              <a:buNone/>
              <a:defRPr sz="2000">
                <a:latin typeface="Urbanist Black"/>
                <a:ea typeface="Urbanist Black"/>
                <a:cs typeface="Urbanist Black"/>
                <a:sym typeface="Urbanist Black"/>
              </a:defRPr>
            </a:lvl3pPr>
            <a:lvl4pPr lvl="3" algn="ctr">
              <a:spcBef>
                <a:spcPts val="0"/>
              </a:spcBef>
              <a:spcAft>
                <a:spcPts val="0"/>
              </a:spcAft>
              <a:buSzPts val="2000"/>
              <a:buFont typeface="Urbanist Black"/>
              <a:buNone/>
              <a:defRPr sz="2000">
                <a:latin typeface="Urbanist Black"/>
                <a:ea typeface="Urbanist Black"/>
                <a:cs typeface="Urbanist Black"/>
                <a:sym typeface="Urbanist Black"/>
              </a:defRPr>
            </a:lvl4pPr>
            <a:lvl5pPr lvl="4" algn="ctr">
              <a:spcBef>
                <a:spcPts val="0"/>
              </a:spcBef>
              <a:spcAft>
                <a:spcPts val="0"/>
              </a:spcAft>
              <a:buSzPts val="2000"/>
              <a:buFont typeface="Urbanist Black"/>
              <a:buNone/>
              <a:defRPr sz="2000">
                <a:latin typeface="Urbanist Black"/>
                <a:ea typeface="Urbanist Black"/>
                <a:cs typeface="Urbanist Black"/>
                <a:sym typeface="Urbanist Black"/>
              </a:defRPr>
            </a:lvl5pPr>
            <a:lvl6pPr lvl="5" algn="ctr">
              <a:spcBef>
                <a:spcPts val="0"/>
              </a:spcBef>
              <a:spcAft>
                <a:spcPts val="0"/>
              </a:spcAft>
              <a:buSzPts val="2000"/>
              <a:buFont typeface="Urbanist Black"/>
              <a:buNone/>
              <a:defRPr sz="2000">
                <a:latin typeface="Urbanist Black"/>
                <a:ea typeface="Urbanist Black"/>
                <a:cs typeface="Urbanist Black"/>
                <a:sym typeface="Urbanist Black"/>
              </a:defRPr>
            </a:lvl6pPr>
            <a:lvl7pPr lvl="6" algn="ctr">
              <a:spcBef>
                <a:spcPts val="0"/>
              </a:spcBef>
              <a:spcAft>
                <a:spcPts val="0"/>
              </a:spcAft>
              <a:buSzPts val="2000"/>
              <a:buFont typeface="Urbanist Black"/>
              <a:buNone/>
              <a:defRPr sz="2000">
                <a:latin typeface="Urbanist Black"/>
                <a:ea typeface="Urbanist Black"/>
                <a:cs typeface="Urbanist Black"/>
                <a:sym typeface="Urbanist Black"/>
              </a:defRPr>
            </a:lvl7pPr>
            <a:lvl8pPr lvl="7" algn="ctr">
              <a:spcBef>
                <a:spcPts val="0"/>
              </a:spcBef>
              <a:spcAft>
                <a:spcPts val="0"/>
              </a:spcAft>
              <a:buSzPts val="2000"/>
              <a:buFont typeface="Urbanist Black"/>
              <a:buNone/>
              <a:defRPr sz="2000">
                <a:latin typeface="Urbanist Black"/>
                <a:ea typeface="Urbanist Black"/>
                <a:cs typeface="Urbanist Black"/>
                <a:sym typeface="Urbanist Black"/>
              </a:defRPr>
            </a:lvl8pPr>
            <a:lvl9pPr lvl="8" algn="ctr">
              <a:spcBef>
                <a:spcPts val="0"/>
              </a:spcBef>
              <a:spcAft>
                <a:spcPts val="0"/>
              </a:spcAft>
              <a:buSzPts val="2000"/>
              <a:buFont typeface="Urbanist Black"/>
              <a:buNone/>
              <a:defRPr sz="2000">
                <a:latin typeface="Urbanist Black"/>
                <a:ea typeface="Urbanist Black"/>
                <a:cs typeface="Urbanist Black"/>
                <a:sym typeface="Urbanist Black"/>
              </a:defRPr>
            </a:lvl9pPr>
          </a:lstStyle>
          <a:p>
            <a:endParaRPr/>
          </a:p>
        </p:txBody>
      </p:sp>
      <p:sp>
        <p:nvSpPr>
          <p:cNvPr id="299" name="Google Shape;299;p20"/>
          <p:cNvSpPr txBox="1">
            <a:spLocks noGrp="1"/>
          </p:cNvSpPr>
          <p:nvPr>
            <p:ph type="subTitle" idx="4"/>
          </p:nvPr>
        </p:nvSpPr>
        <p:spPr>
          <a:xfrm>
            <a:off x="4763082" y="2776650"/>
            <a:ext cx="3961500" cy="261000"/>
          </a:xfrm>
          <a:prstGeom prst="rect">
            <a:avLst/>
          </a:prstGeom>
        </p:spPr>
        <p:txBody>
          <a:bodyPr spcFirstLastPara="1" wrap="square" lIns="91425" tIns="91425" rIns="91425" bIns="91425" anchor="ctr" anchorCtr="0">
            <a:noAutofit/>
          </a:bodyPr>
          <a:lstStyle>
            <a:lvl1pPr lvl="0" algn="ctr">
              <a:spcBef>
                <a:spcPts val="0"/>
              </a:spcBef>
              <a:spcAft>
                <a:spcPts val="0"/>
              </a:spcAft>
              <a:buSzPts val="2000"/>
              <a:buFont typeface="Urbanist Black"/>
              <a:buNone/>
              <a:defRPr sz="2000">
                <a:latin typeface="Urbanist Black"/>
                <a:ea typeface="Urbanist Black"/>
                <a:cs typeface="Urbanist Black"/>
                <a:sym typeface="Urbanist Black"/>
              </a:defRPr>
            </a:lvl1pPr>
            <a:lvl2pPr lvl="1" algn="ctr">
              <a:spcBef>
                <a:spcPts val="0"/>
              </a:spcBef>
              <a:spcAft>
                <a:spcPts val="0"/>
              </a:spcAft>
              <a:buSzPts val="2000"/>
              <a:buFont typeface="Urbanist Black"/>
              <a:buNone/>
              <a:defRPr sz="2000">
                <a:latin typeface="Urbanist Black"/>
                <a:ea typeface="Urbanist Black"/>
                <a:cs typeface="Urbanist Black"/>
                <a:sym typeface="Urbanist Black"/>
              </a:defRPr>
            </a:lvl2pPr>
            <a:lvl3pPr lvl="2" algn="ctr">
              <a:spcBef>
                <a:spcPts val="0"/>
              </a:spcBef>
              <a:spcAft>
                <a:spcPts val="0"/>
              </a:spcAft>
              <a:buSzPts val="2000"/>
              <a:buFont typeface="Urbanist Black"/>
              <a:buNone/>
              <a:defRPr sz="2000">
                <a:latin typeface="Urbanist Black"/>
                <a:ea typeface="Urbanist Black"/>
                <a:cs typeface="Urbanist Black"/>
                <a:sym typeface="Urbanist Black"/>
              </a:defRPr>
            </a:lvl3pPr>
            <a:lvl4pPr lvl="3" algn="ctr">
              <a:spcBef>
                <a:spcPts val="0"/>
              </a:spcBef>
              <a:spcAft>
                <a:spcPts val="0"/>
              </a:spcAft>
              <a:buSzPts val="2000"/>
              <a:buFont typeface="Urbanist Black"/>
              <a:buNone/>
              <a:defRPr sz="2000">
                <a:latin typeface="Urbanist Black"/>
                <a:ea typeface="Urbanist Black"/>
                <a:cs typeface="Urbanist Black"/>
                <a:sym typeface="Urbanist Black"/>
              </a:defRPr>
            </a:lvl4pPr>
            <a:lvl5pPr lvl="4" algn="ctr">
              <a:spcBef>
                <a:spcPts val="0"/>
              </a:spcBef>
              <a:spcAft>
                <a:spcPts val="0"/>
              </a:spcAft>
              <a:buSzPts val="2000"/>
              <a:buFont typeface="Urbanist Black"/>
              <a:buNone/>
              <a:defRPr sz="2000">
                <a:latin typeface="Urbanist Black"/>
                <a:ea typeface="Urbanist Black"/>
                <a:cs typeface="Urbanist Black"/>
                <a:sym typeface="Urbanist Black"/>
              </a:defRPr>
            </a:lvl5pPr>
            <a:lvl6pPr lvl="5" algn="ctr">
              <a:spcBef>
                <a:spcPts val="0"/>
              </a:spcBef>
              <a:spcAft>
                <a:spcPts val="0"/>
              </a:spcAft>
              <a:buSzPts val="2000"/>
              <a:buFont typeface="Urbanist Black"/>
              <a:buNone/>
              <a:defRPr sz="2000">
                <a:latin typeface="Urbanist Black"/>
                <a:ea typeface="Urbanist Black"/>
                <a:cs typeface="Urbanist Black"/>
                <a:sym typeface="Urbanist Black"/>
              </a:defRPr>
            </a:lvl6pPr>
            <a:lvl7pPr lvl="6" algn="ctr">
              <a:spcBef>
                <a:spcPts val="0"/>
              </a:spcBef>
              <a:spcAft>
                <a:spcPts val="0"/>
              </a:spcAft>
              <a:buSzPts val="2000"/>
              <a:buFont typeface="Urbanist Black"/>
              <a:buNone/>
              <a:defRPr sz="2000">
                <a:latin typeface="Urbanist Black"/>
                <a:ea typeface="Urbanist Black"/>
                <a:cs typeface="Urbanist Black"/>
                <a:sym typeface="Urbanist Black"/>
              </a:defRPr>
            </a:lvl7pPr>
            <a:lvl8pPr lvl="7" algn="ctr">
              <a:spcBef>
                <a:spcPts val="0"/>
              </a:spcBef>
              <a:spcAft>
                <a:spcPts val="0"/>
              </a:spcAft>
              <a:buSzPts val="2000"/>
              <a:buFont typeface="Urbanist Black"/>
              <a:buNone/>
              <a:defRPr sz="2000">
                <a:latin typeface="Urbanist Black"/>
                <a:ea typeface="Urbanist Black"/>
                <a:cs typeface="Urbanist Black"/>
                <a:sym typeface="Urbanist Black"/>
              </a:defRPr>
            </a:lvl8pPr>
            <a:lvl9pPr lvl="8" algn="ctr">
              <a:spcBef>
                <a:spcPts val="0"/>
              </a:spcBef>
              <a:spcAft>
                <a:spcPts val="0"/>
              </a:spcAft>
              <a:buSzPts val="2000"/>
              <a:buFont typeface="Urbanist Black"/>
              <a:buNone/>
              <a:defRPr sz="2000">
                <a:latin typeface="Urbanist Black"/>
                <a:ea typeface="Urbanist Black"/>
                <a:cs typeface="Urbanist Black"/>
                <a:sym typeface="Urbanist Black"/>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Four big ideas">
  <p:cSld name="TITLE_ONLY_1_1">
    <p:spTree>
      <p:nvGrpSpPr>
        <p:cNvPr id="1" name="Shape 300"/>
        <p:cNvGrpSpPr/>
        <p:nvPr/>
      </p:nvGrpSpPr>
      <p:grpSpPr>
        <a:xfrm>
          <a:off x="0" y="0"/>
          <a:ext cx="0" cy="0"/>
          <a:chOff x="0" y="0"/>
          <a:chExt cx="0" cy="0"/>
        </a:xfrm>
      </p:grpSpPr>
      <p:sp>
        <p:nvSpPr>
          <p:cNvPr id="301" name="Google Shape;301;p21"/>
          <p:cNvSpPr txBox="1">
            <a:spLocks noGrp="1"/>
          </p:cNvSpPr>
          <p:nvPr>
            <p:ph type="title"/>
          </p:nvPr>
        </p:nvSpPr>
        <p:spPr>
          <a:xfrm>
            <a:off x="1765300" y="317375"/>
            <a:ext cx="5626200" cy="894600"/>
          </a:xfrm>
          <a:prstGeom prst="rect">
            <a:avLst/>
          </a:prstGeom>
        </p:spPr>
        <p:txBody>
          <a:bodyPr spcFirstLastPara="1" wrap="square" lIns="91425" tIns="91425" rIns="91425" bIns="91425" anchor="t" anchorCtr="0">
            <a:noAutofit/>
          </a:bodyPr>
          <a:lstStyle>
            <a:lvl1pPr lvl="0" algn="ctr">
              <a:lnSpc>
                <a:spcPct val="70000"/>
              </a:lnSpc>
              <a:spcBef>
                <a:spcPts val="0"/>
              </a:spcBef>
              <a:spcAft>
                <a:spcPts val="0"/>
              </a:spcAft>
              <a:buSzPts val="7900"/>
              <a:buNone/>
              <a:defRPr sz="7900"/>
            </a:lvl1pPr>
            <a:lvl2pPr lvl="1" algn="ctr">
              <a:lnSpc>
                <a:spcPct val="70000"/>
              </a:lnSpc>
              <a:spcBef>
                <a:spcPts val="0"/>
              </a:spcBef>
              <a:spcAft>
                <a:spcPts val="0"/>
              </a:spcAft>
              <a:buSzPts val="7900"/>
              <a:buNone/>
              <a:defRPr sz="7900"/>
            </a:lvl2pPr>
            <a:lvl3pPr lvl="2" algn="ctr">
              <a:lnSpc>
                <a:spcPct val="70000"/>
              </a:lnSpc>
              <a:spcBef>
                <a:spcPts val="0"/>
              </a:spcBef>
              <a:spcAft>
                <a:spcPts val="0"/>
              </a:spcAft>
              <a:buSzPts val="7900"/>
              <a:buNone/>
              <a:defRPr sz="7900"/>
            </a:lvl3pPr>
            <a:lvl4pPr lvl="3" algn="ctr">
              <a:lnSpc>
                <a:spcPct val="70000"/>
              </a:lnSpc>
              <a:spcBef>
                <a:spcPts val="0"/>
              </a:spcBef>
              <a:spcAft>
                <a:spcPts val="0"/>
              </a:spcAft>
              <a:buSzPts val="7900"/>
              <a:buNone/>
              <a:defRPr sz="7900"/>
            </a:lvl4pPr>
            <a:lvl5pPr lvl="4" algn="ctr">
              <a:lnSpc>
                <a:spcPct val="70000"/>
              </a:lnSpc>
              <a:spcBef>
                <a:spcPts val="0"/>
              </a:spcBef>
              <a:spcAft>
                <a:spcPts val="0"/>
              </a:spcAft>
              <a:buSzPts val="7900"/>
              <a:buNone/>
              <a:defRPr sz="7900"/>
            </a:lvl5pPr>
            <a:lvl6pPr lvl="5" algn="ctr">
              <a:lnSpc>
                <a:spcPct val="70000"/>
              </a:lnSpc>
              <a:spcBef>
                <a:spcPts val="0"/>
              </a:spcBef>
              <a:spcAft>
                <a:spcPts val="0"/>
              </a:spcAft>
              <a:buSzPts val="7900"/>
              <a:buNone/>
              <a:defRPr sz="7900"/>
            </a:lvl6pPr>
            <a:lvl7pPr lvl="6" algn="ctr">
              <a:lnSpc>
                <a:spcPct val="70000"/>
              </a:lnSpc>
              <a:spcBef>
                <a:spcPts val="0"/>
              </a:spcBef>
              <a:spcAft>
                <a:spcPts val="0"/>
              </a:spcAft>
              <a:buSzPts val="7900"/>
              <a:buNone/>
              <a:defRPr sz="7900"/>
            </a:lvl7pPr>
            <a:lvl8pPr lvl="7" algn="ctr">
              <a:lnSpc>
                <a:spcPct val="70000"/>
              </a:lnSpc>
              <a:spcBef>
                <a:spcPts val="0"/>
              </a:spcBef>
              <a:spcAft>
                <a:spcPts val="0"/>
              </a:spcAft>
              <a:buSzPts val="7900"/>
              <a:buNone/>
              <a:defRPr sz="7900"/>
            </a:lvl8pPr>
            <a:lvl9pPr lvl="8" algn="ctr">
              <a:lnSpc>
                <a:spcPct val="70000"/>
              </a:lnSpc>
              <a:spcBef>
                <a:spcPts val="0"/>
              </a:spcBef>
              <a:spcAft>
                <a:spcPts val="0"/>
              </a:spcAft>
              <a:buSzPts val="7900"/>
              <a:buNone/>
              <a:defRPr sz="7900"/>
            </a:lvl9pPr>
          </a:lstStyle>
          <a:p>
            <a:endParaRPr/>
          </a:p>
        </p:txBody>
      </p:sp>
      <p:sp>
        <p:nvSpPr>
          <p:cNvPr id="302" name="Google Shape;302;p2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303" name="Google Shape;303;p21"/>
          <p:cNvSpPr txBox="1">
            <a:spLocks noGrp="1"/>
          </p:cNvSpPr>
          <p:nvPr>
            <p:ph type="body" idx="1"/>
          </p:nvPr>
        </p:nvSpPr>
        <p:spPr>
          <a:xfrm>
            <a:off x="505885" y="2252525"/>
            <a:ext cx="3882600" cy="1007700"/>
          </a:xfrm>
          <a:prstGeom prst="rect">
            <a:avLst/>
          </a:prstGeom>
        </p:spPr>
        <p:txBody>
          <a:bodyPr spcFirstLastPara="1" wrap="square" lIns="91425" tIns="91425" rIns="91425" bIns="91425" anchor="ctr" anchorCtr="0">
            <a:no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04800" algn="ctr">
              <a:spcBef>
                <a:spcPts val="0"/>
              </a:spcBef>
              <a:spcAft>
                <a:spcPts val="0"/>
              </a:spcAft>
              <a:buSzPts val="1200"/>
              <a:buChar char="○"/>
              <a:defRPr sz="1200"/>
            </a:lvl8pPr>
            <a:lvl9pPr marL="4114800" lvl="8" indent="-317500" algn="ctr">
              <a:spcBef>
                <a:spcPts val="0"/>
              </a:spcBef>
              <a:spcAft>
                <a:spcPts val="0"/>
              </a:spcAft>
              <a:buSzPts val="1400"/>
              <a:buChar char="■"/>
              <a:defRPr sz="1200"/>
            </a:lvl9pPr>
          </a:lstStyle>
          <a:p>
            <a:endParaRPr/>
          </a:p>
        </p:txBody>
      </p:sp>
      <p:sp>
        <p:nvSpPr>
          <p:cNvPr id="304" name="Google Shape;304;p21"/>
          <p:cNvSpPr txBox="1">
            <a:spLocks noGrp="1"/>
          </p:cNvSpPr>
          <p:nvPr>
            <p:ph type="body" idx="2"/>
          </p:nvPr>
        </p:nvSpPr>
        <p:spPr>
          <a:xfrm>
            <a:off x="4755515" y="2252525"/>
            <a:ext cx="3882600" cy="1007700"/>
          </a:xfrm>
          <a:prstGeom prst="rect">
            <a:avLst/>
          </a:prstGeom>
        </p:spPr>
        <p:txBody>
          <a:bodyPr spcFirstLastPara="1" wrap="square" lIns="91425" tIns="91425" rIns="91425" bIns="91425" anchor="ctr" anchorCtr="0">
            <a:no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04800" algn="ctr">
              <a:spcBef>
                <a:spcPts val="0"/>
              </a:spcBef>
              <a:spcAft>
                <a:spcPts val="0"/>
              </a:spcAft>
              <a:buSzPts val="1200"/>
              <a:buChar char="○"/>
              <a:defRPr sz="1200"/>
            </a:lvl8pPr>
            <a:lvl9pPr marL="4114800" lvl="8" indent="-317500" algn="ctr">
              <a:spcBef>
                <a:spcPts val="0"/>
              </a:spcBef>
              <a:spcAft>
                <a:spcPts val="0"/>
              </a:spcAft>
              <a:buSzPts val="1400"/>
              <a:buChar char="■"/>
              <a:defRPr sz="1200"/>
            </a:lvl9pPr>
          </a:lstStyle>
          <a:p>
            <a:endParaRPr/>
          </a:p>
        </p:txBody>
      </p:sp>
      <p:sp>
        <p:nvSpPr>
          <p:cNvPr id="305" name="Google Shape;305;p21"/>
          <p:cNvSpPr txBox="1">
            <a:spLocks noGrp="1"/>
          </p:cNvSpPr>
          <p:nvPr>
            <p:ph type="subTitle" idx="3"/>
          </p:nvPr>
        </p:nvSpPr>
        <p:spPr>
          <a:xfrm>
            <a:off x="505885" y="1824150"/>
            <a:ext cx="3882600" cy="261000"/>
          </a:xfrm>
          <a:prstGeom prst="rect">
            <a:avLst/>
          </a:prstGeom>
        </p:spPr>
        <p:txBody>
          <a:bodyPr spcFirstLastPara="1" wrap="square" lIns="91425" tIns="91425" rIns="91425" bIns="91425" anchor="ctr" anchorCtr="0">
            <a:noAutofit/>
          </a:bodyPr>
          <a:lstStyle>
            <a:lvl1pPr lvl="0" algn="ctr">
              <a:spcBef>
                <a:spcPts val="0"/>
              </a:spcBef>
              <a:spcAft>
                <a:spcPts val="0"/>
              </a:spcAft>
              <a:buSzPts val="2000"/>
              <a:buFont typeface="Urbanist Black"/>
              <a:buNone/>
              <a:defRPr sz="2000">
                <a:latin typeface="Urbanist Black"/>
                <a:ea typeface="Urbanist Black"/>
                <a:cs typeface="Urbanist Black"/>
                <a:sym typeface="Urbanist Black"/>
              </a:defRPr>
            </a:lvl1pPr>
            <a:lvl2pPr lvl="1" algn="ctr">
              <a:spcBef>
                <a:spcPts val="0"/>
              </a:spcBef>
              <a:spcAft>
                <a:spcPts val="0"/>
              </a:spcAft>
              <a:buSzPts val="2000"/>
              <a:buFont typeface="Urbanist Black"/>
              <a:buNone/>
              <a:defRPr sz="2000">
                <a:latin typeface="Urbanist Black"/>
                <a:ea typeface="Urbanist Black"/>
                <a:cs typeface="Urbanist Black"/>
                <a:sym typeface="Urbanist Black"/>
              </a:defRPr>
            </a:lvl2pPr>
            <a:lvl3pPr lvl="2" algn="ctr">
              <a:spcBef>
                <a:spcPts val="0"/>
              </a:spcBef>
              <a:spcAft>
                <a:spcPts val="0"/>
              </a:spcAft>
              <a:buSzPts val="2000"/>
              <a:buFont typeface="Urbanist Black"/>
              <a:buNone/>
              <a:defRPr sz="2000">
                <a:latin typeface="Urbanist Black"/>
                <a:ea typeface="Urbanist Black"/>
                <a:cs typeface="Urbanist Black"/>
                <a:sym typeface="Urbanist Black"/>
              </a:defRPr>
            </a:lvl3pPr>
            <a:lvl4pPr lvl="3" algn="ctr">
              <a:spcBef>
                <a:spcPts val="0"/>
              </a:spcBef>
              <a:spcAft>
                <a:spcPts val="0"/>
              </a:spcAft>
              <a:buSzPts val="2000"/>
              <a:buFont typeface="Urbanist Black"/>
              <a:buNone/>
              <a:defRPr sz="2000">
                <a:latin typeface="Urbanist Black"/>
                <a:ea typeface="Urbanist Black"/>
                <a:cs typeface="Urbanist Black"/>
                <a:sym typeface="Urbanist Black"/>
              </a:defRPr>
            </a:lvl4pPr>
            <a:lvl5pPr lvl="4" algn="ctr">
              <a:spcBef>
                <a:spcPts val="0"/>
              </a:spcBef>
              <a:spcAft>
                <a:spcPts val="0"/>
              </a:spcAft>
              <a:buSzPts val="2000"/>
              <a:buFont typeface="Urbanist Black"/>
              <a:buNone/>
              <a:defRPr sz="2000">
                <a:latin typeface="Urbanist Black"/>
                <a:ea typeface="Urbanist Black"/>
                <a:cs typeface="Urbanist Black"/>
                <a:sym typeface="Urbanist Black"/>
              </a:defRPr>
            </a:lvl5pPr>
            <a:lvl6pPr lvl="5" algn="ctr">
              <a:spcBef>
                <a:spcPts val="0"/>
              </a:spcBef>
              <a:spcAft>
                <a:spcPts val="0"/>
              </a:spcAft>
              <a:buSzPts val="2000"/>
              <a:buFont typeface="Urbanist Black"/>
              <a:buNone/>
              <a:defRPr sz="2000">
                <a:latin typeface="Urbanist Black"/>
                <a:ea typeface="Urbanist Black"/>
                <a:cs typeface="Urbanist Black"/>
                <a:sym typeface="Urbanist Black"/>
              </a:defRPr>
            </a:lvl6pPr>
            <a:lvl7pPr lvl="6" algn="ctr">
              <a:spcBef>
                <a:spcPts val="0"/>
              </a:spcBef>
              <a:spcAft>
                <a:spcPts val="0"/>
              </a:spcAft>
              <a:buSzPts val="2000"/>
              <a:buFont typeface="Urbanist Black"/>
              <a:buNone/>
              <a:defRPr sz="2000">
                <a:latin typeface="Urbanist Black"/>
                <a:ea typeface="Urbanist Black"/>
                <a:cs typeface="Urbanist Black"/>
                <a:sym typeface="Urbanist Black"/>
              </a:defRPr>
            </a:lvl7pPr>
            <a:lvl8pPr lvl="7" algn="ctr">
              <a:spcBef>
                <a:spcPts val="0"/>
              </a:spcBef>
              <a:spcAft>
                <a:spcPts val="0"/>
              </a:spcAft>
              <a:buSzPts val="2000"/>
              <a:buFont typeface="Urbanist Black"/>
              <a:buNone/>
              <a:defRPr sz="2000">
                <a:latin typeface="Urbanist Black"/>
                <a:ea typeface="Urbanist Black"/>
                <a:cs typeface="Urbanist Black"/>
                <a:sym typeface="Urbanist Black"/>
              </a:defRPr>
            </a:lvl8pPr>
            <a:lvl9pPr lvl="8" algn="ctr">
              <a:spcBef>
                <a:spcPts val="0"/>
              </a:spcBef>
              <a:spcAft>
                <a:spcPts val="0"/>
              </a:spcAft>
              <a:buSzPts val="2000"/>
              <a:buFont typeface="Urbanist Black"/>
              <a:buNone/>
              <a:defRPr sz="2000">
                <a:latin typeface="Urbanist Black"/>
                <a:ea typeface="Urbanist Black"/>
                <a:cs typeface="Urbanist Black"/>
                <a:sym typeface="Urbanist Black"/>
              </a:defRPr>
            </a:lvl9pPr>
          </a:lstStyle>
          <a:p>
            <a:endParaRPr/>
          </a:p>
        </p:txBody>
      </p:sp>
      <p:sp>
        <p:nvSpPr>
          <p:cNvPr id="306" name="Google Shape;306;p21"/>
          <p:cNvSpPr txBox="1">
            <a:spLocks noGrp="1"/>
          </p:cNvSpPr>
          <p:nvPr>
            <p:ph type="subTitle" idx="4"/>
          </p:nvPr>
        </p:nvSpPr>
        <p:spPr>
          <a:xfrm>
            <a:off x="4755142" y="1824150"/>
            <a:ext cx="3882600" cy="261000"/>
          </a:xfrm>
          <a:prstGeom prst="rect">
            <a:avLst/>
          </a:prstGeom>
        </p:spPr>
        <p:txBody>
          <a:bodyPr spcFirstLastPara="1" wrap="square" lIns="91425" tIns="91425" rIns="91425" bIns="91425" anchor="ctr" anchorCtr="0">
            <a:noAutofit/>
          </a:bodyPr>
          <a:lstStyle>
            <a:lvl1pPr lvl="0" algn="ctr">
              <a:spcBef>
                <a:spcPts val="0"/>
              </a:spcBef>
              <a:spcAft>
                <a:spcPts val="0"/>
              </a:spcAft>
              <a:buSzPts val="2000"/>
              <a:buFont typeface="Urbanist Black"/>
              <a:buNone/>
              <a:defRPr sz="2000">
                <a:latin typeface="Urbanist Black"/>
                <a:ea typeface="Urbanist Black"/>
                <a:cs typeface="Urbanist Black"/>
                <a:sym typeface="Urbanist Black"/>
              </a:defRPr>
            </a:lvl1pPr>
            <a:lvl2pPr lvl="1" algn="ctr">
              <a:spcBef>
                <a:spcPts val="0"/>
              </a:spcBef>
              <a:spcAft>
                <a:spcPts val="0"/>
              </a:spcAft>
              <a:buSzPts val="2000"/>
              <a:buFont typeface="Urbanist Black"/>
              <a:buNone/>
              <a:defRPr sz="2000">
                <a:latin typeface="Urbanist Black"/>
                <a:ea typeface="Urbanist Black"/>
                <a:cs typeface="Urbanist Black"/>
                <a:sym typeface="Urbanist Black"/>
              </a:defRPr>
            </a:lvl2pPr>
            <a:lvl3pPr lvl="2" algn="ctr">
              <a:spcBef>
                <a:spcPts val="0"/>
              </a:spcBef>
              <a:spcAft>
                <a:spcPts val="0"/>
              </a:spcAft>
              <a:buSzPts val="2000"/>
              <a:buFont typeface="Urbanist Black"/>
              <a:buNone/>
              <a:defRPr sz="2000">
                <a:latin typeface="Urbanist Black"/>
                <a:ea typeface="Urbanist Black"/>
                <a:cs typeface="Urbanist Black"/>
                <a:sym typeface="Urbanist Black"/>
              </a:defRPr>
            </a:lvl3pPr>
            <a:lvl4pPr lvl="3" algn="ctr">
              <a:spcBef>
                <a:spcPts val="0"/>
              </a:spcBef>
              <a:spcAft>
                <a:spcPts val="0"/>
              </a:spcAft>
              <a:buSzPts val="2000"/>
              <a:buFont typeface="Urbanist Black"/>
              <a:buNone/>
              <a:defRPr sz="2000">
                <a:latin typeface="Urbanist Black"/>
                <a:ea typeface="Urbanist Black"/>
                <a:cs typeface="Urbanist Black"/>
                <a:sym typeface="Urbanist Black"/>
              </a:defRPr>
            </a:lvl4pPr>
            <a:lvl5pPr lvl="4" algn="ctr">
              <a:spcBef>
                <a:spcPts val="0"/>
              </a:spcBef>
              <a:spcAft>
                <a:spcPts val="0"/>
              </a:spcAft>
              <a:buSzPts val="2000"/>
              <a:buFont typeface="Urbanist Black"/>
              <a:buNone/>
              <a:defRPr sz="2000">
                <a:latin typeface="Urbanist Black"/>
                <a:ea typeface="Urbanist Black"/>
                <a:cs typeface="Urbanist Black"/>
                <a:sym typeface="Urbanist Black"/>
              </a:defRPr>
            </a:lvl5pPr>
            <a:lvl6pPr lvl="5" algn="ctr">
              <a:spcBef>
                <a:spcPts val="0"/>
              </a:spcBef>
              <a:spcAft>
                <a:spcPts val="0"/>
              </a:spcAft>
              <a:buSzPts val="2000"/>
              <a:buFont typeface="Urbanist Black"/>
              <a:buNone/>
              <a:defRPr sz="2000">
                <a:latin typeface="Urbanist Black"/>
                <a:ea typeface="Urbanist Black"/>
                <a:cs typeface="Urbanist Black"/>
                <a:sym typeface="Urbanist Black"/>
              </a:defRPr>
            </a:lvl6pPr>
            <a:lvl7pPr lvl="6" algn="ctr">
              <a:spcBef>
                <a:spcPts val="0"/>
              </a:spcBef>
              <a:spcAft>
                <a:spcPts val="0"/>
              </a:spcAft>
              <a:buSzPts val="2000"/>
              <a:buFont typeface="Urbanist Black"/>
              <a:buNone/>
              <a:defRPr sz="2000">
                <a:latin typeface="Urbanist Black"/>
                <a:ea typeface="Urbanist Black"/>
                <a:cs typeface="Urbanist Black"/>
                <a:sym typeface="Urbanist Black"/>
              </a:defRPr>
            </a:lvl7pPr>
            <a:lvl8pPr lvl="7" algn="ctr">
              <a:spcBef>
                <a:spcPts val="0"/>
              </a:spcBef>
              <a:spcAft>
                <a:spcPts val="0"/>
              </a:spcAft>
              <a:buSzPts val="2000"/>
              <a:buFont typeface="Urbanist Black"/>
              <a:buNone/>
              <a:defRPr sz="2000">
                <a:latin typeface="Urbanist Black"/>
                <a:ea typeface="Urbanist Black"/>
                <a:cs typeface="Urbanist Black"/>
                <a:sym typeface="Urbanist Black"/>
              </a:defRPr>
            </a:lvl8pPr>
            <a:lvl9pPr lvl="8" algn="ctr">
              <a:spcBef>
                <a:spcPts val="0"/>
              </a:spcBef>
              <a:spcAft>
                <a:spcPts val="0"/>
              </a:spcAft>
              <a:buSzPts val="2000"/>
              <a:buFont typeface="Urbanist Black"/>
              <a:buNone/>
              <a:defRPr sz="2000">
                <a:latin typeface="Urbanist Black"/>
                <a:ea typeface="Urbanist Black"/>
                <a:cs typeface="Urbanist Black"/>
                <a:sym typeface="Urbanist Black"/>
              </a:defRPr>
            </a:lvl9pPr>
          </a:lstStyle>
          <a:p>
            <a:endParaRPr/>
          </a:p>
        </p:txBody>
      </p:sp>
      <p:sp>
        <p:nvSpPr>
          <p:cNvPr id="307" name="Google Shape;307;p21"/>
          <p:cNvSpPr txBox="1">
            <a:spLocks noGrp="1"/>
          </p:cNvSpPr>
          <p:nvPr>
            <p:ph type="body" idx="5"/>
          </p:nvPr>
        </p:nvSpPr>
        <p:spPr>
          <a:xfrm>
            <a:off x="505885" y="3865425"/>
            <a:ext cx="3882600" cy="1007700"/>
          </a:xfrm>
          <a:prstGeom prst="rect">
            <a:avLst/>
          </a:prstGeom>
        </p:spPr>
        <p:txBody>
          <a:bodyPr spcFirstLastPara="1" wrap="square" lIns="91425" tIns="91425" rIns="91425" bIns="91425" anchor="ctr" anchorCtr="0">
            <a:no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04800" algn="ctr">
              <a:spcBef>
                <a:spcPts val="0"/>
              </a:spcBef>
              <a:spcAft>
                <a:spcPts val="0"/>
              </a:spcAft>
              <a:buSzPts val="1200"/>
              <a:buChar char="○"/>
              <a:defRPr sz="1200"/>
            </a:lvl8pPr>
            <a:lvl9pPr marL="4114800" lvl="8" indent="-317500" algn="ctr">
              <a:spcBef>
                <a:spcPts val="0"/>
              </a:spcBef>
              <a:spcAft>
                <a:spcPts val="0"/>
              </a:spcAft>
              <a:buSzPts val="1400"/>
              <a:buChar char="■"/>
              <a:defRPr sz="1200"/>
            </a:lvl9pPr>
          </a:lstStyle>
          <a:p>
            <a:endParaRPr/>
          </a:p>
        </p:txBody>
      </p:sp>
      <p:sp>
        <p:nvSpPr>
          <p:cNvPr id="308" name="Google Shape;308;p21"/>
          <p:cNvSpPr txBox="1">
            <a:spLocks noGrp="1"/>
          </p:cNvSpPr>
          <p:nvPr>
            <p:ph type="body" idx="6"/>
          </p:nvPr>
        </p:nvSpPr>
        <p:spPr>
          <a:xfrm>
            <a:off x="4755515" y="3865425"/>
            <a:ext cx="3882600" cy="1007700"/>
          </a:xfrm>
          <a:prstGeom prst="rect">
            <a:avLst/>
          </a:prstGeom>
        </p:spPr>
        <p:txBody>
          <a:bodyPr spcFirstLastPara="1" wrap="square" lIns="91425" tIns="91425" rIns="91425" bIns="91425" anchor="ctr" anchorCtr="0">
            <a:no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04800" algn="ctr">
              <a:spcBef>
                <a:spcPts val="0"/>
              </a:spcBef>
              <a:spcAft>
                <a:spcPts val="0"/>
              </a:spcAft>
              <a:buSzPts val="1200"/>
              <a:buChar char="○"/>
              <a:defRPr sz="1200"/>
            </a:lvl8pPr>
            <a:lvl9pPr marL="4114800" lvl="8" indent="-317500" algn="ctr">
              <a:spcBef>
                <a:spcPts val="0"/>
              </a:spcBef>
              <a:spcAft>
                <a:spcPts val="0"/>
              </a:spcAft>
              <a:buSzPts val="1400"/>
              <a:buChar char="■"/>
              <a:defRPr sz="1200"/>
            </a:lvl9pPr>
          </a:lstStyle>
          <a:p>
            <a:endParaRPr/>
          </a:p>
        </p:txBody>
      </p:sp>
      <p:sp>
        <p:nvSpPr>
          <p:cNvPr id="309" name="Google Shape;309;p21"/>
          <p:cNvSpPr txBox="1">
            <a:spLocks noGrp="1"/>
          </p:cNvSpPr>
          <p:nvPr>
            <p:ph type="subTitle" idx="7"/>
          </p:nvPr>
        </p:nvSpPr>
        <p:spPr>
          <a:xfrm>
            <a:off x="505885" y="3437050"/>
            <a:ext cx="3882600" cy="261000"/>
          </a:xfrm>
          <a:prstGeom prst="rect">
            <a:avLst/>
          </a:prstGeom>
        </p:spPr>
        <p:txBody>
          <a:bodyPr spcFirstLastPara="1" wrap="square" lIns="91425" tIns="91425" rIns="91425" bIns="91425" anchor="ctr" anchorCtr="0">
            <a:noAutofit/>
          </a:bodyPr>
          <a:lstStyle>
            <a:lvl1pPr lvl="0" algn="ctr">
              <a:spcBef>
                <a:spcPts val="0"/>
              </a:spcBef>
              <a:spcAft>
                <a:spcPts val="0"/>
              </a:spcAft>
              <a:buSzPts val="2000"/>
              <a:buFont typeface="Urbanist Black"/>
              <a:buNone/>
              <a:defRPr sz="2000">
                <a:latin typeface="Urbanist Black"/>
                <a:ea typeface="Urbanist Black"/>
                <a:cs typeface="Urbanist Black"/>
                <a:sym typeface="Urbanist Black"/>
              </a:defRPr>
            </a:lvl1pPr>
            <a:lvl2pPr lvl="1" algn="ctr">
              <a:spcBef>
                <a:spcPts val="0"/>
              </a:spcBef>
              <a:spcAft>
                <a:spcPts val="0"/>
              </a:spcAft>
              <a:buSzPts val="2000"/>
              <a:buFont typeface="Urbanist Black"/>
              <a:buNone/>
              <a:defRPr sz="2000">
                <a:latin typeface="Urbanist Black"/>
                <a:ea typeface="Urbanist Black"/>
                <a:cs typeface="Urbanist Black"/>
                <a:sym typeface="Urbanist Black"/>
              </a:defRPr>
            </a:lvl2pPr>
            <a:lvl3pPr lvl="2" algn="ctr">
              <a:spcBef>
                <a:spcPts val="0"/>
              </a:spcBef>
              <a:spcAft>
                <a:spcPts val="0"/>
              </a:spcAft>
              <a:buSzPts val="2000"/>
              <a:buFont typeface="Urbanist Black"/>
              <a:buNone/>
              <a:defRPr sz="2000">
                <a:latin typeface="Urbanist Black"/>
                <a:ea typeface="Urbanist Black"/>
                <a:cs typeface="Urbanist Black"/>
                <a:sym typeface="Urbanist Black"/>
              </a:defRPr>
            </a:lvl3pPr>
            <a:lvl4pPr lvl="3" algn="ctr">
              <a:spcBef>
                <a:spcPts val="0"/>
              </a:spcBef>
              <a:spcAft>
                <a:spcPts val="0"/>
              </a:spcAft>
              <a:buSzPts val="2000"/>
              <a:buFont typeface="Urbanist Black"/>
              <a:buNone/>
              <a:defRPr sz="2000">
                <a:latin typeface="Urbanist Black"/>
                <a:ea typeface="Urbanist Black"/>
                <a:cs typeface="Urbanist Black"/>
                <a:sym typeface="Urbanist Black"/>
              </a:defRPr>
            </a:lvl4pPr>
            <a:lvl5pPr lvl="4" algn="ctr">
              <a:spcBef>
                <a:spcPts val="0"/>
              </a:spcBef>
              <a:spcAft>
                <a:spcPts val="0"/>
              </a:spcAft>
              <a:buSzPts val="2000"/>
              <a:buFont typeface="Urbanist Black"/>
              <a:buNone/>
              <a:defRPr sz="2000">
                <a:latin typeface="Urbanist Black"/>
                <a:ea typeface="Urbanist Black"/>
                <a:cs typeface="Urbanist Black"/>
                <a:sym typeface="Urbanist Black"/>
              </a:defRPr>
            </a:lvl5pPr>
            <a:lvl6pPr lvl="5" algn="ctr">
              <a:spcBef>
                <a:spcPts val="0"/>
              </a:spcBef>
              <a:spcAft>
                <a:spcPts val="0"/>
              </a:spcAft>
              <a:buSzPts val="2000"/>
              <a:buFont typeface="Urbanist Black"/>
              <a:buNone/>
              <a:defRPr sz="2000">
                <a:latin typeface="Urbanist Black"/>
                <a:ea typeface="Urbanist Black"/>
                <a:cs typeface="Urbanist Black"/>
                <a:sym typeface="Urbanist Black"/>
              </a:defRPr>
            </a:lvl6pPr>
            <a:lvl7pPr lvl="6" algn="ctr">
              <a:spcBef>
                <a:spcPts val="0"/>
              </a:spcBef>
              <a:spcAft>
                <a:spcPts val="0"/>
              </a:spcAft>
              <a:buSzPts val="2000"/>
              <a:buFont typeface="Urbanist Black"/>
              <a:buNone/>
              <a:defRPr sz="2000">
                <a:latin typeface="Urbanist Black"/>
                <a:ea typeface="Urbanist Black"/>
                <a:cs typeface="Urbanist Black"/>
                <a:sym typeface="Urbanist Black"/>
              </a:defRPr>
            </a:lvl7pPr>
            <a:lvl8pPr lvl="7" algn="ctr">
              <a:spcBef>
                <a:spcPts val="0"/>
              </a:spcBef>
              <a:spcAft>
                <a:spcPts val="0"/>
              </a:spcAft>
              <a:buSzPts val="2000"/>
              <a:buFont typeface="Urbanist Black"/>
              <a:buNone/>
              <a:defRPr sz="2000">
                <a:latin typeface="Urbanist Black"/>
                <a:ea typeface="Urbanist Black"/>
                <a:cs typeface="Urbanist Black"/>
                <a:sym typeface="Urbanist Black"/>
              </a:defRPr>
            </a:lvl8pPr>
            <a:lvl9pPr lvl="8" algn="ctr">
              <a:spcBef>
                <a:spcPts val="0"/>
              </a:spcBef>
              <a:spcAft>
                <a:spcPts val="0"/>
              </a:spcAft>
              <a:buSzPts val="2000"/>
              <a:buFont typeface="Urbanist Black"/>
              <a:buNone/>
              <a:defRPr sz="2000">
                <a:latin typeface="Urbanist Black"/>
                <a:ea typeface="Urbanist Black"/>
                <a:cs typeface="Urbanist Black"/>
                <a:sym typeface="Urbanist Black"/>
              </a:defRPr>
            </a:lvl9pPr>
          </a:lstStyle>
          <a:p>
            <a:endParaRPr/>
          </a:p>
        </p:txBody>
      </p:sp>
      <p:sp>
        <p:nvSpPr>
          <p:cNvPr id="310" name="Google Shape;310;p21"/>
          <p:cNvSpPr txBox="1">
            <a:spLocks noGrp="1"/>
          </p:cNvSpPr>
          <p:nvPr>
            <p:ph type="subTitle" idx="8"/>
          </p:nvPr>
        </p:nvSpPr>
        <p:spPr>
          <a:xfrm>
            <a:off x="4755142" y="3437050"/>
            <a:ext cx="3882600" cy="261000"/>
          </a:xfrm>
          <a:prstGeom prst="rect">
            <a:avLst/>
          </a:prstGeom>
        </p:spPr>
        <p:txBody>
          <a:bodyPr spcFirstLastPara="1" wrap="square" lIns="91425" tIns="91425" rIns="91425" bIns="91425" anchor="ctr" anchorCtr="0">
            <a:noAutofit/>
          </a:bodyPr>
          <a:lstStyle>
            <a:lvl1pPr lvl="0" algn="ctr">
              <a:spcBef>
                <a:spcPts val="0"/>
              </a:spcBef>
              <a:spcAft>
                <a:spcPts val="0"/>
              </a:spcAft>
              <a:buSzPts val="2000"/>
              <a:buFont typeface="Urbanist Black"/>
              <a:buNone/>
              <a:defRPr sz="2000">
                <a:latin typeface="Urbanist Black"/>
                <a:ea typeface="Urbanist Black"/>
                <a:cs typeface="Urbanist Black"/>
                <a:sym typeface="Urbanist Black"/>
              </a:defRPr>
            </a:lvl1pPr>
            <a:lvl2pPr lvl="1" algn="ctr">
              <a:spcBef>
                <a:spcPts val="0"/>
              </a:spcBef>
              <a:spcAft>
                <a:spcPts val="0"/>
              </a:spcAft>
              <a:buSzPts val="2000"/>
              <a:buFont typeface="Urbanist Black"/>
              <a:buNone/>
              <a:defRPr sz="2000">
                <a:latin typeface="Urbanist Black"/>
                <a:ea typeface="Urbanist Black"/>
                <a:cs typeface="Urbanist Black"/>
                <a:sym typeface="Urbanist Black"/>
              </a:defRPr>
            </a:lvl2pPr>
            <a:lvl3pPr lvl="2" algn="ctr">
              <a:spcBef>
                <a:spcPts val="0"/>
              </a:spcBef>
              <a:spcAft>
                <a:spcPts val="0"/>
              </a:spcAft>
              <a:buSzPts val="2000"/>
              <a:buFont typeface="Urbanist Black"/>
              <a:buNone/>
              <a:defRPr sz="2000">
                <a:latin typeface="Urbanist Black"/>
                <a:ea typeface="Urbanist Black"/>
                <a:cs typeface="Urbanist Black"/>
                <a:sym typeface="Urbanist Black"/>
              </a:defRPr>
            </a:lvl3pPr>
            <a:lvl4pPr lvl="3" algn="ctr">
              <a:spcBef>
                <a:spcPts val="0"/>
              </a:spcBef>
              <a:spcAft>
                <a:spcPts val="0"/>
              </a:spcAft>
              <a:buSzPts val="2000"/>
              <a:buFont typeface="Urbanist Black"/>
              <a:buNone/>
              <a:defRPr sz="2000">
                <a:latin typeface="Urbanist Black"/>
                <a:ea typeface="Urbanist Black"/>
                <a:cs typeface="Urbanist Black"/>
                <a:sym typeface="Urbanist Black"/>
              </a:defRPr>
            </a:lvl4pPr>
            <a:lvl5pPr lvl="4" algn="ctr">
              <a:spcBef>
                <a:spcPts val="0"/>
              </a:spcBef>
              <a:spcAft>
                <a:spcPts val="0"/>
              </a:spcAft>
              <a:buSzPts val="2000"/>
              <a:buFont typeface="Urbanist Black"/>
              <a:buNone/>
              <a:defRPr sz="2000">
                <a:latin typeface="Urbanist Black"/>
                <a:ea typeface="Urbanist Black"/>
                <a:cs typeface="Urbanist Black"/>
                <a:sym typeface="Urbanist Black"/>
              </a:defRPr>
            </a:lvl5pPr>
            <a:lvl6pPr lvl="5" algn="ctr">
              <a:spcBef>
                <a:spcPts val="0"/>
              </a:spcBef>
              <a:spcAft>
                <a:spcPts val="0"/>
              </a:spcAft>
              <a:buSzPts val="2000"/>
              <a:buFont typeface="Urbanist Black"/>
              <a:buNone/>
              <a:defRPr sz="2000">
                <a:latin typeface="Urbanist Black"/>
                <a:ea typeface="Urbanist Black"/>
                <a:cs typeface="Urbanist Black"/>
                <a:sym typeface="Urbanist Black"/>
              </a:defRPr>
            </a:lvl6pPr>
            <a:lvl7pPr lvl="6" algn="ctr">
              <a:spcBef>
                <a:spcPts val="0"/>
              </a:spcBef>
              <a:spcAft>
                <a:spcPts val="0"/>
              </a:spcAft>
              <a:buSzPts val="2000"/>
              <a:buFont typeface="Urbanist Black"/>
              <a:buNone/>
              <a:defRPr sz="2000">
                <a:latin typeface="Urbanist Black"/>
                <a:ea typeface="Urbanist Black"/>
                <a:cs typeface="Urbanist Black"/>
                <a:sym typeface="Urbanist Black"/>
              </a:defRPr>
            </a:lvl7pPr>
            <a:lvl8pPr lvl="7" algn="ctr">
              <a:spcBef>
                <a:spcPts val="0"/>
              </a:spcBef>
              <a:spcAft>
                <a:spcPts val="0"/>
              </a:spcAft>
              <a:buSzPts val="2000"/>
              <a:buFont typeface="Urbanist Black"/>
              <a:buNone/>
              <a:defRPr sz="2000">
                <a:latin typeface="Urbanist Black"/>
                <a:ea typeface="Urbanist Black"/>
                <a:cs typeface="Urbanist Black"/>
                <a:sym typeface="Urbanist Black"/>
              </a:defRPr>
            </a:lvl8pPr>
            <a:lvl9pPr lvl="8" algn="ctr">
              <a:spcBef>
                <a:spcPts val="0"/>
              </a:spcBef>
              <a:spcAft>
                <a:spcPts val="0"/>
              </a:spcAft>
              <a:buSzPts val="2000"/>
              <a:buFont typeface="Urbanist Black"/>
              <a:buNone/>
              <a:defRPr sz="2000">
                <a:latin typeface="Urbanist Black"/>
                <a:ea typeface="Urbanist Black"/>
                <a:cs typeface="Urbanist Black"/>
                <a:sym typeface="Urbanist Black"/>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body and two images">
  <p:cSld name="ONE_COLUMN_TEXT">
    <p:spTree>
      <p:nvGrpSpPr>
        <p:cNvPr id="1" name="Shape 311"/>
        <p:cNvGrpSpPr/>
        <p:nvPr/>
      </p:nvGrpSpPr>
      <p:grpSpPr>
        <a:xfrm>
          <a:off x="0" y="0"/>
          <a:ext cx="0" cy="0"/>
          <a:chOff x="0" y="0"/>
          <a:chExt cx="0" cy="0"/>
        </a:xfrm>
      </p:grpSpPr>
      <p:sp>
        <p:nvSpPr>
          <p:cNvPr id="312" name="Google Shape;312;p22"/>
          <p:cNvSpPr txBox="1">
            <a:spLocks noGrp="1"/>
          </p:cNvSpPr>
          <p:nvPr>
            <p:ph type="title"/>
          </p:nvPr>
        </p:nvSpPr>
        <p:spPr>
          <a:xfrm>
            <a:off x="311700" y="335025"/>
            <a:ext cx="2808000" cy="10545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
        <p:nvSpPr>
          <p:cNvPr id="313" name="Google Shape;313;p22"/>
          <p:cNvSpPr txBox="1">
            <a:spLocks noGrp="1"/>
          </p:cNvSpPr>
          <p:nvPr>
            <p:ph type="body" idx="1"/>
          </p:nvPr>
        </p:nvSpPr>
        <p:spPr>
          <a:xfrm>
            <a:off x="3434025" y="335025"/>
            <a:ext cx="2808000" cy="10545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4" name="Google Shape;314;p2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315" name="Google Shape;315;p22"/>
          <p:cNvSpPr>
            <a:spLocks noGrp="1"/>
          </p:cNvSpPr>
          <p:nvPr>
            <p:ph type="pic" idx="2"/>
          </p:nvPr>
        </p:nvSpPr>
        <p:spPr>
          <a:xfrm>
            <a:off x="324925" y="2768075"/>
            <a:ext cx="5805900" cy="2127900"/>
          </a:xfrm>
          <a:prstGeom prst="roundRect">
            <a:avLst>
              <a:gd name="adj" fmla="val 7618"/>
            </a:avLst>
          </a:prstGeom>
          <a:noFill/>
          <a:ln>
            <a:noFill/>
          </a:ln>
        </p:spPr>
      </p:sp>
      <p:sp>
        <p:nvSpPr>
          <p:cNvPr id="316" name="Google Shape;316;p22"/>
          <p:cNvSpPr>
            <a:spLocks noGrp="1"/>
          </p:cNvSpPr>
          <p:nvPr>
            <p:ph type="pic" idx="3"/>
          </p:nvPr>
        </p:nvSpPr>
        <p:spPr>
          <a:xfrm>
            <a:off x="6428025" y="1119200"/>
            <a:ext cx="2410800" cy="3776700"/>
          </a:xfrm>
          <a:prstGeom prst="roundRect">
            <a:avLst>
              <a:gd name="adj" fmla="val 7618"/>
            </a:avLst>
          </a:prstGeom>
          <a:noFill/>
          <a:ln>
            <a:no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with design">
  <p:cSld name="TITLE_2">
    <p:spTree>
      <p:nvGrpSpPr>
        <p:cNvPr id="1" name="Shape 12"/>
        <p:cNvGrpSpPr/>
        <p:nvPr/>
      </p:nvGrpSpPr>
      <p:grpSpPr>
        <a:xfrm>
          <a:off x="0" y="0"/>
          <a:ext cx="0" cy="0"/>
          <a:chOff x="0" y="0"/>
          <a:chExt cx="0" cy="0"/>
        </a:xfrm>
      </p:grpSpPr>
      <p:sp>
        <p:nvSpPr>
          <p:cNvPr id="13" name="Google Shape;13;p3"/>
          <p:cNvSpPr txBox="1">
            <a:spLocks noGrp="1"/>
          </p:cNvSpPr>
          <p:nvPr>
            <p:ph type="ctrTitle"/>
          </p:nvPr>
        </p:nvSpPr>
        <p:spPr>
          <a:xfrm>
            <a:off x="156190" y="387933"/>
            <a:ext cx="4363200" cy="2897400"/>
          </a:xfrm>
          <a:prstGeom prst="rect">
            <a:avLst/>
          </a:prstGeom>
        </p:spPr>
        <p:txBody>
          <a:bodyPr spcFirstLastPara="1" wrap="square" lIns="91425" tIns="91425" rIns="91425" bIns="91425" anchor="b" anchorCtr="0">
            <a:noAutofit/>
          </a:bodyPr>
          <a:lstStyle>
            <a:lvl1pPr lvl="0">
              <a:lnSpc>
                <a:spcPct val="90000"/>
              </a:lnSpc>
              <a:spcBef>
                <a:spcPts val="0"/>
              </a:spcBef>
              <a:spcAft>
                <a:spcPts val="0"/>
              </a:spcAft>
              <a:buSzPts val="10900"/>
              <a:buNone/>
              <a:defRPr sz="10900"/>
            </a:lvl1pPr>
            <a:lvl2pPr lvl="1" algn="ctr">
              <a:lnSpc>
                <a:spcPct val="90000"/>
              </a:lnSpc>
              <a:spcBef>
                <a:spcPts val="0"/>
              </a:spcBef>
              <a:spcAft>
                <a:spcPts val="0"/>
              </a:spcAft>
              <a:buSzPts val="5200"/>
              <a:buNone/>
              <a:defRPr sz="5200"/>
            </a:lvl2pPr>
            <a:lvl3pPr lvl="2" algn="ctr">
              <a:lnSpc>
                <a:spcPct val="90000"/>
              </a:lnSpc>
              <a:spcBef>
                <a:spcPts val="0"/>
              </a:spcBef>
              <a:spcAft>
                <a:spcPts val="0"/>
              </a:spcAft>
              <a:buSzPts val="5200"/>
              <a:buNone/>
              <a:defRPr sz="5200"/>
            </a:lvl3pPr>
            <a:lvl4pPr lvl="3" algn="ctr">
              <a:lnSpc>
                <a:spcPct val="90000"/>
              </a:lnSpc>
              <a:spcBef>
                <a:spcPts val="0"/>
              </a:spcBef>
              <a:spcAft>
                <a:spcPts val="0"/>
              </a:spcAft>
              <a:buSzPts val="5200"/>
              <a:buNone/>
              <a:defRPr sz="5200"/>
            </a:lvl4pPr>
            <a:lvl5pPr lvl="4" algn="ctr">
              <a:lnSpc>
                <a:spcPct val="90000"/>
              </a:lnSpc>
              <a:spcBef>
                <a:spcPts val="0"/>
              </a:spcBef>
              <a:spcAft>
                <a:spcPts val="0"/>
              </a:spcAft>
              <a:buSzPts val="5200"/>
              <a:buNone/>
              <a:defRPr sz="5200"/>
            </a:lvl5pPr>
            <a:lvl6pPr lvl="5" algn="ctr">
              <a:lnSpc>
                <a:spcPct val="90000"/>
              </a:lnSpc>
              <a:spcBef>
                <a:spcPts val="0"/>
              </a:spcBef>
              <a:spcAft>
                <a:spcPts val="0"/>
              </a:spcAft>
              <a:buSzPts val="5200"/>
              <a:buNone/>
              <a:defRPr sz="5200"/>
            </a:lvl6pPr>
            <a:lvl7pPr lvl="6" algn="ctr">
              <a:lnSpc>
                <a:spcPct val="90000"/>
              </a:lnSpc>
              <a:spcBef>
                <a:spcPts val="0"/>
              </a:spcBef>
              <a:spcAft>
                <a:spcPts val="0"/>
              </a:spcAft>
              <a:buSzPts val="5200"/>
              <a:buNone/>
              <a:defRPr sz="5200"/>
            </a:lvl7pPr>
            <a:lvl8pPr lvl="7" algn="ctr">
              <a:lnSpc>
                <a:spcPct val="90000"/>
              </a:lnSpc>
              <a:spcBef>
                <a:spcPts val="0"/>
              </a:spcBef>
              <a:spcAft>
                <a:spcPts val="0"/>
              </a:spcAft>
              <a:buSzPts val="5200"/>
              <a:buNone/>
              <a:defRPr sz="5200"/>
            </a:lvl8pPr>
            <a:lvl9pPr lvl="8" algn="ctr">
              <a:lnSpc>
                <a:spcPct val="90000"/>
              </a:lnSpc>
              <a:spcBef>
                <a:spcPts val="0"/>
              </a:spcBef>
              <a:spcAft>
                <a:spcPts val="0"/>
              </a:spcAft>
              <a:buSzPts val="5200"/>
              <a:buNone/>
              <a:defRPr sz="5200"/>
            </a:lvl9pPr>
          </a:lstStyle>
          <a:p>
            <a:endParaRPr/>
          </a:p>
        </p:txBody>
      </p:sp>
      <p:sp>
        <p:nvSpPr>
          <p:cNvPr id="14" name="Google Shape;14;p3"/>
          <p:cNvSpPr txBox="1">
            <a:spLocks noGrp="1"/>
          </p:cNvSpPr>
          <p:nvPr>
            <p:ph type="subTitle" idx="1"/>
          </p:nvPr>
        </p:nvSpPr>
        <p:spPr>
          <a:xfrm>
            <a:off x="233944" y="4240727"/>
            <a:ext cx="4363200" cy="792600"/>
          </a:xfrm>
          <a:prstGeom prst="rect">
            <a:avLst/>
          </a:prstGeom>
        </p:spPr>
        <p:txBody>
          <a:bodyPr spcFirstLastPara="1" wrap="square" lIns="91425" tIns="91425" rIns="91425" bIns="91425" anchor="t" anchorCtr="0">
            <a:noAutofit/>
          </a:bodyPr>
          <a:lstStyle>
            <a:lvl1pPr lvl="0">
              <a:spcBef>
                <a:spcPts val="0"/>
              </a:spcBef>
              <a:spcAft>
                <a:spcPts val="0"/>
              </a:spcAft>
              <a:buSzPts val="3100"/>
              <a:buFont typeface="Urbanist Black"/>
              <a:buNone/>
              <a:defRPr sz="3100">
                <a:latin typeface="Urbanist Black"/>
                <a:ea typeface="Urbanist Black"/>
                <a:cs typeface="Urbanist Black"/>
                <a:sym typeface="Urbanist Black"/>
              </a:defRPr>
            </a:lvl1pPr>
            <a:lvl2pPr lvl="1">
              <a:spcBef>
                <a:spcPts val="0"/>
              </a:spcBef>
              <a:spcAft>
                <a:spcPts val="0"/>
              </a:spcAft>
              <a:buSzPts val="3100"/>
              <a:buFont typeface="Urbanist Black"/>
              <a:buNone/>
              <a:defRPr sz="3100">
                <a:latin typeface="Urbanist Black"/>
                <a:ea typeface="Urbanist Black"/>
                <a:cs typeface="Urbanist Black"/>
                <a:sym typeface="Urbanist Black"/>
              </a:defRPr>
            </a:lvl2pPr>
            <a:lvl3pPr lvl="2">
              <a:spcBef>
                <a:spcPts val="0"/>
              </a:spcBef>
              <a:spcAft>
                <a:spcPts val="0"/>
              </a:spcAft>
              <a:buSzPts val="3100"/>
              <a:buFont typeface="Urbanist Black"/>
              <a:buNone/>
              <a:defRPr sz="3100">
                <a:latin typeface="Urbanist Black"/>
                <a:ea typeface="Urbanist Black"/>
                <a:cs typeface="Urbanist Black"/>
                <a:sym typeface="Urbanist Black"/>
              </a:defRPr>
            </a:lvl3pPr>
            <a:lvl4pPr lvl="3">
              <a:spcBef>
                <a:spcPts val="0"/>
              </a:spcBef>
              <a:spcAft>
                <a:spcPts val="0"/>
              </a:spcAft>
              <a:buSzPts val="3100"/>
              <a:buFont typeface="Urbanist Black"/>
              <a:buNone/>
              <a:defRPr sz="3100">
                <a:latin typeface="Urbanist Black"/>
                <a:ea typeface="Urbanist Black"/>
                <a:cs typeface="Urbanist Black"/>
                <a:sym typeface="Urbanist Black"/>
              </a:defRPr>
            </a:lvl4pPr>
            <a:lvl5pPr lvl="4">
              <a:spcBef>
                <a:spcPts val="0"/>
              </a:spcBef>
              <a:spcAft>
                <a:spcPts val="0"/>
              </a:spcAft>
              <a:buSzPts val="3100"/>
              <a:buFont typeface="Urbanist Black"/>
              <a:buNone/>
              <a:defRPr sz="3100">
                <a:latin typeface="Urbanist Black"/>
                <a:ea typeface="Urbanist Black"/>
                <a:cs typeface="Urbanist Black"/>
                <a:sym typeface="Urbanist Black"/>
              </a:defRPr>
            </a:lvl5pPr>
            <a:lvl6pPr lvl="5">
              <a:spcBef>
                <a:spcPts val="0"/>
              </a:spcBef>
              <a:spcAft>
                <a:spcPts val="0"/>
              </a:spcAft>
              <a:buSzPts val="3100"/>
              <a:buFont typeface="Urbanist Black"/>
              <a:buNone/>
              <a:defRPr sz="3100">
                <a:latin typeface="Urbanist Black"/>
                <a:ea typeface="Urbanist Black"/>
                <a:cs typeface="Urbanist Black"/>
                <a:sym typeface="Urbanist Black"/>
              </a:defRPr>
            </a:lvl6pPr>
            <a:lvl7pPr lvl="6">
              <a:spcBef>
                <a:spcPts val="0"/>
              </a:spcBef>
              <a:spcAft>
                <a:spcPts val="0"/>
              </a:spcAft>
              <a:buSzPts val="3100"/>
              <a:buFont typeface="Urbanist Black"/>
              <a:buNone/>
              <a:defRPr sz="3100">
                <a:latin typeface="Urbanist Black"/>
                <a:ea typeface="Urbanist Black"/>
                <a:cs typeface="Urbanist Black"/>
                <a:sym typeface="Urbanist Black"/>
              </a:defRPr>
            </a:lvl7pPr>
            <a:lvl8pPr lvl="7">
              <a:spcBef>
                <a:spcPts val="0"/>
              </a:spcBef>
              <a:spcAft>
                <a:spcPts val="0"/>
              </a:spcAft>
              <a:buSzPts val="3100"/>
              <a:buFont typeface="Urbanist Black"/>
              <a:buNone/>
              <a:defRPr sz="3100">
                <a:latin typeface="Urbanist Black"/>
                <a:ea typeface="Urbanist Black"/>
                <a:cs typeface="Urbanist Black"/>
                <a:sym typeface="Urbanist Black"/>
              </a:defRPr>
            </a:lvl8pPr>
            <a:lvl9pPr lvl="8">
              <a:spcBef>
                <a:spcPts val="0"/>
              </a:spcBef>
              <a:spcAft>
                <a:spcPts val="0"/>
              </a:spcAft>
              <a:buSzPts val="3100"/>
              <a:buFont typeface="Urbanist Black"/>
              <a:buNone/>
              <a:defRPr sz="3100">
                <a:latin typeface="Urbanist Black"/>
                <a:ea typeface="Urbanist Black"/>
                <a:cs typeface="Urbanist Black"/>
                <a:sym typeface="Urbanist Black"/>
              </a:defRPr>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grpSp>
        <p:nvGrpSpPr>
          <p:cNvPr id="16" name="Google Shape;16;p3"/>
          <p:cNvGrpSpPr/>
          <p:nvPr/>
        </p:nvGrpSpPr>
        <p:grpSpPr>
          <a:xfrm>
            <a:off x="5682567" y="1777922"/>
            <a:ext cx="2922519" cy="2897359"/>
            <a:chOff x="5489585" y="1688656"/>
            <a:chExt cx="3045242" cy="3019026"/>
          </a:xfrm>
        </p:grpSpPr>
        <p:grpSp>
          <p:nvGrpSpPr>
            <p:cNvPr id="17" name="Google Shape;17;p3"/>
            <p:cNvGrpSpPr/>
            <p:nvPr/>
          </p:nvGrpSpPr>
          <p:grpSpPr>
            <a:xfrm>
              <a:off x="5489585" y="1688656"/>
              <a:ext cx="3045242" cy="3019026"/>
              <a:chOff x="5923027" y="1926500"/>
              <a:chExt cx="2598551" cy="2576181"/>
            </a:xfrm>
          </p:grpSpPr>
          <p:sp>
            <p:nvSpPr>
              <p:cNvPr id="18" name="Google Shape;18;p3"/>
              <p:cNvSpPr/>
              <p:nvPr/>
            </p:nvSpPr>
            <p:spPr>
              <a:xfrm>
                <a:off x="6623800" y="2628610"/>
                <a:ext cx="1192800" cy="12021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19" name="Google Shape;19;p3"/>
              <p:cNvSpPr/>
              <p:nvPr/>
            </p:nvSpPr>
            <p:spPr>
              <a:xfrm rot="10800000">
                <a:off x="5923027" y="1926500"/>
                <a:ext cx="1310400" cy="1310400"/>
              </a:xfrm>
              <a:prstGeom prst="pie">
                <a:avLst>
                  <a:gd name="adj1" fmla="val 10800229"/>
                  <a:gd name="adj2" fmla="val 16200000"/>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20" name="Google Shape;20;p3"/>
              <p:cNvSpPr/>
              <p:nvPr/>
            </p:nvSpPr>
            <p:spPr>
              <a:xfrm rot="5400000">
                <a:off x="5923035" y="3192281"/>
                <a:ext cx="1310400" cy="1310400"/>
              </a:xfrm>
              <a:prstGeom prst="pie">
                <a:avLst>
                  <a:gd name="adj1" fmla="val 10800229"/>
                  <a:gd name="adj2" fmla="val 16200000"/>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21" name="Google Shape;21;p3"/>
              <p:cNvSpPr/>
              <p:nvPr/>
            </p:nvSpPr>
            <p:spPr>
              <a:xfrm>
                <a:off x="7211178" y="3192281"/>
                <a:ext cx="1310400" cy="1310400"/>
              </a:xfrm>
              <a:prstGeom prst="pie">
                <a:avLst>
                  <a:gd name="adj1" fmla="val 10800229"/>
                  <a:gd name="adj2" fmla="val 16200000"/>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22" name="Google Shape;22;p3"/>
              <p:cNvSpPr/>
              <p:nvPr/>
            </p:nvSpPr>
            <p:spPr>
              <a:xfrm rot="-5400000">
                <a:off x="7211171" y="1926500"/>
                <a:ext cx="1310400" cy="1310400"/>
              </a:xfrm>
              <a:prstGeom prst="pie">
                <a:avLst>
                  <a:gd name="adj1" fmla="val 10800229"/>
                  <a:gd name="adj2" fmla="val 16200000"/>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grpSp>
        <p:sp>
          <p:nvSpPr>
            <p:cNvPr id="23" name="Google Shape;23;p3"/>
            <p:cNvSpPr/>
            <p:nvPr/>
          </p:nvSpPr>
          <p:spPr>
            <a:xfrm>
              <a:off x="6854273" y="3045975"/>
              <a:ext cx="319500" cy="319800"/>
            </a:xfrm>
            <a:prstGeom prst="ellipse">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grpSp>
      <p:sp>
        <p:nvSpPr>
          <p:cNvPr id="24" name="Google Shape;24;p3"/>
          <p:cNvSpPr/>
          <p:nvPr/>
        </p:nvSpPr>
        <p:spPr>
          <a:xfrm>
            <a:off x="6567377" y="134741"/>
            <a:ext cx="1152900" cy="1152900"/>
          </a:xfrm>
          <a:prstGeom prst="pie">
            <a:avLst>
              <a:gd name="adj1" fmla="val 0"/>
              <a:gd name="adj2" fmla="val 16200000"/>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grpSp>
        <p:nvGrpSpPr>
          <p:cNvPr id="25" name="Google Shape;25;p3"/>
          <p:cNvGrpSpPr/>
          <p:nvPr/>
        </p:nvGrpSpPr>
        <p:grpSpPr>
          <a:xfrm>
            <a:off x="5262520" y="134674"/>
            <a:ext cx="1132500" cy="1132500"/>
            <a:chOff x="5254564" y="134674"/>
            <a:chExt cx="1132500" cy="1132500"/>
          </a:xfrm>
        </p:grpSpPr>
        <p:sp>
          <p:nvSpPr>
            <p:cNvPr id="26" name="Google Shape;26;p3"/>
            <p:cNvSpPr/>
            <p:nvPr/>
          </p:nvSpPr>
          <p:spPr>
            <a:xfrm>
              <a:off x="5254564" y="134674"/>
              <a:ext cx="1132500" cy="1132500"/>
            </a:xfrm>
            <a:prstGeom prst="ellipse">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27" name="Google Shape;27;p3"/>
            <p:cNvSpPr/>
            <p:nvPr/>
          </p:nvSpPr>
          <p:spPr>
            <a:xfrm>
              <a:off x="5434076" y="271312"/>
              <a:ext cx="783300" cy="4296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28" name="Google Shape;28;p3"/>
            <p:cNvSpPr/>
            <p:nvPr/>
          </p:nvSpPr>
          <p:spPr>
            <a:xfrm rot="10800000">
              <a:off x="5434191" y="701025"/>
              <a:ext cx="783300" cy="429600"/>
            </a:xfrm>
            <a:prstGeom prst="triangle">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grpSp>
      <p:grpSp>
        <p:nvGrpSpPr>
          <p:cNvPr id="29" name="Google Shape;29;p3"/>
          <p:cNvGrpSpPr/>
          <p:nvPr/>
        </p:nvGrpSpPr>
        <p:grpSpPr>
          <a:xfrm>
            <a:off x="7902515" y="206511"/>
            <a:ext cx="1009364" cy="1009364"/>
            <a:chOff x="7711668" y="191367"/>
            <a:chExt cx="1152900" cy="1152900"/>
          </a:xfrm>
        </p:grpSpPr>
        <p:sp>
          <p:nvSpPr>
            <p:cNvPr id="30" name="Google Shape;30;p3"/>
            <p:cNvSpPr/>
            <p:nvPr/>
          </p:nvSpPr>
          <p:spPr>
            <a:xfrm>
              <a:off x="7711668" y="191367"/>
              <a:ext cx="1152900" cy="1152900"/>
            </a:xfrm>
            <a:prstGeom prst="pie">
              <a:avLst>
                <a:gd name="adj1" fmla="val 5371730"/>
                <a:gd name="adj2" fmla="val 1620000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31" name="Google Shape;31;p3"/>
            <p:cNvSpPr/>
            <p:nvPr/>
          </p:nvSpPr>
          <p:spPr>
            <a:xfrm>
              <a:off x="8266053" y="191367"/>
              <a:ext cx="580500" cy="11529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32" name="Google Shape;32;p3"/>
            <p:cNvSpPr/>
            <p:nvPr/>
          </p:nvSpPr>
          <p:spPr>
            <a:xfrm>
              <a:off x="7986408" y="421309"/>
              <a:ext cx="691800" cy="684900"/>
            </a:xfrm>
            <a:prstGeom prst="pie">
              <a:avLst>
                <a:gd name="adj1" fmla="val 5385340"/>
                <a:gd name="adj2" fmla="val 16200000"/>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33" name="Google Shape;33;p3"/>
            <p:cNvSpPr/>
            <p:nvPr/>
          </p:nvSpPr>
          <p:spPr>
            <a:xfrm>
              <a:off x="8325900" y="421309"/>
              <a:ext cx="520500" cy="6849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grpSp>
      <p:sp>
        <p:nvSpPr>
          <p:cNvPr id="34" name="Google Shape;34;p3"/>
          <p:cNvSpPr/>
          <p:nvPr/>
        </p:nvSpPr>
        <p:spPr>
          <a:xfrm rot="5400000">
            <a:off x="6618977" y="1994511"/>
            <a:ext cx="1049700" cy="1048500"/>
          </a:xfrm>
          <a:prstGeom prst="pie">
            <a:avLst>
              <a:gd name="adj1" fmla="val 5371730"/>
              <a:gd name="adj2" fmla="val 16200000"/>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5" name="Google Shape;35;p3"/>
          <p:cNvSpPr/>
          <p:nvPr/>
        </p:nvSpPr>
        <p:spPr>
          <a:xfrm rot="5400000">
            <a:off x="6618977" y="1481152"/>
            <a:ext cx="1049700" cy="1048500"/>
          </a:xfrm>
          <a:prstGeom prst="pie">
            <a:avLst>
              <a:gd name="adj1" fmla="val 5371730"/>
              <a:gd name="adj2" fmla="val 16200000"/>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grpSp>
        <p:nvGrpSpPr>
          <p:cNvPr id="36" name="Google Shape;36;p3"/>
          <p:cNvGrpSpPr/>
          <p:nvPr/>
        </p:nvGrpSpPr>
        <p:grpSpPr>
          <a:xfrm>
            <a:off x="5252281" y="2624507"/>
            <a:ext cx="1152977" cy="1152977"/>
            <a:chOff x="5289000" y="2571675"/>
            <a:chExt cx="1285800" cy="1285800"/>
          </a:xfrm>
        </p:grpSpPr>
        <p:sp>
          <p:nvSpPr>
            <p:cNvPr id="37" name="Google Shape;37;p3"/>
            <p:cNvSpPr/>
            <p:nvPr/>
          </p:nvSpPr>
          <p:spPr>
            <a:xfrm rot="10800000">
              <a:off x="5289000" y="2571675"/>
              <a:ext cx="1285800" cy="12858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grpSp>
          <p:nvGrpSpPr>
            <p:cNvPr id="38" name="Google Shape;38;p3"/>
            <p:cNvGrpSpPr/>
            <p:nvPr/>
          </p:nvGrpSpPr>
          <p:grpSpPr>
            <a:xfrm>
              <a:off x="5493517" y="2781872"/>
              <a:ext cx="887935" cy="887716"/>
              <a:chOff x="5493517" y="2781872"/>
              <a:chExt cx="887935" cy="887716"/>
            </a:xfrm>
          </p:grpSpPr>
          <p:sp>
            <p:nvSpPr>
              <p:cNvPr id="39" name="Google Shape;39;p3"/>
              <p:cNvSpPr/>
              <p:nvPr/>
            </p:nvSpPr>
            <p:spPr>
              <a:xfrm>
                <a:off x="5493752" y="2781882"/>
                <a:ext cx="887700" cy="887700"/>
              </a:xfrm>
              <a:prstGeom prst="pie">
                <a:avLst>
                  <a:gd name="adj1" fmla="val 10800229"/>
                  <a:gd name="adj2" fmla="val 16200000"/>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40" name="Google Shape;40;p3"/>
              <p:cNvSpPr/>
              <p:nvPr/>
            </p:nvSpPr>
            <p:spPr>
              <a:xfrm rot="10800000">
                <a:off x="5493530" y="2781882"/>
                <a:ext cx="887700" cy="887700"/>
              </a:xfrm>
              <a:prstGeom prst="pie">
                <a:avLst>
                  <a:gd name="adj1" fmla="val 10800229"/>
                  <a:gd name="adj2" fmla="val 16217256"/>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41" name="Google Shape;41;p3"/>
              <p:cNvSpPr/>
              <p:nvPr/>
            </p:nvSpPr>
            <p:spPr>
              <a:xfrm rot="5400000">
                <a:off x="5493744" y="2781888"/>
                <a:ext cx="887700" cy="887700"/>
              </a:xfrm>
              <a:prstGeom prst="pie">
                <a:avLst>
                  <a:gd name="adj1" fmla="val 10800229"/>
                  <a:gd name="adj2" fmla="val 16200000"/>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42" name="Google Shape;42;p3"/>
              <p:cNvSpPr/>
              <p:nvPr/>
            </p:nvSpPr>
            <p:spPr>
              <a:xfrm rot="-5400000">
                <a:off x="5493517" y="2781872"/>
                <a:ext cx="887700" cy="887700"/>
              </a:xfrm>
              <a:prstGeom prst="pie">
                <a:avLst>
                  <a:gd name="adj1" fmla="val 10800229"/>
                  <a:gd name="adj2" fmla="val 16200000"/>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grpSp>
      </p:grpSp>
      <p:grpSp>
        <p:nvGrpSpPr>
          <p:cNvPr id="43" name="Google Shape;43;p3"/>
          <p:cNvGrpSpPr/>
          <p:nvPr/>
        </p:nvGrpSpPr>
        <p:grpSpPr>
          <a:xfrm>
            <a:off x="7830177" y="1408401"/>
            <a:ext cx="1154053" cy="1154053"/>
            <a:chOff x="7862550" y="1278950"/>
            <a:chExt cx="1287000" cy="1287000"/>
          </a:xfrm>
        </p:grpSpPr>
        <p:sp>
          <p:nvSpPr>
            <p:cNvPr id="44" name="Google Shape;44;p3"/>
            <p:cNvSpPr/>
            <p:nvPr/>
          </p:nvSpPr>
          <p:spPr>
            <a:xfrm>
              <a:off x="8434900" y="1278950"/>
              <a:ext cx="137400" cy="12870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45" name="Google Shape;45;p3"/>
            <p:cNvSpPr/>
            <p:nvPr/>
          </p:nvSpPr>
          <p:spPr>
            <a:xfrm rot="5400000">
              <a:off x="8437350" y="1278950"/>
              <a:ext cx="137400" cy="12870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46" name="Google Shape;46;p3"/>
            <p:cNvSpPr/>
            <p:nvPr/>
          </p:nvSpPr>
          <p:spPr>
            <a:xfrm rot="2700000">
              <a:off x="8447145" y="1277182"/>
              <a:ext cx="137462" cy="1287005"/>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47" name="Google Shape;47;p3"/>
            <p:cNvSpPr/>
            <p:nvPr/>
          </p:nvSpPr>
          <p:spPr>
            <a:xfrm rot="8100000">
              <a:off x="8448850" y="1278958"/>
              <a:ext cx="137462" cy="1287005"/>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grpSp>
      <p:sp>
        <p:nvSpPr>
          <p:cNvPr id="48" name="Google Shape;48;p3"/>
          <p:cNvSpPr/>
          <p:nvPr/>
        </p:nvSpPr>
        <p:spPr>
          <a:xfrm>
            <a:off x="7909337" y="3926581"/>
            <a:ext cx="1964700" cy="1964700"/>
          </a:xfrm>
          <a:prstGeom prst="pie">
            <a:avLst>
              <a:gd name="adj1" fmla="val 10800229"/>
              <a:gd name="adj2" fmla="val 16200000"/>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49" name="Google Shape;49;p3"/>
          <p:cNvSpPr>
            <a:spLocks noGrp="1"/>
          </p:cNvSpPr>
          <p:nvPr>
            <p:ph type="pic" idx="2"/>
          </p:nvPr>
        </p:nvSpPr>
        <p:spPr>
          <a:xfrm>
            <a:off x="5251720" y="1368775"/>
            <a:ext cx="1154100" cy="1154100"/>
          </a:xfrm>
          <a:prstGeom prst="ellipse">
            <a:avLst/>
          </a:prstGeom>
          <a:noFill/>
          <a:ln>
            <a:noFill/>
          </a:ln>
        </p:spPr>
      </p:sp>
      <p:sp>
        <p:nvSpPr>
          <p:cNvPr id="50" name="Google Shape;50;p3"/>
          <p:cNvSpPr>
            <a:spLocks noGrp="1"/>
          </p:cNvSpPr>
          <p:nvPr>
            <p:ph type="pic" idx="3"/>
          </p:nvPr>
        </p:nvSpPr>
        <p:spPr>
          <a:xfrm>
            <a:off x="7865800" y="2667450"/>
            <a:ext cx="1154100" cy="1154100"/>
          </a:xfrm>
          <a:prstGeom prst="ellipse">
            <a:avLst/>
          </a:prstGeom>
          <a:noFill/>
          <a:ln>
            <a:noFill/>
          </a:ln>
        </p:spPr>
      </p:sp>
      <p:sp>
        <p:nvSpPr>
          <p:cNvPr id="51" name="Google Shape;51;p3"/>
          <p:cNvSpPr>
            <a:spLocks noGrp="1"/>
          </p:cNvSpPr>
          <p:nvPr>
            <p:ph type="pic" idx="4"/>
          </p:nvPr>
        </p:nvSpPr>
        <p:spPr>
          <a:xfrm>
            <a:off x="6566777" y="3873750"/>
            <a:ext cx="1154100" cy="1154100"/>
          </a:xfrm>
          <a:prstGeom prst="ellipse">
            <a:avLst/>
          </a:prstGeom>
          <a:noFill/>
          <a:ln>
            <a:noFill/>
          </a:ln>
        </p:spPr>
      </p:sp>
      <p:grpSp>
        <p:nvGrpSpPr>
          <p:cNvPr id="52" name="Google Shape;52;p3"/>
          <p:cNvGrpSpPr/>
          <p:nvPr/>
        </p:nvGrpSpPr>
        <p:grpSpPr>
          <a:xfrm>
            <a:off x="5304493" y="3926575"/>
            <a:ext cx="1048500" cy="1048500"/>
            <a:chOff x="5304493" y="3926575"/>
            <a:chExt cx="1048500" cy="1048500"/>
          </a:xfrm>
        </p:grpSpPr>
        <p:sp>
          <p:nvSpPr>
            <p:cNvPr id="53" name="Google Shape;53;p3"/>
            <p:cNvSpPr/>
            <p:nvPr/>
          </p:nvSpPr>
          <p:spPr>
            <a:xfrm rot="5400000">
              <a:off x="5564743" y="4170483"/>
              <a:ext cx="528000" cy="1048500"/>
            </a:xfrm>
            <a:prstGeom prst="rect">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54" name="Google Shape;54;p3"/>
            <p:cNvSpPr/>
            <p:nvPr/>
          </p:nvSpPr>
          <p:spPr>
            <a:xfrm rot="5400000">
              <a:off x="5304493" y="3926575"/>
              <a:ext cx="1048500" cy="1048500"/>
            </a:xfrm>
            <a:prstGeom prst="pie">
              <a:avLst>
                <a:gd name="adj1" fmla="val 5371730"/>
                <a:gd name="adj2" fmla="val 16200000"/>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55" name="Google Shape;55;p3"/>
            <p:cNvSpPr/>
            <p:nvPr/>
          </p:nvSpPr>
          <p:spPr>
            <a:xfrm rot="5400000">
              <a:off x="5598925" y="4413681"/>
              <a:ext cx="467100" cy="622800"/>
            </a:xfrm>
            <a:prstGeom prst="rect">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56" name="Google Shape;56;p3"/>
            <p:cNvSpPr/>
            <p:nvPr/>
          </p:nvSpPr>
          <p:spPr>
            <a:xfrm>
              <a:off x="5521200" y="4182625"/>
              <a:ext cx="622500" cy="621000"/>
            </a:xfrm>
            <a:prstGeom prst="blockArc">
              <a:avLst>
                <a:gd name="adj1" fmla="val 10800000"/>
                <a:gd name="adj2" fmla="val 0"/>
                <a:gd name="adj3" fmla="val 25000"/>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Urbanist"/>
                <a:ea typeface="Urbanist"/>
                <a:cs typeface="Urbanist"/>
                <a:sym typeface="Urbanist"/>
              </a:endParaRPr>
            </a:p>
          </p:txBody>
        </p:sp>
        <p:sp>
          <p:nvSpPr>
            <p:cNvPr id="57" name="Google Shape;57;p3"/>
            <p:cNvSpPr/>
            <p:nvPr/>
          </p:nvSpPr>
          <p:spPr>
            <a:xfrm>
              <a:off x="5665375" y="4319000"/>
              <a:ext cx="328200" cy="328200"/>
            </a:xfrm>
            <a:prstGeom prst="ellipse">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Urbanist"/>
                <a:ea typeface="Urbanist"/>
                <a:cs typeface="Urbanist"/>
                <a:sym typeface="Urbanist"/>
              </a:endParaRPr>
            </a:p>
          </p:txBody>
        </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body">
  <p:cSld name="ONE_COLUMN_TEXT_1">
    <p:spTree>
      <p:nvGrpSpPr>
        <p:cNvPr id="1" name="Shape 317"/>
        <p:cNvGrpSpPr/>
        <p:nvPr/>
      </p:nvGrpSpPr>
      <p:grpSpPr>
        <a:xfrm>
          <a:off x="0" y="0"/>
          <a:ext cx="0" cy="0"/>
          <a:chOff x="0" y="0"/>
          <a:chExt cx="0" cy="0"/>
        </a:xfrm>
      </p:grpSpPr>
      <p:sp>
        <p:nvSpPr>
          <p:cNvPr id="318" name="Google Shape;318;p23"/>
          <p:cNvSpPr txBox="1">
            <a:spLocks noGrp="1"/>
          </p:cNvSpPr>
          <p:nvPr>
            <p:ph type="title"/>
          </p:nvPr>
        </p:nvSpPr>
        <p:spPr>
          <a:xfrm>
            <a:off x="311700" y="335025"/>
            <a:ext cx="2808000" cy="10545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
        <p:nvSpPr>
          <p:cNvPr id="319" name="Google Shape;319;p23"/>
          <p:cNvSpPr txBox="1">
            <a:spLocks noGrp="1"/>
          </p:cNvSpPr>
          <p:nvPr>
            <p:ph type="body" idx="1"/>
          </p:nvPr>
        </p:nvSpPr>
        <p:spPr>
          <a:xfrm>
            <a:off x="311700" y="1815925"/>
            <a:ext cx="5106000" cy="29790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20" name="Google Shape;320;p2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Quote 2">
  <p:cSld name="MAIN_POINT">
    <p:spTree>
      <p:nvGrpSpPr>
        <p:cNvPr id="1" name="Shape 321"/>
        <p:cNvGrpSpPr/>
        <p:nvPr/>
      </p:nvGrpSpPr>
      <p:grpSpPr>
        <a:xfrm>
          <a:off x="0" y="0"/>
          <a:ext cx="0" cy="0"/>
          <a:chOff x="0" y="0"/>
          <a:chExt cx="0" cy="0"/>
        </a:xfrm>
      </p:grpSpPr>
      <p:sp>
        <p:nvSpPr>
          <p:cNvPr id="322" name="Google Shape;322;p2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323" name="Google Shape;323;p24"/>
          <p:cNvSpPr txBox="1">
            <a:spLocks noGrp="1"/>
          </p:cNvSpPr>
          <p:nvPr>
            <p:ph type="body" idx="1"/>
          </p:nvPr>
        </p:nvSpPr>
        <p:spPr>
          <a:xfrm>
            <a:off x="1189200" y="768575"/>
            <a:ext cx="6765600" cy="2877300"/>
          </a:xfrm>
          <a:prstGeom prst="rect">
            <a:avLst/>
          </a:prstGeom>
        </p:spPr>
        <p:txBody>
          <a:bodyPr spcFirstLastPara="1" wrap="square" lIns="91425" tIns="91425" rIns="91425" bIns="91425" anchor="ctr" anchorCtr="0">
            <a:noAutofit/>
          </a:bodyPr>
          <a:lstStyle>
            <a:lvl1pPr marL="457200" lvl="0" indent="-419100">
              <a:spcBef>
                <a:spcPts val="0"/>
              </a:spcBef>
              <a:spcAft>
                <a:spcPts val="0"/>
              </a:spcAft>
              <a:buSzPts val="3000"/>
              <a:buChar char="●"/>
              <a:defRPr sz="3000"/>
            </a:lvl1pPr>
            <a:lvl2pPr marL="914400" lvl="1" indent="-419100">
              <a:spcBef>
                <a:spcPts val="0"/>
              </a:spcBef>
              <a:spcAft>
                <a:spcPts val="0"/>
              </a:spcAft>
              <a:buSzPts val="3000"/>
              <a:buChar char="○"/>
              <a:defRPr sz="3000"/>
            </a:lvl2pPr>
            <a:lvl3pPr marL="1371600" lvl="2" indent="-419100">
              <a:spcBef>
                <a:spcPts val="0"/>
              </a:spcBef>
              <a:spcAft>
                <a:spcPts val="0"/>
              </a:spcAft>
              <a:buSzPts val="3000"/>
              <a:buChar char="■"/>
              <a:defRPr sz="3000"/>
            </a:lvl3pPr>
            <a:lvl4pPr marL="1828800" lvl="3" indent="-419100">
              <a:spcBef>
                <a:spcPts val="0"/>
              </a:spcBef>
              <a:spcAft>
                <a:spcPts val="0"/>
              </a:spcAft>
              <a:buSzPts val="3000"/>
              <a:buChar char="●"/>
              <a:defRPr sz="3000"/>
            </a:lvl4pPr>
            <a:lvl5pPr marL="2286000" lvl="4" indent="-419100">
              <a:spcBef>
                <a:spcPts val="0"/>
              </a:spcBef>
              <a:spcAft>
                <a:spcPts val="0"/>
              </a:spcAft>
              <a:buSzPts val="3000"/>
              <a:buChar char="○"/>
              <a:defRPr sz="3000"/>
            </a:lvl5pPr>
            <a:lvl6pPr marL="2743200" lvl="5" indent="-419100">
              <a:spcBef>
                <a:spcPts val="0"/>
              </a:spcBef>
              <a:spcAft>
                <a:spcPts val="0"/>
              </a:spcAft>
              <a:buSzPts val="3000"/>
              <a:buChar char="■"/>
              <a:defRPr sz="3000"/>
            </a:lvl6pPr>
            <a:lvl7pPr marL="3200400" lvl="6" indent="-419100">
              <a:spcBef>
                <a:spcPts val="0"/>
              </a:spcBef>
              <a:spcAft>
                <a:spcPts val="0"/>
              </a:spcAft>
              <a:buSzPts val="3000"/>
              <a:buChar char="●"/>
              <a:defRPr sz="3000"/>
            </a:lvl7pPr>
            <a:lvl8pPr marL="3657600" lvl="7" indent="-419100">
              <a:spcBef>
                <a:spcPts val="0"/>
              </a:spcBef>
              <a:spcAft>
                <a:spcPts val="0"/>
              </a:spcAft>
              <a:buSzPts val="3000"/>
              <a:buChar char="○"/>
              <a:defRPr sz="3000"/>
            </a:lvl8pPr>
            <a:lvl9pPr marL="4114800" lvl="8" indent="-419100">
              <a:spcBef>
                <a:spcPts val="0"/>
              </a:spcBef>
              <a:spcAft>
                <a:spcPts val="0"/>
              </a:spcAft>
              <a:buSzPts val="3000"/>
              <a:buChar char="■"/>
              <a:defRPr sz="3000"/>
            </a:lvl9pPr>
          </a:lstStyle>
          <a:p>
            <a:endParaRPr/>
          </a:p>
        </p:txBody>
      </p:sp>
      <p:sp>
        <p:nvSpPr>
          <p:cNvPr id="324" name="Google Shape;324;p24"/>
          <p:cNvSpPr txBox="1">
            <a:spLocks noGrp="1"/>
          </p:cNvSpPr>
          <p:nvPr>
            <p:ph type="title"/>
          </p:nvPr>
        </p:nvSpPr>
        <p:spPr>
          <a:xfrm>
            <a:off x="1189200" y="3557850"/>
            <a:ext cx="3615000" cy="393600"/>
          </a:xfrm>
          <a:prstGeom prst="rect">
            <a:avLst/>
          </a:prstGeom>
        </p:spPr>
        <p:txBody>
          <a:bodyPr spcFirstLastPara="1" wrap="square" lIns="91425" tIns="91425" rIns="91425" bIns="91425" anchor="t" anchorCtr="0">
            <a:noAutofit/>
          </a:bodyPr>
          <a:lstStyle>
            <a:lvl1pPr lvl="0">
              <a:spcBef>
                <a:spcPts val="0"/>
              </a:spcBef>
              <a:spcAft>
                <a:spcPts val="0"/>
              </a:spcAft>
              <a:buSzPts val="1900"/>
              <a:buNone/>
              <a:defRPr sz="19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25" name="Google Shape;325;p24"/>
          <p:cNvSpPr txBox="1">
            <a:spLocks noGrp="1"/>
          </p:cNvSpPr>
          <p:nvPr>
            <p:ph type="subTitle" idx="2"/>
          </p:nvPr>
        </p:nvSpPr>
        <p:spPr>
          <a:xfrm>
            <a:off x="1189200" y="3882700"/>
            <a:ext cx="3615000" cy="261000"/>
          </a:xfrm>
          <a:prstGeom prst="rect">
            <a:avLst/>
          </a:prstGeom>
        </p:spPr>
        <p:txBody>
          <a:bodyPr spcFirstLastPara="1" wrap="square" lIns="91425" tIns="91425" rIns="91425" bIns="91425" anchor="ctr" anchorCtr="0">
            <a:noAutofit/>
          </a:bodyPr>
          <a:lstStyle>
            <a:lvl1pPr lvl="0">
              <a:spcBef>
                <a:spcPts val="0"/>
              </a:spcBef>
              <a:spcAft>
                <a:spcPts val="0"/>
              </a:spcAft>
              <a:buSzPts val="1200"/>
              <a:buFont typeface="Urbanist Black"/>
              <a:buNone/>
              <a:defRPr sz="1200">
                <a:latin typeface="Urbanist Black"/>
                <a:ea typeface="Urbanist Black"/>
                <a:cs typeface="Urbanist Black"/>
                <a:sym typeface="Urbanist Black"/>
              </a:defRPr>
            </a:lvl1pPr>
            <a:lvl2pPr lvl="1">
              <a:spcBef>
                <a:spcPts val="0"/>
              </a:spcBef>
              <a:spcAft>
                <a:spcPts val="0"/>
              </a:spcAft>
              <a:buSzPts val="1200"/>
              <a:buFont typeface="Urbanist Black"/>
              <a:buNone/>
              <a:defRPr sz="1200">
                <a:latin typeface="Urbanist Black"/>
                <a:ea typeface="Urbanist Black"/>
                <a:cs typeface="Urbanist Black"/>
                <a:sym typeface="Urbanist Black"/>
              </a:defRPr>
            </a:lvl2pPr>
            <a:lvl3pPr lvl="2">
              <a:spcBef>
                <a:spcPts val="0"/>
              </a:spcBef>
              <a:spcAft>
                <a:spcPts val="0"/>
              </a:spcAft>
              <a:buSzPts val="1200"/>
              <a:buFont typeface="Urbanist Black"/>
              <a:buNone/>
              <a:defRPr sz="1200">
                <a:latin typeface="Urbanist Black"/>
                <a:ea typeface="Urbanist Black"/>
                <a:cs typeface="Urbanist Black"/>
                <a:sym typeface="Urbanist Black"/>
              </a:defRPr>
            </a:lvl3pPr>
            <a:lvl4pPr lvl="3">
              <a:spcBef>
                <a:spcPts val="0"/>
              </a:spcBef>
              <a:spcAft>
                <a:spcPts val="0"/>
              </a:spcAft>
              <a:buSzPts val="1200"/>
              <a:buFont typeface="Urbanist Black"/>
              <a:buNone/>
              <a:defRPr sz="1200">
                <a:latin typeface="Urbanist Black"/>
                <a:ea typeface="Urbanist Black"/>
                <a:cs typeface="Urbanist Black"/>
                <a:sym typeface="Urbanist Black"/>
              </a:defRPr>
            </a:lvl4pPr>
            <a:lvl5pPr lvl="4">
              <a:spcBef>
                <a:spcPts val="0"/>
              </a:spcBef>
              <a:spcAft>
                <a:spcPts val="0"/>
              </a:spcAft>
              <a:buSzPts val="1200"/>
              <a:buFont typeface="Urbanist Black"/>
              <a:buNone/>
              <a:defRPr sz="1200">
                <a:latin typeface="Urbanist Black"/>
                <a:ea typeface="Urbanist Black"/>
                <a:cs typeface="Urbanist Black"/>
                <a:sym typeface="Urbanist Black"/>
              </a:defRPr>
            </a:lvl5pPr>
            <a:lvl6pPr lvl="5">
              <a:spcBef>
                <a:spcPts val="0"/>
              </a:spcBef>
              <a:spcAft>
                <a:spcPts val="0"/>
              </a:spcAft>
              <a:buSzPts val="1200"/>
              <a:buFont typeface="Urbanist Black"/>
              <a:buNone/>
              <a:defRPr sz="1200">
                <a:latin typeface="Urbanist Black"/>
                <a:ea typeface="Urbanist Black"/>
                <a:cs typeface="Urbanist Black"/>
                <a:sym typeface="Urbanist Black"/>
              </a:defRPr>
            </a:lvl6pPr>
            <a:lvl7pPr lvl="6">
              <a:spcBef>
                <a:spcPts val="0"/>
              </a:spcBef>
              <a:spcAft>
                <a:spcPts val="0"/>
              </a:spcAft>
              <a:buSzPts val="1200"/>
              <a:buFont typeface="Urbanist Black"/>
              <a:buNone/>
              <a:defRPr sz="1200">
                <a:latin typeface="Urbanist Black"/>
                <a:ea typeface="Urbanist Black"/>
                <a:cs typeface="Urbanist Black"/>
                <a:sym typeface="Urbanist Black"/>
              </a:defRPr>
            </a:lvl7pPr>
            <a:lvl8pPr lvl="7">
              <a:spcBef>
                <a:spcPts val="0"/>
              </a:spcBef>
              <a:spcAft>
                <a:spcPts val="0"/>
              </a:spcAft>
              <a:buSzPts val="1200"/>
              <a:buFont typeface="Urbanist Black"/>
              <a:buNone/>
              <a:defRPr sz="1200">
                <a:latin typeface="Urbanist Black"/>
                <a:ea typeface="Urbanist Black"/>
                <a:cs typeface="Urbanist Black"/>
                <a:sym typeface="Urbanist Black"/>
              </a:defRPr>
            </a:lvl8pPr>
            <a:lvl9pPr lvl="8">
              <a:spcBef>
                <a:spcPts val="0"/>
              </a:spcBef>
              <a:spcAft>
                <a:spcPts val="0"/>
              </a:spcAft>
              <a:buSzPts val="1200"/>
              <a:buFont typeface="Urbanist Black"/>
              <a:buNone/>
              <a:defRPr sz="1200">
                <a:latin typeface="Urbanist Black"/>
                <a:ea typeface="Urbanist Black"/>
                <a:cs typeface="Urbanist Black"/>
                <a:sym typeface="Urbanist Black"/>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aption">
  <p:cSld name="MAIN_POINT_1">
    <p:spTree>
      <p:nvGrpSpPr>
        <p:cNvPr id="1" name="Shape 326"/>
        <p:cNvGrpSpPr/>
        <p:nvPr/>
      </p:nvGrpSpPr>
      <p:grpSpPr>
        <a:xfrm>
          <a:off x="0" y="0"/>
          <a:ext cx="0" cy="0"/>
          <a:chOff x="0" y="0"/>
          <a:chExt cx="0" cy="0"/>
        </a:xfrm>
      </p:grpSpPr>
      <p:sp>
        <p:nvSpPr>
          <p:cNvPr id="327" name="Google Shape;327;p2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328" name="Google Shape;328;p25"/>
          <p:cNvSpPr txBox="1">
            <a:spLocks noGrp="1"/>
          </p:cNvSpPr>
          <p:nvPr>
            <p:ph type="body" idx="1"/>
          </p:nvPr>
        </p:nvSpPr>
        <p:spPr>
          <a:xfrm>
            <a:off x="319650" y="3063025"/>
            <a:ext cx="6765600" cy="1600200"/>
          </a:xfrm>
          <a:prstGeom prst="rect">
            <a:avLst/>
          </a:prstGeom>
        </p:spPr>
        <p:txBody>
          <a:bodyPr spcFirstLastPara="1" wrap="square" lIns="91425" tIns="91425" rIns="91425" bIns="91425" anchor="ctr" anchorCtr="0">
            <a:noAutofit/>
          </a:bodyPr>
          <a:lstStyle>
            <a:lvl1pPr marL="457200" lvl="0" indent="-317500">
              <a:spcBef>
                <a:spcPts val="0"/>
              </a:spcBef>
              <a:spcAft>
                <a:spcPts val="0"/>
              </a:spcAft>
              <a:buSzPts val="1400"/>
              <a:buChar char="●"/>
              <a:defRPr sz="1400"/>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Quote 3">
  <p:cSld name="CAPTION_ONLY">
    <p:spTree>
      <p:nvGrpSpPr>
        <p:cNvPr id="1" name="Shape 329"/>
        <p:cNvGrpSpPr/>
        <p:nvPr/>
      </p:nvGrpSpPr>
      <p:grpSpPr>
        <a:xfrm>
          <a:off x="0" y="0"/>
          <a:ext cx="0" cy="0"/>
          <a:chOff x="0" y="0"/>
          <a:chExt cx="0" cy="0"/>
        </a:xfrm>
      </p:grpSpPr>
      <p:sp>
        <p:nvSpPr>
          <p:cNvPr id="330" name="Google Shape;330;p2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331" name="Google Shape;331;p26"/>
          <p:cNvSpPr txBox="1">
            <a:spLocks noGrp="1"/>
          </p:cNvSpPr>
          <p:nvPr>
            <p:ph type="body" idx="1"/>
          </p:nvPr>
        </p:nvSpPr>
        <p:spPr>
          <a:xfrm>
            <a:off x="4572000" y="1251400"/>
            <a:ext cx="4187700" cy="2749500"/>
          </a:xfrm>
          <a:prstGeom prst="rect">
            <a:avLst/>
          </a:prstGeom>
        </p:spPr>
        <p:txBody>
          <a:bodyPr spcFirstLastPara="1" wrap="square" lIns="91425" tIns="91425" rIns="91425" bIns="91425" anchor="t" anchorCtr="0">
            <a:noAutofit/>
          </a:bodyPr>
          <a:lstStyle>
            <a:lvl1pPr marL="457200" lvl="0" indent="-387350">
              <a:spcBef>
                <a:spcPts val="0"/>
              </a:spcBef>
              <a:spcAft>
                <a:spcPts val="0"/>
              </a:spcAft>
              <a:buSzPts val="2500"/>
              <a:buChar char="●"/>
              <a:defRPr sz="2500"/>
            </a:lvl1pPr>
            <a:lvl2pPr marL="914400" lvl="1" indent="-387350">
              <a:spcBef>
                <a:spcPts val="0"/>
              </a:spcBef>
              <a:spcAft>
                <a:spcPts val="0"/>
              </a:spcAft>
              <a:buSzPts val="2500"/>
              <a:buChar char="○"/>
              <a:defRPr sz="2500"/>
            </a:lvl2pPr>
            <a:lvl3pPr marL="1371600" lvl="2" indent="-387350">
              <a:spcBef>
                <a:spcPts val="0"/>
              </a:spcBef>
              <a:spcAft>
                <a:spcPts val="0"/>
              </a:spcAft>
              <a:buSzPts val="2500"/>
              <a:buChar char="■"/>
              <a:defRPr sz="2500"/>
            </a:lvl3pPr>
            <a:lvl4pPr marL="1828800" lvl="3" indent="-387350">
              <a:spcBef>
                <a:spcPts val="0"/>
              </a:spcBef>
              <a:spcAft>
                <a:spcPts val="0"/>
              </a:spcAft>
              <a:buSzPts val="2500"/>
              <a:buChar char="●"/>
              <a:defRPr sz="2500"/>
            </a:lvl4pPr>
            <a:lvl5pPr marL="2286000" lvl="4" indent="-387350">
              <a:spcBef>
                <a:spcPts val="0"/>
              </a:spcBef>
              <a:spcAft>
                <a:spcPts val="0"/>
              </a:spcAft>
              <a:buSzPts val="2500"/>
              <a:buChar char="○"/>
              <a:defRPr sz="2500"/>
            </a:lvl5pPr>
            <a:lvl6pPr marL="2743200" lvl="5" indent="-387350">
              <a:spcBef>
                <a:spcPts val="0"/>
              </a:spcBef>
              <a:spcAft>
                <a:spcPts val="0"/>
              </a:spcAft>
              <a:buSzPts val="2500"/>
              <a:buChar char="■"/>
              <a:defRPr sz="2500"/>
            </a:lvl6pPr>
            <a:lvl7pPr marL="3200400" lvl="6" indent="-387350">
              <a:spcBef>
                <a:spcPts val="0"/>
              </a:spcBef>
              <a:spcAft>
                <a:spcPts val="0"/>
              </a:spcAft>
              <a:buSzPts val="2500"/>
              <a:buChar char="●"/>
              <a:defRPr sz="2500"/>
            </a:lvl7pPr>
            <a:lvl8pPr marL="3657600" lvl="7" indent="-387350">
              <a:spcBef>
                <a:spcPts val="0"/>
              </a:spcBef>
              <a:spcAft>
                <a:spcPts val="0"/>
              </a:spcAft>
              <a:buSzPts val="2500"/>
              <a:buChar char="○"/>
              <a:defRPr sz="2500"/>
            </a:lvl8pPr>
            <a:lvl9pPr marL="4114800" lvl="8" indent="-387350">
              <a:spcBef>
                <a:spcPts val="0"/>
              </a:spcBef>
              <a:spcAft>
                <a:spcPts val="0"/>
              </a:spcAft>
              <a:buSzPts val="2500"/>
              <a:buChar char="■"/>
              <a:defRPr sz="2500"/>
            </a:lvl9pPr>
          </a:lstStyle>
          <a:p>
            <a:endParaRPr/>
          </a:p>
        </p:txBody>
      </p:sp>
      <p:sp>
        <p:nvSpPr>
          <p:cNvPr id="332" name="Google Shape;332;p26"/>
          <p:cNvSpPr>
            <a:spLocks noGrp="1"/>
          </p:cNvSpPr>
          <p:nvPr>
            <p:ph type="pic" idx="2"/>
          </p:nvPr>
        </p:nvSpPr>
        <p:spPr>
          <a:xfrm>
            <a:off x="453800" y="517875"/>
            <a:ext cx="3708000" cy="4107600"/>
          </a:xfrm>
          <a:prstGeom prst="roundRect">
            <a:avLst>
              <a:gd name="adj" fmla="val 7618"/>
            </a:avLst>
          </a:prstGeom>
          <a:noFill/>
          <a:ln>
            <a:noFill/>
          </a:ln>
        </p:spPr>
      </p:sp>
      <p:sp>
        <p:nvSpPr>
          <p:cNvPr id="333" name="Google Shape;333;p26"/>
          <p:cNvSpPr txBox="1">
            <a:spLocks noGrp="1"/>
          </p:cNvSpPr>
          <p:nvPr>
            <p:ph type="title"/>
          </p:nvPr>
        </p:nvSpPr>
        <p:spPr>
          <a:xfrm>
            <a:off x="4572000" y="3843600"/>
            <a:ext cx="3615000" cy="393600"/>
          </a:xfrm>
          <a:prstGeom prst="rect">
            <a:avLst/>
          </a:prstGeom>
        </p:spPr>
        <p:txBody>
          <a:bodyPr spcFirstLastPara="1" wrap="square" lIns="91425" tIns="91425" rIns="91425" bIns="91425" anchor="t" anchorCtr="0">
            <a:noAutofit/>
          </a:bodyPr>
          <a:lstStyle>
            <a:lvl1pPr lvl="0">
              <a:spcBef>
                <a:spcPts val="0"/>
              </a:spcBef>
              <a:spcAft>
                <a:spcPts val="0"/>
              </a:spcAft>
              <a:buSzPts val="1900"/>
              <a:buNone/>
              <a:defRPr sz="19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34" name="Google Shape;334;p26"/>
          <p:cNvSpPr txBox="1">
            <a:spLocks noGrp="1"/>
          </p:cNvSpPr>
          <p:nvPr>
            <p:ph type="subTitle" idx="3"/>
          </p:nvPr>
        </p:nvSpPr>
        <p:spPr>
          <a:xfrm>
            <a:off x="4572000" y="4168450"/>
            <a:ext cx="3615000" cy="261000"/>
          </a:xfrm>
          <a:prstGeom prst="rect">
            <a:avLst/>
          </a:prstGeom>
        </p:spPr>
        <p:txBody>
          <a:bodyPr spcFirstLastPara="1" wrap="square" lIns="91425" tIns="91425" rIns="91425" bIns="91425" anchor="ctr" anchorCtr="0">
            <a:noAutofit/>
          </a:bodyPr>
          <a:lstStyle>
            <a:lvl1pPr lvl="0">
              <a:spcBef>
                <a:spcPts val="0"/>
              </a:spcBef>
              <a:spcAft>
                <a:spcPts val="0"/>
              </a:spcAft>
              <a:buSzPts val="1200"/>
              <a:buFont typeface="Urbanist Black"/>
              <a:buNone/>
              <a:defRPr sz="1200">
                <a:latin typeface="Urbanist Black"/>
                <a:ea typeface="Urbanist Black"/>
                <a:cs typeface="Urbanist Black"/>
                <a:sym typeface="Urbanist Black"/>
              </a:defRPr>
            </a:lvl1pPr>
            <a:lvl2pPr lvl="1">
              <a:spcBef>
                <a:spcPts val="0"/>
              </a:spcBef>
              <a:spcAft>
                <a:spcPts val="0"/>
              </a:spcAft>
              <a:buSzPts val="1200"/>
              <a:buFont typeface="Urbanist Black"/>
              <a:buNone/>
              <a:defRPr sz="1200">
                <a:latin typeface="Urbanist Black"/>
                <a:ea typeface="Urbanist Black"/>
                <a:cs typeface="Urbanist Black"/>
                <a:sym typeface="Urbanist Black"/>
              </a:defRPr>
            </a:lvl2pPr>
            <a:lvl3pPr lvl="2">
              <a:spcBef>
                <a:spcPts val="0"/>
              </a:spcBef>
              <a:spcAft>
                <a:spcPts val="0"/>
              </a:spcAft>
              <a:buSzPts val="1200"/>
              <a:buFont typeface="Urbanist Black"/>
              <a:buNone/>
              <a:defRPr sz="1200">
                <a:latin typeface="Urbanist Black"/>
                <a:ea typeface="Urbanist Black"/>
                <a:cs typeface="Urbanist Black"/>
                <a:sym typeface="Urbanist Black"/>
              </a:defRPr>
            </a:lvl3pPr>
            <a:lvl4pPr lvl="3">
              <a:spcBef>
                <a:spcPts val="0"/>
              </a:spcBef>
              <a:spcAft>
                <a:spcPts val="0"/>
              </a:spcAft>
              <a:buSzPts val="1200"/>
              <a:buFont typeface="Urbanist Black"/>
              <a:buNone/>
              <a:defRPr sz="1200">
                <a:latin typeface="Urbanist Black"/>
                <a:ea typeface="Urbanist Black"/>
                <a:cs typeface="Urbanist Black"/>
                <a:sym typeface="Urbanist Black"/>
              </a:defRPr>
            </a:lvl4pPr>
            <a:lvl5pPr lvl="4">
              <a:spcBef>
                <a:spcPts val="0"/>
              </a:spcBef>
              <a:spcAft>
                <a:spcPts val="0"/>
              </a:spcAft>
              <a:buSzPts val="1200"/>
              <a:buFont typeface="Urbanist Black"/>
              <a:buNone/>
              <a:defRPr sz="1200">
                <a:latin typeface="Urbanist Black"/>
                <a:ea typeface="Urbanist Black"/>
                <a:cs typeface="Urbanist Black"/>
                <a:sym typeface="Urbanist Black"/>
              </a:defRPr>
            </a:lvl5pPr>
            <a:lvl6pPr lvl="5">
              <a:spcBef>
                <a:spcPts val="0"/>
              </a:spcBef>
              <a:spcAft>
                <a:spcPts val="0"/>
              </a:spcAft>
              <a:buSzPts val="1200"/>
              <a:buFont typeface="Urbanist Black"/>
              <a:buNone/>
              <a:defRPr sz="1200">
                <a:latin typeface="Urbanist Black"/>
                <a:ea typeface="Urbanist Black"/>
                <a:cs typeface="Urbanist Black"/>
                <a:sym typeface="Urbanist Black"/>
              </a:defRPr>
            </a:lvl6pPr>
            <a:lvl7pPr lvl="6">
              <a:spcBef>
                <a:spcPts val="0"/>
              </a:spcBef>
              <a:spcAft>
                <a:spcPts val="0"/>
              </a:spcAft>
              <a:buSzPts val="1200"/>
              <a:buFont typeface="Urbanist Black"/>
              <a:buNone/>
              <a:defRPr sz="1200">
                <a:latin typeface="Urbanist Black"/>
                <a:ea typeface="Urbanist Black"/>
                <a:cs typeface="Urbanist Black"/>
                <a:sym typeface="Urbanist Black"/>
              </a:defRPr>
            </a:lvl7pPr>
            <a:lvl8pPr lvl="7">
              <a:spcBef>
                <a:spcPts val="0"/>
              </a:spcBef>
              <a:spcAft>
                <a:spcPts val="0"/>
              </a:spcAft>
              <a:buSzPts val="1200"/>
              <a:buFont typeface="Urbanist Black"/>
              <a:buNone/>
              <a:defRPr sz="1200">
                <a:latin typeface="Urbanist Black"/>
                <a:ea typeface="Urbanist Black"/>
                <a:cs typeface="Urbanist Black"/>
                <a:sym typeface="Urbanist Black"/>
              </a:defRPr>
            </a:lvl8pPr>
            <a:lvl9pPr lvl="8">
              <a:spcBef>
                <a:spcPts val="0"/>
              </a:spcBef>
              <a:spcAft>
                <a:spcPts val="0"/>
              </a:spcAft>
              <a:buSzPts val="1200"/>
              <a:buFont typeface="Urbanist Black"/>
              <a:buNone/>
              <a:defRPr sz="1200">
                <a:latin typeface="Urbanist Black"/>
                <a:ea typeface="Urbanist Black"/>
                <a:cs typeface="Urbanist Black"/>
                <a:sym typeface="Urbanist Black"/>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Quote 1" type="blank">
  <p:cSld name="BLANK">
    <p:spTree>
      <p:nvGrpSpPr>
        <p:cNvPr id="1" name="Shape 335"/>
        <p:cNvGrpSpPr/>
        <p:nvPr/>
      </p:nvGrpSpPr>
      <p:grpSpPr>
        <a:xfrm>
          <a:off x="0" y="0"/>
          <a:ext cx="0" cy="0"/>
          <a:chOff x="0" y="0"/>
          <a:chExt cx="0" cy="0"/>
        </a:xfrm>
      </p:grpSpPr>
      <p:sp>
        <p:nvSpPr>
          <p:cNvPr id="336" name="Google Shape;336;p2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337" name="Google Shape;337;p27"/>
          <p:cNvSpPr txBox="1">
            <a:spLocks noGrp="1"/>
          </p:cNvSpPr>
          <p:nvPr>
            <p:ph type="sldNum" idx="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338" name="Google Shape;338;p27"/>
          <p:cNvSpPr txBox="1">
            <a:spLocks noGrp="1"/>
          </p:cNvSpPr>
          <p:nvPr>
            <p:ph type="body" idx="1"/>
          </p:nvPr>
        </p:nvSpPr>
        <p:spPr>
          <a:xfrm>
            <a:off x="370225" y="1251400"/>
            <a:ext cx="4187700" cy="2749500"/>
          </a:xfrm>
          <a:prstGeom prst="rect">
            <a:avLst/>
          </a:prstGeom>
        </p:spPr>
        <p:txBody>
          <a:bodyPr spcFirstLastPara="1" wrap="square" lIns="91425" tIns="91425" rIns="91425" bIns="91425" anchor="t" anchorCtr="0">
            <a:noAutofit/>
          </a:bodyPr>
          <a:lstStyle>
            <a:lvl1pPr marL="457200" lvl="0" indent="-387350">
              <a:spcBef>
                <a:spcPts val="0"/>
              </a:spcBef>
              <a:spcAft>
                <a:spcPts val="0"/>
              </a:spcAft>
              <a:buSzPts val="2500"/>
              <a:buChar char="●"/>
              <a:defRPr sz="2500"/>
            </a:lvl1pPr>
            <a:lvl2pPr marL="914400" lvl="1" indent="-387350">
              <a:spcBef>
                <a:spcPts val="0"/>
              </a:spcBef>
              <a:spcAft>
                <a:spcPts val="0"/>
              </a:spcAft>
              <a:buSzPts val="2500"/>
              <a:buChar char="○"/>
              <a:defRPr sz="2500"/>
            </a:lvl2pPr>
            <a:lvl3pPr marL="1371600" lvl="2" indent="-387350">
              <a:spcBef>
                <a:spcPts val="0"/>
              </a:spcBef>
              <a:spcAft>
                <a:spcPts val="0"/>
              </a:spcAft>
              <a:buSzPts val="2500"/>
              <a:buChar char="■"/>
              <a:defRPr sz="2500"/>
            </a:lvl3pPr>
            <a:lvl4pPr marL="1828800" lvl="3" indent="-387350">
              <a:spcBef>
                <a:spcPts val="0"/>
              </a:spcBef>
              <a:spcAft>
                <a:spcPts val="0"/>
              </a:spcAft>
              <a:buSzPts val="2500"/>
              <a:buChar char="●"/>
              <a:defRPr sz="2500"/>
            </a:lvl4pPr>
            <a:lvl5pPr marL="2286000" lvl="4" indent="-387350">
              <a:spcBef>
                <a:spcPts val="0"/>
              </a:spcBef>
              <a:spcAft>
                <a:spcPts val="0"/>
              </a:spcAft>
              <a:buSzPts val="2500"/>
              <a:buChar char="○"/>
              <a:defRPr sz="2500"/>
            </a:lvl5pPr>
            <a:lvl6pPr marL="2743200" lvl="5" indent="-387350">
              <a:spcBef>
                <a:spcPts val="0"/>
              </a:spcBef>
              <a:spcAft>
                <a:spcPts val="0"/>
              </a:spcAft>
              <a:buSzPts val="2500"/>
              <a:buChar char="■"/>
              <a:defRPr sz="2500"/>
            </a:lvl6pPr>
            <a:lvl7pPr marL="3200400" lvl="6" indent="-387350">
              <a:spcBef>
                <a:spcPts val="0"/>
              </a:spcBef>
              <a:spcAft>
                <a:spcPts val="0"/>
              </a:spcAft>
              <a:buSzPts val="2500"/>
              <a:buChar char="●"/>
              <a:defRPr sz="2500"/>
            </a:lvl7pPr>
            <a:lvl8pPr marL="3657600" lvl="7" indent="-387350">
              <a:spcBef>
                <a:spcPts val="0"/>
              </a:spcBef>
              <a:spcAft>
                <a:spcPts val="0"/>
              </a:spcAft>
              <a:buSzPts val="2500"/>
              <a:buChar char="○"/>
              <a:defRPr sz="2500"/>
            </a:lvl8pPr>
            <a:lvl9pPr marL="4114800" lvl="8" indent="-387350">
              <a:spcBef>
                <a:spcPts val="0"/>
              </a:spcBef>
              <a:spcAft>
                <a:spcPts val="0"/>
              </a:spcAft>
              <a:buSzPts val="2500"/>
              <a:buChar char="■"/>
              <a:defRPr sz="2500"/>
            </a:lvl9pPr>
          </a:lstStyle>
          <a:p>
            <a:endParaRPr/>
          </a:p>
        </p:txBody>
      </p:sp>
      <p:sp>
        <p:nvSpPr>
          <p:cNvPr id="339" name="Google Shape;339;p27"/>
          <p:cNvSpPr>
            <a:spLocks noGrp="1"/>
          </p:cNvSpPr>
          <p:nvPr>
            <p:ph type="pic" idx="3"/>
          </p:nvPr>
        </p:nvSpPr>
        <p:spPr>
          <a:xfrm>
            <a:off x="5024275" y="517950"/>
            <a:ext cx="3708000" cy="4107600"/>
          </a:xfrm>
          <a:prstGeom prst="roundRect">
            <a:avLst>
              <a:gd name="adj" fmla="val 7618"/>
            </a:avLst>
          </a:prstGeom>
          <a:noFill/>
          <a:ln>
            <a:noFill/>
          </a:ln>
        </p:spPr>
      </p:sp>
      <p:sp>
        <p:nvSpPr>
          <p:cNvPr id="340" name="Google Shape;340;p27"/>
          <p:cNvSpPr txBox="1">
            <a:spLocks noGrp="1"/>
          </p:cNvSpPr>
          <p:nvPr>
            <p:ph type="title"/>
          </p:nvPr>
        </p:nvSpPr>
        <p:spPr>
          <a:xfrm>
            <a:off x="370225" y="3843600"/>
            <a:ext cx="3615000" cy="393600"/>
          </a:xfrm>
          <a:prstGeom prst="rect">
            <a:avLst/>
          </a:prstGeom>
        </p:spPr>
        <p:txBody>
          <a:bodyPr spcFirstLastPara="1" wrap="square" lIns="91425" tIns="91425" rIns="91425" bIns="91425" anchor="t" anchorCtr="0">
            <a:noAutofit/>
          </a:bodyPr>
          <a:lstStyle>
            <a:lvl1pPr lvl="0">
              <a:spcBef>
                <a:spcPts val="0"/>
              </a:spcBef>
              <a:spcAft>
                <a:spcPts val="0"/>
              </a:spcAft>
              <a:buSzPts val="1900"/>
              <a:buNone/>
              <a:defRPr sz="19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41" name="Google Shape;341;p27"/>
          <p:cNvSpPr txBox="1">
            <a:spLocks noGrp="1"/>
          </p:cNvSpPr>
          <p:nvPr>
            <p:ph type="subTitle" idx="4"/>
          </p:nvPr>
        </p:nvSpPr>
        <p:spPr>
          <a:xfrm>
            <a:off x="370225" y="4168450"/>
            <a:ext cx="3615000" cy="261000"/>
          </a:xfrm>
          <a:prstGeom prst="rect">
            <a:avLst/>
          </a:prstGeom>
        </p:spPr>
        <p:txBody>
          <a:bodyPr spcFirstLastPara="1" wrap="square" lIns="91425" tIns="91425" rIns="91425" bIns="91425" anchor="ctr" anchorCtr="0">
            <a:noAutofit/>
          </a:bodyPr>
          <a:lstStyle>
            <a:lvl1pPr lvl="0">
              <a:spcBef>
                <a:spcPts val="0"/>
              </a:spcBef>
              <a:spcAft>
                <a:spcPts val="0"/>
              </a:spcAft>
              <a:buSzPts val="1200"/>
              <a:buFont typeface="Urbanist Black"/>
              <a:buNone/>
              <a:defRPr sz="1200">
                <a:latin typeface="Urbanist Black"/>
                <a:ea typeface="Urbanist Black"/>
                <a:cs typeface="Urbanist Black"/>
                <a:sym typeface="Urbanist Black"/>
              </a:defRPr>
            </a:lvl1pPr>
            <a:lvl2pPr lvl="1">
              <a:spcBef>
                <a:spcPts val="0"/>
              </a:spcBef>
              <a:spcAft>
                <a:spcPts val="0"/>
              </a:spcAft>
              <a:buSzPts val="1200"/>
              <a:buFont typeface="Urbanist Black"/>
              <a:buNone/>
              <a:defRPr sz="1200">
                <a:latin typeface="Urbanist Black"/>
                <a:ea typeface="Urbanist Black"/>
                <a:cs typeface="Urbanist Black"/>
                <a:sym typeface="Urbanist Black"/>
              </a:defRPr>
            </a:lvl2pPr>
            <a:lvl3pPr lvl="2">
              <a:spcBef>
                <a:spcPts val="0"/>
              </a:spcBef>
              <a:spcAft>
                <a:spcPts val="0"/>
              </a:spcAft>
              <a:buSzPts val="1200"/>
              <a:buFont typeface="Urbanist Black"/>
              <a:buNone/>
              <a:defRPr sz="1200">
                <a:latin typeface="Urbanist Black"/>
                <a:ea typeface="Urbanist Black"/>
                <a:cs typeface="Urbanist Black"/>
                <a:sym typeface="Urbanist Black"/>
              </a:defRPr>
            </a:lvl3pPr>
            <a:lvl4pPr lvl="3">
              <a:spcBef>
                <a:spcPts val="0"/>
              </a:spcBef>
              <a:spcAft>
                <a:spcPts val="0"/>
              </a:spcAft>
              <a:buSzPts val="1200"/>
              <a:buFont typeface="Urbanist Black"/>
              <a:buNone/>
              <a:defRPr sz="1200">
                <a:latin typeface="Urbanist Black"/>
                <a:ea typeface="Urbanist Black"/>
                <a:cs typeface="Urbanist Black"/>
                <a:sym typeface="Urbanist Black"/>
              </a:defRPr>
            </a:lvl4pPr>
            <a:lvl5pPr lvl="4">
              <a:spcBef>
                <a:spcPts val="0"/>
              </a:spcBef>
              <a:spcAft>
                <a:spcPts val="0"/>
              </a:spcAft>
              <a:buSzPts val="1200"/>
              <a:buFont typeface="Urbanist Black"/>
              <a:buNone/>
              <a:defRPr sz="1200">
                <a:latin typeface="Urbanist Black"/>
                <a:ea typeface="Urbanist Black"/>
                <a:cs typeface="Urbanist Black"/>
                <a:sym typeface="Urbanist Black"/>
              </a:defRPr>
            </a:lvl5pPr>
            <a:lvl6pPr lvl="5">
              <a:spcBef>
                <a:spcPts val="0"/>
              </a:spcBef>
              <a:spcAft>
                <a:spcPts val="0"/>
              </a:spcAft>
              <a:buSzPts val="1200"/>
              <a:buFont typeface="Urbanist Black"/>
              <a:buNone/>
              <a:defRPr sz="1200">
                <a:latin typeface="Urbanist Black"/>
                <a:ea typeface="Urbanist Black"/>
                <a:cs typeface="Urbanist Black"/>
                <a:sym typeface="Urbanist Black"/>
              </a:defRPr>
            </a:lvl6pPr>
            <a:lvl7pPr lvl="6">
              <a:spcBef>
                <a:spcPts val="0"/>
              </a:spcBef>
              <a:spcAft>
                <a:spcPts val="0"/>
              </a:spcAft>
              <a:buSzPts val="1200"/>
              <a:buFont typeface="Urbanist Black"/>
              <a:buNone/>
              <a:defRPr sz="1200">
                <a:latin typeface="Urbanist Black"/>
                <a:ea typeface="Urbanist Black"/>
                <a:cs typeface="Urbanist Black"/>
                <a:sym typeface="Urbanist Black"/>
              </a:defRPr>
            </a:lvl7pPr>
            <a:lvl8pPr lvl="7">
              <a:spcBef>
                <a:spcPts val="0"/>
              </a:spcBef>
              <a:spcAft>
                <a:spcPts val="0"/>
              </a:spcAft>
              <a:buSzPts val="1200"/>
              <a:buFont typeface="Urbanist Black"/>
              <a:buNone/>
              <a:defRPr sz="1200">
                <a:latin typeface="Urbanist Black"/>
                <a:ea typeface="Urbanist Black"/>
                <a:cs typeface="Urbanist Black"/>
                <a:sym typeface="Urbanist Black"/>
              </a:defRPr>
            </a:lvl8pPr>
            <a:lvl9pPr lvl="8">
              <a:spcBef>
                <a:spcPts val="0"/>
              </a:spcBef>
              <a:spcAft>
                <a:spcPts val="0"/>
              </a:spcAft>
              <a:buSzPts val="1200"/>
              <a:buFont typeface="Urbanist Black"/>
              <a:buNone/>
              <a:defRPr sz="1200">
                <a:latin typeface="Urbanist Black"/>
                <a:ea typeface="Urbanist Black"/>
                <a:cs typeface="Urbanist Black"/>
                <a:sym typeface="Urbanist Black"/>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hree images">
  <p:cSld name="CUSTOM_2">
    <p:spTree>
      <p:nvGrpSpPr>
        <p:cNvPr id="1" name="Shape 342"/>
        <p:cNvGrpSpPr/>
        <p:nvPr/>
      </p:nvGrpSpPr>
      <p:grpSpPr>
        <a:xfrm>
          <a:off x="0" y="0"/>
          <a:ext cx="0" cy="0"/>
          <a:chOff x="0" y="0"/>
          <a:chExt cx="0" cy="0"/>
        </a:xfrm>
      </p:grpSpPr>
      <p:sp>
        <p:nvSpPr>
          <p:cNvPr id="343" name="Google Shape;343;p28"/>
          <p:cNvSpPr>
            <a:spLocks noGrp="1"/>
          </p:cNvSpPr>
          <p:nvPr>
            <p:ph type="pic" idx="2"/>
          </p:nvPr>
        </p:nvSpPr>
        <p:spPr>
          <a:xfrm>
            <a:off x="448500" y="1119200"/>
            <a:ext cx="2594700" cy="3580500"/>
          </a:xfrm>
          <a:prstGeom prst="roundRect">
            <a:avLst>
              <a:gd name="adj" fmla="val 7618"/>
            </a:avLst>
          </a:prstGeom>
          <a:noFill/>
          <a:ln>
            <a:noFill/>
          </a:ln>
        </p:spPr>
      </p:sp>
      <p:sp>
        <p:nvSpPr>
          <p:cNvPr id="344" name="Google Shape;344;p28"/>
          <p:cNvSpPr txBox="1">
            <a:spLocks noGrp="1"/>
          </p:cNvSpPr>
          <p:nvPr>
            <p:ph type="title"/>
          </p:nvPr>
        </p:nvSpPr>
        <p:spPr>
          <a:xfrm>
            <a:off x="311700" y="173700"/>
            <a:ext cx="8392200" cy="10545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
        <p:nvSpPr>
          <p:cNvPr id="345" name="Google Shape;345;p28"/>
          <p:cNvSpPr>
            <a:spLocks noGrp="1"/>
          </p:cNvSpPr>
          <p:nvPr>
            <p:ph type="pic" idx="3"/>
          </p:nvPr>
        </p:nvSpPr>
        <p:spPr>
          <a:xfrm>
            <a:off x="3270300" y="1119200"/>
            <a:ext cx="2594700" cy="3580500"/>
          </a:xfrm>
          <a:prstGeom prst="roundRect">
            <a:avLst>
              <a:gd name="adj" fmla="val 7618"/>
            </a:avLst>
          </a:prstGeom>
          <a:noFill/>
          <a:ln>
            <a:noFill/>
          </a:ln>
        </p:spPr>
      </p:sp>
      <p:sp>
        <p:nvSpPr>
          <p:cNvPr id="346" name="Google Shape;346;p28"/>
          <p:cNvSpPr>
            <a:spLocks noGrp="1"/>
          </p:cNvSpPr>
          <p:nvPr>
            <p:ph type="pic" idx="4"/>
          </p:nvPr>
        </p:nvSpPr>
        <p:spPr>
          <a:xfrm>
            <a:off x="6092100" y="1119200"/>
            <a:ext cx="2594700" cy="3580500"/>
          </a:xfrm>
          <a:prstGeom prst="roundRect">
            <a:avLst>
              <a:gd name="adj" fmla="val 7618"/>
            </a:avLst>
          </a:prstGeom>
          <a:noFill/>
          <a:ln>
            <a:noFill/>
          </a:ln>
        </p:spPr>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image ">
  <p:cSld name="CUSTOM_2_3">
    <p:spTree>
      <p:nvGrpSpPr>
        <p:cNvPr id="1" name="Shape 347"/>
        <p:cNvGrpSpPr/>
        <p:nvPr/>
      </p:nvGrpSpPr>
      <p:grpSpPr>
        <a:xfrm>
          <a:off x="0" y="0"/>
          <a:ext cx="0" cy="0"/>
          <a:chOff x="0" y="0"/>
          <a:chExt cx="0" cy="0"/>
        </a:xfrm>
      </p:grpSpPr>
      <p:sp>
        <p:nvSpPr>
          <p:cNvPr id="348" name="Google Shape;348;p29"/>
          <p:cNvSpPr>
            <a:spLocks noGrp="1"/>
          </p:cNvSpPr>
          <p:nvPr>
            <p:ph type="pic" idx="2"/>
          </p:nvPr>
        </p:nvSpPr>
        <p:spPr>
          <a:xfrm>
            <a:off x="448500" y="1119200"/>
            <a:ext cx="8255400" cy="3580500"/>
          </a:xfrm>
          <a:prstGeom prst="roundRect">
            <a:avLst>
              <a:gd name="adj" fmla="val 7618"/>
            </a:avLst>
          </a:prstGeom>
          <a:noFill/>
          <a:ln>
            <a:noFill/>
          </a:ln>
        </p:spPr>
      </p:sp>
      <p:sp>
        <p:nvSpPr>
          <p:cNvPr id="349" name="Google Shape;349;p29"/>
          <p:cNvSpPr txBox="1">
            <a:spLocks noGrp="1"/>
          </p:cNvSpPr>
          <p:nvPr>
            <p:ph type="title"/>
          </p:nvPr>
        </p:nvSpPr>
        <p:spPr>
          <a:xfrm>
            <a:off x="311700" y="173700"/>
            <a:ext cx="8392200" cy="10545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hree storyboards">
  <p:cSld name="CUSTOM_2_2">
    <p:spTree>
      <p:nvGrpSpPr>
        <p:cNvPr id="1" name="Shape 350"/>
        <p:cNvGrpSpPr/>
        <p:nvPr/>
      </p:nvGrpSpPr>
      <p:grpSpPr>
        <a:xfrm>
          <a:off x="0" y="0"/>
          <a:ext cx="0" cy="0"/>
          <a:chOff x="0" y="0"/>
          <a:chExt cx="0" cy="0"/>
        </a:xfrm>
      </p:grpSpPr>
      <p:sp>
        <p:nvSpPr>
          <p:cNvPr id="351" name="Google Shape;351;p30"/>
          <p:cNvSpPr>
            <a:spLocks noGrp="1"/>
          </p:cNvSpPr>
          <p:nvPr>
            <p:ph type="pic" idx="2"/>
          </p:nvPr>
        </p:nvSpPr>
        <p:spPr>
          <a:xfrm>
            <a:off x="448500" y="1119200"/>
            <a:ext cx="2594700" cy="1900500"/>
          </a:xfrm>
          <a:prstGeom prst="roundRect">
            <a:avLst>
              <a:gd name="adj" fmla="val 7618"/>
            </a:avLst>
          </a:prstGeom>
          <a:noFill/>
          <a:ln>
            <a:noFill/>
          </a:ln>
        </p:spPr>
      </p:sp>
      <p:sp>
        <p:nvSpPr>
          <p:cNvPr id="352" name="Google Shape;352;p30"/>
          <p:cNvSpPr txBox="1">
            <a:spLocks noGrp="1"/>
          </p:cNvSpPr>
          <p:nvPr>
            <p:ph type="title"/>
          </p:nvPr>
        </p:nvSpPr>
        <p:spPr>
          <a:xfrm>
            <a:off x="311700" y="173700"/>
            <a:ext cx="8392200" cy="10545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
        <p:nvSpPr>
          <p:cNvPr id="353" name="Google Shape;353;p30"/>
          <p:cNvSpPr txBox="1">
            <a:spLocks noGrp="1"/>
          </p:cNvSpPr>
          <p:nvPr>
            <p:ph type="body" idx="1"/>
          </p:nvPr>
        </p:nvSpPr>
        <p:spPr>
          <a:xfrm>
            <a:off x="587850" y="3537900"/>
            <a:ext cx="2316000" cy="11835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54" name="Google Shape;354;p30"/>
          <p:cNvSpPr txBox="1">
            <a:spLocks noGrp="1"/>
          </p:cNvSpPr>
          <p:nvPr>
            <p:ph type="subTitle" idx="3"/>
          </p:nvPr>
        </p:nvSpPr>
        <p:spPr>
          <a:xfrm>
            <a:off x="487200" y="3148300"/>
            <a:ext cx="2517300" cy="261000"/>
          </a:xfrm>
          <a:prstGeom prst="rect">
            <a:avLst/>
          </a:prstGeom>
        </p:spPr>
        <p:txBody>
          <a:bodyPr spcFirstLastPara="1" wrap="square" lIns="91425" tIns="91425" rIns="91425" bIns="91425" anchor="ctr" anchorCtr="0">
            <a:noAutofit/>
          </a:bodyPr>
          <a:lstStyle>
            <a:lvl1pPr lvl="0">
              <a:spcBef>
                <a:spcPts val="0"/>
              </a:spcBef>
              <a:spcAft>
                <a:spcPts val="0"/>
              </a:spcAft>
              <a:buSzPts val="1200"/>
              <a:buFont typeface="Urbanist Black"/>
              <a:buNone/>
              <a:defRPr sz="1200">
                <a:latin typeface="Urbanist Black"/>
                <a:ea typeface="Urbanist Black"/>
                <a:cs typeface="Urbanist Black"/>
                <a:sym typeface="Urbanist Black"/>
              </a:defRPr>
            </a:lvl1pPr>
            <a:lvl2pPr lvl="1">
              <a:spcBef>
                <a:spcPts val="0"/>
              </a:spcBef>
              <a:spcAft>
                <a:spcPts val="0"/>
              </a:spcAft>
              <a:buSzPts val="1200"/>
              <a:buFont typeface="Urbanist Black"/>
              <a:buNone/>
              <a:defRPr sz="1200">
                <a:latin typeface="Urbanist Black"/>
                <a:ea typeface="Urbanist Black"/>
                <a:cs typeface="Urbanist Black"/>
                <a:sym typeface="Urbanist Black"/>
              </a:defRPr>
            </a:lvl2pPr>
            <a:lvl3pPr lvl="2">
              <a:spcBef>
                <a:spcPts val="0"/>
              </a:spcBef>
              <a:spcAft>
                <a:spcPts val="0"/>
              </a:spcAft>
              <a:buSzPts val="1200"/>
              <a:buFont typeface="Urbanist Black"/>
              <a:buNone/>
              <a:defRPr sz="1200">
                <a:latin typeface="Urbanist Black"/>
                <a:ea typeface="Urbanist Black"/>
                <a:cs typeface="Urbanist Black"/>
                <a:sym typeface="Urbanist Black"/>
              </a:defRPr>
            </a:lvl3pPr>
            <a:lvl4pPr lvl="3">
              <a:spcBef>
                <a:spcPts val="0"/>
              </a:spcBef>
              <a:spcAft>
                <a:spcPts val="0"/>
              </a:spcAft>
              <a:buSzPts val="1200"/>
              <a:buFont typeface="Urbanist Black"/>
              <a:buNone/>
              <a:defRPr sz="1200">
                <a:latin typeface="Urbanist Black"/>
                <a:ea typeface="Urbanist Black"/>
                <a:cs typeface="Urbanist Black"/>
                <a:sym typeface="Urbanist Black"/>
              </a:defRPr>
            </a:lvl4pPr>
            <a:lvl5pPr lvl="4">
              <a:spcBef>
                <a:spcPts val="0"/>
              </a:spcBef>
              <a:spcAft>
                <a:spcPts val="0"/>
              </a:spcAft>
              <a:buSzPts val="1200"/>
              <a:buFont typeface="Urbanist Black"/>
              <a:buNone/>
              <a:defRPr sz="1200">
                <a:latin typeface="Urbanist Black"/>
                <a:ea typeface="Urbanist Black"/>
                <a:cs typeface="Urbanist Black"/>
                <a:sym typeface="Urbanist Black"/>
              </a:defRPr>
            </a:lvl5pPr>
            <a:lvl6pPr lvl="5">
              <a:spcBef>
                <a:spcPts val="0"/>
              </a:spcBef>
              <a:spcAft>
                <a:spcPts val="0"/>
              </a:spcAft>
              <a:buSzPts val="1200"/>
              <a:buFont typeface="Urbanist Black"/>
              <a:buNone/>
              <a:defRPr sz="1200">
                <a:latin typeface="Urbanist Black"/>
                <a:ea typeface="Urbanist Black"/>
                <a:cs typeface="Urbanist Black"/>
                <a:sym typeface="Urbanist Black"/>
              </a:defRPr>
            </a:lvl6pPr>
            <a:lvl7pPr lvl="6">
              <a:spcBef>
                <a:spcPts val="0"/>
              </a:spcBef>
              <a:spcAft>
                <a:spcPts val="0"/>
              </a:spcAft>
              <a:buSzPts val="1200"/>
              <a:buFont typeface="Urbanist Black"/>
              <a:buNone/>
              <a:defRPr sz="1200">
                <a:latin typeface="Urbanist Black"/>
                <a:ea typeface="Urbanist Black"/>
                <a:cs typeface="Urbanist Black"/>
                <a:sym typeface="Urbanist Black"/>
              </a:defRPr>
            </a:lvl7pPr>
            <a:lvl8pPr lvl="7">
              <a:spcBef>
                <a:spcPts val="0"/>
              </a:spcBef>
              <a:spcAft>
                <a:spcPts val="0"/>
              </a:spcAft>
              <a:buSzPts val="1200"/>
              <a:buFont typeface="Urbanist Black"/>
              <a:buNone/>
              <a:defRPr sz="1200">
                <a:latin typeface="Urbanist Black"/>
                <a:ea typeface="Urbanist Black"/>
                <a:cs typeface="Urbanist Black"/>
                <a:sym typeface="Urbanist Black"/>
              </a:defRPr>
            </a:lvl8pPr>
            <a:lvl9pPr lvl="8">
              <a:spcBef>
                <a:spcPts val="0"/>
              </a:spcBef>
              <a:spcAft>
                <a:spcPts val="0"/>
              </a:spcAft>
              <a:buSzPts val="1200"/>
              <a:buFont typeface="Urbanist Black"/>
              <a:buNone/>
              <a:defRPr sz="1200">
                <a:latin typeface="Urbanist Black"/>
                <a:ea typeface="Urbanist Black"/>
                <a:cs typeface="Urbanist Black"/>
                <a:sym typeface="Urbanist Black"/>
              </a:defRPr>
            </a:lvl9pPr>
          </a:lstStyle>
          <a:p>
            <a:endParaRPr/>
          </a:p>
        </p:txBody>
      </p:sp>
      <p:sp>
        <p:nvSpPr>
          <p:cNvPr id="355" name="Google Shape;355;p30"/>
          <p:cNvSpPr>
            <a:spLocks noGrp="1"/>
          </p:cNvSpPr>
          <p:nvPr>
            <p:ph type="pic" idx="4"/>
          </p:nvPr>
        </p:nvSpPr>
        <p:spPr>
          <a:xfrm>
            <a:off x="6092100" y="1119200"/>
            <a:ext cx="2594700" cy="1900500"/>
          </a:xfrm>
          <a:prstGeom prst="roundRect">
            <a:avLst>
              <a:gd name="adj" fmla="val 7618"/>
            </a:avLst>
          </a:prstGeom>
          <a:noFill/>
          <a:ln>
            <a:noFill/>
          </a:ln>
        </p:spPr>
      </p:sp>
      <p:sp>
        <p:nvSpPr>
          <p:cNvPr id="356" name="Google Shape;356;p30"/>
          <p:cNvSpPr txBox="1">
            <a:spLocks noGrp="1"/>
          </p:cNvSpPr>
          <p:nvPr>
            <p:ph type="body" idx="5"/>
          </p:nvPr>
        </p:nvSpPr>
        <p:spPr>
          <a:xfrm>
            <a:off x="6231450" y="3537900"/>
            <a:ext cx="2316000" cy="11835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57" name="Google Shape;357;p30"/>
          <p:cNvSpPr txBox="1">
            <a:spLocks noGrp="1"/>
          </p:cNvSpPr>
          <p:nvPr>
            <p:ph type="subTitle" idx="6"/>
          </p:nvPr>
        </p:nvSpPr>
        <p:spPr>
          <a:xfrm>
            <a:off x="6130800" y="3148300"/>
            <a:ext cx="2517300" cy="261000"/>
          </a:xfrm>
          <a:prstGeom prst="rect">
            <a:avLst/>
          </a:prstGeom>
        </p:spPr>
        <p:txBody>
          <a:bodyPr spcFirstLastPara="1" wrap="square" lIns="91425" tIns="91425" rIns="91425" bIns="91425" anchor="ctr" anchorCtr="0">
            <a:noAutofit/>
          </a:bodyPr>
          <a:lstStyle>
            <a:lvl1pPr lvl="0">
              <a:spcBef>
                <a:spcPts val="0"/>
              </a:spcBef>
              <a:spcAft>
                <a:spcPts val="0"/>
              </a:spcAft>
              <a:buSzPts val="1200"/>
              <a:buFont typeface="Urbanist Black"/>
              <a:buNone/>
              <a:defRPr sz="1200">
                <a:latin typeface="Urbanist Black"/>
                <a:ea typeface="Urbanist Black"/>
                <a:cs typeface="Urbanist Black"/>
                <a:sym typeface="Urbanist Black"/>
              </a:defRPr>
            </a:lvl1pPr>
            <a:lvl2pPr lvl="1">
              <a:spcBef>
                <a:spcPts val="0"/>
              </a:spcBef>
              <a:spcAft>
                <a:spcPts val="0"/>
              </a:spcAft>
              <a:buSzPts val="1200"/>
              <a:buFont typeface="Urbanist Black"/>
              <a:buNone/>
              <a:defRPr sz="1200">
                <a:latin typeface="Urbanist Black"/>
                <a:ea typeface="Urbanist Black"/>
                <a:cs typeface="Urbanist Black"/>
                <a:sym typeface="Urbanist Black"/>
              </a:defRPr>
            </a:lvl2pPr>
            <a:lvl3pPr lvl="2">
              <a:spcBef>
                <a:spcPts val="0"/>
              </a:spcBef>
              <a:spcAft>
                <a:spcPts val="0"/>
              </a:spcAft>
              <a:buSzPts val="1200"/>
              <a:buFont typeface="Urbanist Black"/>
              <a:buNone/>
              <a:defRPr sz="1200">
                <a:latin typeface="Urbanist Black"/>
                <a:ea typeface="Urbanist Black"/>
                <a:cs typeface="Urbanist Black"/>
                <a:sym typeface="Urbanist Black"/>
              </a:defRPr>
            </a:lvl3pPr>
            <a:lvl4pPr lvl="3">
              <a:spcBef>
                <a:spcPts val="0"/>
              </a:spcBef>
              <a:spcAft>
                <a:spcPts val="0"/>
              </a:spcAft>
              <a:buSzPts val="1200"/>
              <a:buFont typeface="Urbanist Black"/>
              <a:buNone/>
              <a:defRPr sz="1200">
                <a:latin typeface="Urbanist Black"/>
                <a:ea typeface="Urbanist Black"/>
                <a:cs typeface="Urbanist Black"/>
                <a:sym typeface="Urbanist Black"/>
              </a:defRPr>
            </a:lvl4pPr>
            <a:lvl5pPr lvl="4">
              <a:spcBef>
                <a:spcPts val="0"/>
              </a:spcBef>
              <a:spcAft>
                <a:spcPts val="0"/>
              </a:spcAft>
              <a:buSzPts val="1200"/>
              <a:buFont typeface="Urbanist Black"/>
              <a:buNone/>
              <a:defRPr sz="1200">
                <a:latin typeface="Urbanist Black"/>
                <a:ea typeface="Urbanist Black"/>
                <a:cs typeface="Urbanist Black"/>
                <a:sym typeface="Urbanist Black"/>
              </a:defRPr>
            </a:lvl5pPr>
            <a:lvl6pPr lvl="5">
              <a:spcBef>
                <a:spcPts val="0"/>
              </a:spcBef>
              <a:spcAft>
                <a:spcPts val="0"/>
              </a:spcAft>
              <a:buSzPts val="1200"/>
              <a:buFont typeface="Urbanist Black"/>
              <a:buNone/>
              <a:defRPr sz="1200">
                <a:latin typeface="Urbanist Black"/>
                <a:ea typeface="Urbanist Black"/>
                <a:cs typeface="Urbanist Black"/>
                <a:sym typeface="Urbanist Black"/>
              </a:defRPr>
            </a:lvl6pPr>
            <a:lvl7pPr lvl="6">
              <a:spcBef>
                <a:spcPts val="0"/>
              </a:spcBef>
              <a:spcAft>
                <a:spcPts val="0"/>
              </a:spcAft>
              <a:buSzPts val="1200"/>
              <a:buFont typeface="Urbanist Black"/>
              <a:buNone/>
              <a:defRPr sz="1200">
                <a:latin typeface="Urbanist Black"/>
                <a:ea typeface="Urbanist Black"/>
                <a:cs typeface="Urbanist Black"/>
                <a:sym typeface="Urbanist Black"/>
              </a:defRPr>
            </a:lvl7pPr>
            <a:lvl8pPr lvl="7">
              <a:spcBef>
                <a:spcPts val="0"/>
              </a:spcBef>
              <a:spcAft>
                <a:spcPts val="0"/>
              </a:spcAft>
              <a:buSzPts val="1200"/>
              <a:buFont typeface="Urbanist Black"/>
              <a:buNone/>
              <a:defRPr sz="1200">
                <a:latin typeface="Urbanist Black"/>
                <a:ea typeface="Urbanist Black"/>
                <a:cs typeface="Urbanist Black"/>
                <a:sym typeface="Urbanist Black"/>
              </a:defRPr>
            </a:lvl8pPr>
            <a:lvl9pPr lvl="8">
              <a:spcBef>
                <a:spcPts val="0"/>
              </a:spcBef>
              <a:spcAft>
                <a:spcPts val="0"/>
              </a:spcAft>
              <a:buSzPts val="1200"/>
              <a:buFont typeface="Urbanist Black"/>
              <a:buNone/>
              <a:defRPr sz="1200">
                <a:latin typeface="Urbanist Black"/>
                <a:ea typeface="Urbanist Black"/>
                <a:cs typeface="Urbanist Black"/>
                <a:sym typeface="Urbanist Black"/>
              </a:defRPr>
            </a:lvl9pPr>
          </a:lstStyle>
          <a:p>
            <a:endParaRPr/>
          </a:p>
        </p:txBody>
      </p:sp>
      <p:sp>
        <p:nvSpPr>
          <p:cNvPr id="358" name="Google Shape;358;p30"/>
          <p:cNvSpPr>
            <a:spLocks noGrp="1"/>
          </p:cNvSpPr>
          <p:nvPr>
            <p:ph type="pic" idx="7"/>
          </p:nvPr>
        </p:nvSpPr>
        <p:spPr>
          <a:xfrm>
            <a:off x="3270300" y="1119200"/>
            <a:ext cx="2594700" cy="1900500"/>
          </a:xfrm>
          <a:prstGeom prst="roundRect">
            <a:avLst>
              <a:gd name="adj" fmla="val 7618"/>
            </a:avLst>
          </a:prstGeom>
          <a:noFill/>
          <a:ln>
            <a:noFill/>
          </a:ln>
        </p:spPr>
      </p:sp>
      <p:sp>
        <p:nvSpPr>
          <p:cNvPr id="359" name="Google Shape;359;p30"/>
          <p:cNvSpPr txBox="1">
            <a:spLocks noGrp="1"/>
          </p:cNvSpPr>
          <p:nvPr>
            <p:ph type="body" idx="8"/>
          </p:nvPr>
        </p:nvSpPr>
        <p:spPr>
          <a:xfrm>
            <a:off x="3409650" y="3537900"/>
            <a:ext cx="2316000" cy="11835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60" name="Google Shape;360;p30"/>
          <p:cNvSpPr txBox="1">
            <a:spLocks noGrp="1"/>
          </p:cNvSpPr>
          <p:nvPr>
            <p:ph type="subTitle" idx="9"/>
          </p:nvPr>
        </p:nvSpPr>
        <p:spPr>
          <a:xfrm>
            <a:off x="3309000" y="3148300"/>
            <a:ext cx="2517300" cy="261000"/>
          </a:xfrm>
          <a:prstGeom prst="rect">
            <a:avLst/>
          </a:prstGeom>
        </p:spPr>
        <p:txBody>
          <a:bodyPr spcFirstLastPara="1" wrap="square" lIns="91425" tIns="91425" rIns="91425" bIns="91425" anchor="ctr" anchorCtr="0">
            <a:noAutofit/>
          </a:bodyPr>
          <a:lstStyle>
            <a:lvl1pPr lvl="0">
              <a:spcBef>
                <a:spcPts val="0"/>
              </a:spcBef>
              <a:spcAft>
                <a:spcPts val="0"/>
              </a:spcAft>
              <a:buSzPts val="1200"/>
              <a:buFont typeface="Urbanist Black"/>
              <a:buNone/>
              <a:defRPr sz="1200">
                <a:latin typeface="Urbanist Black"/>
                <a:ea typeface="Urbanist Black"/>
                <a:cs typeface="Urbanist Black"/>
                <a:sym typeface="Urbanist Black"/>
              </a:defRPr>
            </a:lvl1pPr>
            <a:lvl2pPr lvl="1">
              <a:spcBef>
                <a:spcPts val="0"/>
              </a:spcBef>
              <a:spcAft>
                <a:spcPts val="0"/>
              </a:spcAft>
              <a:buSzPts val="1200"/>
              <a:buFont typeface="Urbanist Black"/>
              <a:buNone/>
              <a:defRPr sz="1200">
                <a:latin typeface="Urbanist Black"/>
                <a:ea typeface="Urbanist Black"/>
                <a:cs typeface="Urbanist Black"/>
                <a:sym typeface="Urbanist Black"/>
              </a:defRPr>
            </a:lvl2pPr>
            <a:lvl3pPr lvl="2">
              <a:spcBef>
                <a:spcPts val="0"/>
              </a:spcBef>
              <a:spcAft>
                <a:spcPts val="0"/>
              </a:spcAft>
              <a:buSzPts val="1200"/>
              <a:buFont typeface="Urbanist Black"/>
              <a:buNone/>
              <a:defRPr sz="1200">
                <a:latin typeface="Urbanist Black"/>
                <a:ea typeface="Urbanist Black"/>
                <a:cs typeface="Urbanist Black"/>
                <a:sym typeface="Urbanist Black"/>
              </a:defRPr>
            </a:lvl3pPr>
            <a:lvl4pPr lvl="3">
              <a:spcBef>
                <a:spcPts val="0"/>
              </a:spcBef>
              <a:spcAft>
                <a:spcPts val="0"/>
              </a:spcAft>
              <a:buSzPts val="1200"/>
              <a:buFont typeface="Urbanist Black"/>
              <a:buNone/>
              <a:defRPr sz="1200">
                <a:latin typeface="Urbanist Black"/>
                <a:ea typeface="Urbanist Black"/>
                <a:cs typeface="Urbanist Black"/>
                <a:sym typeface="Urbanist Black"/>
              </a:defRPr>
            </a:lvl4pPr>
            <a:lvl5pPr lvl="4">
              <a:spcBef>
                <a:spcPts val="0"/>
              </a:spcBef>
              <a:spcAft>
                <a:spcPts val="0"/>
              </a:spcAft>
              <a:buSzPts val="1200"/>
              <a:buFont typeface="Urbanist Black"/>
              <a:buNone/>
              <a:defRPr sz="1200">
                <a:latin typeface="Urbanist Black"/>
                <a:ea typeface="Urbanist Black"/>
                <a:cs typeface="Urbanist Black"/>
                <a:sym typeface="Urbanist Black"/>
              </a:defRPr>
            </a:lvl5pPr>
            <a:lvl6pPr lvl="5">
              <a:spcBef>
                <a:spcPts val="0"/>
              </a:spcBef>
              <a:spcAft>
                <a:spcPts val="0"/>
              </a:spcAft>
              <a:buSzPts val="1200"/>
              <a:buFont typeface="Urbanist Black"/>
              <a:buNone/>
              <a:defRPr sz="1200">
                <a:latin typeface="Urbanist Black"/>
                <a:ea typeface="Urbanist Black"/>
                <a:cs typeface="Urbanist Black"/>
                <a:sym typeface="Urbanist Black"/>
              </a:defRPr>
            </a:lvl6pPr>
            <a:lvl7pPr lvl="6">
              <a:spcBef>
                <a:spcPts val="0"/>
              </a:spcBef>
              <a:spcAft>
                <a:spcPts val="0"/>
              </a:spcAft>
              <a:buSzPts val="1200"/>
              <a:buFont typeface="Urbanist Black"/>
              <a:buNone/>
              <a:defRPr sz="1200">
                <a:latin typeface="Urbanist Black"/>
                <a:ea typeface="Urbanist Black"/>
                <a:cs typeface="Urbanist Black"/>
                <a:sym typeface="Urbanist Black"/>
              </a:defRPr>
            </a:lvl7pPr>
            <a:lvl8pPr lvl="7">
              <a:spcBef>
                <a:spcPts val="0"/>
              </a:spcBef>
              <a:spcAft>
                <a:spcPts val="0"/>
              </a:spcAft>
              <a:buSzPts val="1200"/>
              <a:buFont typeface="Urbanist Black"/>
              <a:buNone/>
              <a:defRPr sz="1200">
                <a:latin typeface="Urbanist Black"/>
                <a:ea typeface="Urbanist Black"/>
                <a:cs typeface="Urbanist Black"/>
                <a:sym typeface="Urbanist Black"/>
              </a:defRPr>
            </a:lvl8pPr>
            <a:lvl9pPr lvl="8">
              <a:spcBef>
                <a:spcPts val="0"/>
              </a:spcBef>
              <a:spcAft>
                <a:spcPts val="0"/>
              </a:spcAft>
              <a:buSzPts val="1200"/>
              <a:buFont typeface="Urbanist Black"/>
              <a:buNone/>
              <a:defRPr sz="1200">
                <a:latin typeface="Urbanist Black"/>
                <a:ea typeface="Urbanist Black"/>
                <a:cs typeface="Urbanist Black"/>
                <a:sym typeface="Urbanist Black"/>
              </a:defRPr>
            </a:lvl9pPr>
          </a:lstStyle>
          <a:p>
            <a:endParaRPr/>
          </a:p>
        </p:txBody>
      </p:sp>
    </p:spTree>
  </p:cSld>
  <p:clrMapOvr>
    <a:masterClrMapping/>
  </p:clrMapOvr>
  <p:extLst>
    <p:ext uri="{DCECCB84-F9BA-43D5-87BE-67443E8EF086}">
      <p15:sldGuideLst xmlns:p15="http://schemas.microsoft.com/office/powerpoint/2012/main">
        <p15:guide id="1" pos="5472">
          <p15:clr>
            <a:srgbClr val="E46962"/>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wo storyboards">
  <p:cSld name="CUSTOM_2_2_1">
    <p:spTree>
      <p:nvGrpSpPr>
        <p:cNvPr id="1" name="Shape 361"/>
        <p:cNvGrpSpPr/>
        <p:nvPr/>
      </p:nvGrpSpPr>
      <p:grpSpPr>
        <a:xfrm>
          <a:off x="0" y="0"/>
          <a:ext cx="0" cy="0"/>
          <a:chOff x="0" y="0"/>
          <a:chExt cx="0" cy="0"/>
        </a:xfrm>
      </p:grpSpPr>
      <p:sp>
        <p:nvSpPr>
          <p:cNvPr id="362" name="Google Shape;362;p31"/>
          <p:cNvSpPr>
            <a:spLocks noGrp="1"/>
          </p:cNvSpPr>
          <p:nvPr>
            <p:ph type="pic" idx="2"/>
          </p:nvPr>
        </p:nvSpPr>
        <p:spPr>
          <a:xfrm>
            <a:off x="448500" y="1119200"/>
            <a:ext cx="3946500" cy="1900500"/>
          </a:xfrm>
          <a:prstGeom prst="roundRect">
            <a:avLst>
              <a:gd name="adj" fmla="val 7618"/>
            </a:avLst>
          </a:prstGeom>
          <a:noFill/>
          <a:ln>
            <a:noFill/>
          </a:ln>
        </p:spPr>
      </p:sp>
      <p:sp>
        <p:nvSpPr>
          <p:cNvPr id="363" name="Google Shape;363;p31"/>
          <p:cNvSpPr txBox="1">
            <a:spLocks noGrp="1"/>
          </p:cNvSpPr>
          <p:nvPr>
            <p:ph type="title"/>
          </p:nvPr>
        </p:nvSpPr>
        <p:spPr>
          <a:xfrm>
            <a:off x="311700" y="173700"/>
            <a:ext cx="8392200" cy="10545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
        <p:nvSpPr>
          <p:cNvPr id="364" name="Google Shape;364;p31"/>
          <p:cNvSpPr>
            <a:spLocks noGrp="1"/>
          </p:cNvSpPr>
          <p:nvPr>
            <p:ph type="pic" idx="3"/>
          </p:nvPr>
        </p:nvSpPr>
        <p:spPr>
          <a:xfrm>
            <a:off x="4740355" y="1119200"/>
            <a:ext cx="3946500" cy="1900500"/>
          </a:xfrm>
          <a:prstGeom prst="roundRect">
            <a:avLst>
              <a:gd name="adj" fmla="val 7618"/>
            </a:avLst>
          </a:prstGeom>
          <a:noFill/>
          <a:ln>
            <a:noFill/>
          </a:ln>
        </p:spPr>
      </p:sp>
      <p:sp>
        <p:nvSpPr>
          <p:cNvPr id="365" name="Google Shape;365;p31"/>
          <p:cNvSpPr txBox="1">
            <a:spLocks noGrp="1"/>
          </p:cNvSpPr>
          <p:nvPr>
            <p:ph type="body" idx="1"/>
          </p:nvPr>
        </p:nvSpPr>
        <p:spPr>
          <a:xfrm>
            <a:off x="4952302" y="3537900"/>
            <a:ext cx="3522600" cy="11835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66" name="Google Shape;366;p31"/>
          <p:cNvSpPr txBox="1">
            <a:spLocks noGrp="1"/>
          </p:cNvSpPr>
          <p:nvPr>
            <p:ph type="subTitle" idx="4"/>
          </p:nvPr>
        </p:nvSpPr>
        <p:spPr>
          <a:xfrm>
            <a:off x="4799217" y="3148300"/>
            <a:ext cx="3828600" cy="261000"/>
          </a:xfrm>
          <a:prstGeom prst="rect">
            <a:avLst/>
          </a:prstGeom>
        </p:spPr>
        <p:txBody>
          <a:bodyPr spcFirstLastPara="1" wrap="square" lIns="91425" tIns="91425" rIns="91425" bIns="91425" anchor="ctr" anchorCtr="0">
            <a:noAutofit/>
          </a:bodyPr>
          <a:lstStyle>
            <a:lvl1pPr lvl="0">
              <a:spcBef>
                <a:spcPts val="0"/>
              </a:spcBef>
              <a:spcAft>
                <a:spcPts val="0"/>
              </a:spcAft>
              <a:buSzPts val="1200"/>
              <a:buFont typeface="Urbanist Black"/>
              <a:buNone/>
              <a:defRPr sz="1200">
                <a:latin typeface="Urbanist Black"/>
                <a:ea typeface="Urbanist Black"/>
                <a:cs typeface="Urbanist Black"/>
                <a:sym typeface="Urbanist Black"/>
              </a:defRPr>
            </a:lvl1pPr>
            <a:lvl2pPr lvl="1">
              <a:spcBef>
                <a:spcPts val="0"/>
              </a:spcBef>
              <a:spcAft>
                <a:spcPts val="0"/>
              </a:spcAft>
              <a:buSzPts val="1200"/>
              <a:buFont typeface="Urbanist Black"/>
              <a:buNone/>
              <a:defRPr sz="1200">
                <a:latin typeface="Urbanist Black"/>
                <a:ea typeface="Urbanist Black"/>
                <a:cs typeface="Urbanist Black"/>
                <a:sym typeface="Urbanist Black"/>
              </a:defRPr>
            </a:lvl2pPr>
            <a:lvl3pPr lvl="2">
              <a:spcBef>
                <a:spcPts val="0"/>
              </a:spcBef>
              <a:spcAft>
                <a:spcPts val="0"/>
              </a:spcAft>
              <a:buSzPts val="1200"/>
              <a:buFont typeface="Urbanist Black"/>
              <a:buNone/>
              <a:defRPr sz="1200">
                <a:latin typeface="Urbanist Black"/>
                <a:ea typeface="Urbanist Black"/>
                <a:cs typeface="Urbanist Black"/>
                <a:sym typeface="Urbanist Black"/>
              </a:defRPr>
            </a:lvl3pPr>
            <a:lvl4pPr lvl="3">
              <a:spcBef>
                <a:spcPts val="0"/>
              </a:spcBef>
              <a:spcAft>
                <a:spcPts val="0"/>
              </a:spcAft>
              <a:buSzPts val="1200"/>
              <a:buFont typeface="Urbanist Black"/>
              <a:buNone/>
              <a:defRPr sz="1200">
                <a:latin typeface="Urbanist Black"/>
                <a:ea typeface="Urbanist Black"/>
                <a:cs typeface="Urbanist Black"/>
                <a:sym typeface="Urbanist Black"/>
              </a:defRPr>
            </a:lvl4pPr>
            <a:lvl5pPr lvl="4">
              <a:spcBef>
                <a:spcPts val="0"/>
              </a:spcBef>
              <a:spcAft>
                <a:spcPts val="0"/>
              </a:spcAft>
              <a:buSzPts val="1200"/>
              <a:buFont typeface="Urbanist Black"/>
              <a:buNone/>
              <a:defRPr sz="1200">
                <a:latin typeface="Urbanist Black"/>
                <a:ea typeface="Urbanist Black"/>
                <a:cs typeface="Urbanist Black"/>
                <a:sym typeface="Urbanist Black"/>
              </a:defRPr>
            </a:lvl5pPr>
            <a:lvl6pPr lvl="5">
              <a:spcBef>
                <a:spcPts val="0"/>
              </a:spcBef>
              <a:spcAft>
                <a:spcPts val="0"/>
              </a:spcAft>
              <a:buSzPts val="1200"/>
              <a:buFont typeface="Urbanist Black"/>
              <a:buNone/>
              <a:defRPr sz="1200">
                <a:latin typeface="Urbanist Black"/>
                <a:ea typeface="Urbanist Black"/>
                <a:cs typeface="Urbanist Black"/>
                <a:sym typeface="Urbanist Black"/>
              </a:defRPr>
            </a:lvl6pPr>
            <a:lvl7pPr lvl="6">
              <a:spcBef>
                <a:spcPts val="0"/>
              </a:spcBef>
              <a:spcAft>
                <a:spcPts val="0"/>
              </a:spcAft>
              <a:buSzPts val="1200"/>
              <a:buFont typeface="Urbanist Black"/>
              <a:buNone/>
              <a:defRPr sz="1200">
                <a:latin typeface="Urbanist Black"/>
                <a:ea typeface="Urbanist Black"/>
                <a:cs typeface="Urbanist Black"/>
                <a:sym typeface="Urbanist Black"/>
              </a:defRPr>
            </a:lvl7pPr>
            <a:lvl8pPr lvl="7">
              <a:spcBef>
                <a:spcPts val="0"/>
              </a:spcBef>
              <a:spcAft>
                <a:spcPts val="0"/>
              </a:spcAft>
              <a:buSzPts val="1200"/>
              <a:buFont typeface="Urbanist Black"/>
              <a:buNone/>
              <a:defRPr sz="1200">
                <a:latin typeface="Urbanist Black"/>
                <a:ea typeface="Urbanist Black"/>
                <a:cs typeface="Urbanist Black"/>
                <a:sym typeface="Urbanist Black"/>
              </a:defRPr>
            </a:lvl8pPr>
            <a:lvl9pPr lvl="8">
              <a:spcBef>
                <a:spcPts val="0"/>
              </a:spcBef>
              <a:spcAft>
                <a:spcPts val="0"/>
              </a:spcAft>
              <a:buSzPts val="1200"/>
              <a:buFont typeface="Urbanist Black"/>
              <a:buNone/>
              <a:defRPr sz="1200">
                <a:latin typeface="Urbanist Black"/>
                <a:ea typeface="Urbanist Black"/>
                <a:cs typeface="Urbanist Black"/>
                <a:sym typeface="Urbanist Black"/>
              </a:defRPr>
            </a:lvl9pPr>
          </a:lstStyle>
          <a:p>
            <a:endParaRPr/>
          </a:p>
        </p:txBody>
      </p:sp>
      <p:sp>
        <p:nvSpPr>
          <p:cNvPr id="367" name="Google Shape;367;p31"/>
          <p:cNvSpPr txBox="1">
            <a:spLocks noGrp="1"/>
          </p:cNvSpPr>
          <p:nvPr>
            <p:ph type="body" idx="5"/>
          </p:nvPr>
        </p:nvSpPr>
        <p:spPr>
          <a:xfrm>
            <a:off x="587850" y="3537900"/>
            <a:ext cx="3522600" cy="11835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68" name="Google Shape;368;p31"/>
          <p:cNvSpPr txBox="1">
            <a:spLocks noGrp="1"/>
          </p:cNvSpPr>
          <p:nvPr>
            <p:ph type="subTitle" idx="6"/>
          </p:nvPr>
        </p:nvSpPr>
        <p:spPr>
          <a:xfrm>
            <a:off x="487200" y="3148300"/>
            <a:ext cx="3522600" cy="261000"/>
          </a:xfrm>
          <a:prstGeom prst="rect">
            <a:avLst/>
          </a:prstGeom>
        </p:spPr>
        <p:txBody>
          <a:bodyPr spcFirstLastPara="1" wrap="square" lIns="91425" tIns="91425" rIns="91425" bIns="91425" anchor="ctr" anchorCtr="0">
            <a:noAutofit/>
          </a:bodyPr>
          <a:lstStyle>
            <a:lvl1pPr lvl="0">
              <a:spcBef>
                <a:spcPts val="0"/>
              </a:spcBef>
              <a:spcAft>
                <a:spcPts val="0"/>
              </a:spcAft>
              <a:buSzPts val="1200"/>
              <a:buFont typeface="Urbanist Black"/>
              <a:buNone/>
              <a:defRPr sz="1200">
                <a:latin typeface="Urbanist Black"/>
                <a:ea typeface="Urbanist Black"/>
                <a:cs typeface="Urbanist Black"/>
                <a:sym typeface="Urbanist Black"/>
              </a:defRPr>
            </a:lvl1pPr>
            <a:lvl2pPr lvl="1">
              <a:spcBef>
                <a:spcPts val="0"/>
              </a:spcBef>
              <a:spcAft>
                <a:spcPts val="0"/>
              </a:spcAft>
              <a:buSzPts val="1200"/>
              <a:buFont typeface="Urbanist Black"/>
              <a:buNone/>
              <a:defRPr sz="1200">
                <a:latin typeface="Urbanist Black"/>
                <a:ea typeface="Urbanist Black"/>
                <a:cs typeface="Urbanist Black"/>
                <a:sym typeface="Urbanist Black"/>
              </a:defRPr>
            </a:lvl2pPr>
            <a:lvl3pPr lvl="2">
              <a:spcBef>
                <a:spcPts val="0"/>
              </a:spcBef>
              <a:spcAft>
                <a:spcPts val="0"/>
              </a:spcAft>
              <a:buSzPts val="1200"/>
              <a:buFont typeface="Urbanist Black"/>
              <a:buNone/>
              <a:defRPr sz="1200">
                <a:latin typeface="Urbanist Black"/>
                <a:ea typeface="Urbanist Black"/>
                <a:cs typeface="Urbanist Black"/>
                <a:sym typeface="Urbanist Black"/>
              </a:defRPr>
            </a:lvl3pPr>
            <a:lvl4pPr lvl="3">
              <a:spcBef>
                <a:spcPts val="0"/>
              </a:spcBef>
              <a:spcAft>
                <a:spcPts val="0"/>
              </a:spcAft>
              <a:buSzPts val="1200"/>
              <a:buFont typeface="Urbanist Black"/>
              <a:buNone/>
              <a:defRPr sz="1200">
                <a:latin typeface="Urbanist Black"/>
                <a:ea typeface="Urbanist Black"/>
                <a:cs typeface="Urbanist Black"/>
                <a:sym typeface="Urbanist Black"/>
              </a:defRPr>
            </a:lvl4pPr>
            <a:lvl5pPr lvl="4">
              <a:spcBef>
                <a:spcPts val="0"/>
              </a:spcBef>
              <a:spcAft>
                <a:spcPts val="0"/>
              </a:spcAft>
              <a:buSzPts val="1200"/>
              <a:buFont typeface="Urbanist Black"/>
              <a:buNone/>
              <a:defRPr sz="1200">
                <a:latin typeface="Urbanist Black"/>
                <a:ea typeface="Urbanist Black"/>
                <a:cs typeface="Urbanist Black"/>
                <a:sym typeface="Urbanist Black"/>
              </a:defRPr>
            </a:lvl5pPr>
            <a:lvl6pPr lvl="5">
              <a:spcBef>
                <a:spcPts val="0"/>
              </a:spcBef>
              <a:spcAft>
                <a:spcPts val="0"/>
              </a:spcAft>
              <a:buSzPts val="1200"/>
              <a:buFont typeface="Urbanist Black"/>
              <a:buNone/>
              <a:defRPr sz="1200">
                <a:latin typeface="Urbanist Black"/>
                <a:ea typeface="Urbanist Black"/>
                <a:cs typeface="Urbanist Black"/>
                <a:sym typeface="Urbanist Black"/>
              </a:defRPr>
            </a:lvl6pPr>
            <a:lvl7pPr lvl="6">
              <a:spcBef>
                <a:spcPts val="0"/>
              </a:spcBef>
              <a:spcAft>
                <a:spcPts val="0"/>
              </a:spcAft>
              <a:buSzPts val="1200"/>
              <a:buFont typeface="Urbanist Black"/>
              <a:buNone/>
              <a:defRPr sz="1200">
                <a:latin typeface="Urbanist Black"/>
                <a:ea typeface="Urbanist Black"/>
                <a:cs typeface="Urbanist Black"/>
                <a:sym typeface="Urbanist Black"/>
              </a:defRPr>
            </a:lvl7pPr>
            <a:lvl8pPr lvl="7">
              <a:spcBef>
                <a:spcPts val="0"/>
              </a:spcBef>
              <a:spcAft>
                <a:spcPts val="0"/>
              </a:spcAft>
              <a:buSzPts val="1200"/>
              <a:buFont typeface="Urbanist Black"/>
              <a:buNone/>
              <a:defRPr sz="1200">
                <a:latin typeface="Urbanist Black"/>
                <a:ea typeface="Urbanist Black"/>
                <a:cs typeface="Urbanist Black"/>
                <a:sym typeface="Urbanist Black"/>
              </a:defRPr>
            </a:lvl8pPr>
            <a:lvl9pPr lvl="8">
              <a:spcBef>
                <a:spcPts val="0"/>
              </a:spcBef>
              <a:spcAft>
                <a:spcPts val="0"/>
              </a:spcAft>
              <a:buSzPts val="1200"/>
              <a:buFont typeface="Urbanist Black"/>
              <a:buNone/>
              <a:defRPr sz="1200">
                <a:latin typeface="Urbanist Black"/>
                <a:ea typeface="Urbanist Black"/>
                <a:cs typeface="Urbanist Black"/>
                <a:sym typeface="Urbanist Black"/>
              </a:defRPr>
            </a:lvl9pPr>
          </a:lstStyle>
          <a:p>
            <a:endParaRPr/>
          </a:p>
        </p:txBody>
      </p:sp>
    </p:spTree>
  </p:cSld>
  <p:clrMapOvr>
    <a:masterClrMapping/>
  </p:clrMapOvr>
  <p:extLst>
    <p:ext uri="{DCECCB84-F9BA-43D5-87BE-67443E8EF086}">
      <p15:sldGuideLst xmlns:p15="http://schemas.microsoft.com/office/powerpoint/2012/main">
        <p15:guide id="1" pos="5472">
          <p15:clr>
            <a:srgbClr val="E46962"/>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Image grid">
  <p:cSld name="CUSTOM_2_1">
    <p:spTree>
      <p:nvGrpSpPr>
        <p:cNvPr id="1" name="Shape 369"/>
        <p:cNvGrpSpPr/>
        <p:nvPr/>
      </p:nvGrpSpPr>
      <p:grpSpPr>
        <a:xfrm>
          <a:off x="0" y="0"/>
          <a:ext cx="0" cy="0"/>
          <a:chOff x="0" y="0"/>
          <a:chExt cx="0" cy="0"/>
        </a:xfrm>
      </p:grpSpPr>
      <p:sp>
        <p:nvSpPr>
          <p:cNvPr id="370" name="Google Shape;370;p32"/>
          <p:cNvSpPr>
            <a:spLocks noGrp="1"/>
          </p:cNvSpPr>
          <p:nvPr>
            <p:ph type="pic" idx="2"/>
          </p:nvPr>
        </p:nvSpPr>
        <p:spPr>
          <a:xfrm>
            <a:off x="452850" y="1119200"/>
            <a:ext cx="2594700" cy="1082700"/>
          </a:xfrm>
          <a:prstGeom prst="roundRect">
            <a:avLst>
              <a:gd name="adj" fmla="val 7618"/>
            </a:avLst>
          </a:prstGeom>
          <a:noFill/>
          <a:ln>
            <a:noFill/>
          </a:ln>
        </p:spPr>
      </p:sp>
      <p:sp>
        <p:nvSpPr>
          <p:cNvPr id="371" name="Google Shape;371;p32"/>
          <p:cNvSpPr>
            <a:spLocks noGrp="1"/>
          </p:cNvSpPr>
          <p:nvPr>
            <p:ph type="pic" idx="3"/>
          </p:nvPr>
        </p:nvSpPr>
        <p:spPr>
          <a:xfrm>
            <a:off x="3274650" y="1119200"/>
            <a:ext cx="2594700" cy="1082700"/>
          </a:xfrm>
          <a:prstGeom prst="roundRect">
            <a:avLst>
              <a:gd name="adj" fmla="val 7618"/>
            </a:avLst>
          </a:prstGeom>
          <a:noFill/>
          <a:ln>
            <a:noFill/>
          </a:ln>
        </p:spPr>
      </p:sp>
      <p:sp>
        <p:nvSpPr>
          <p:cNvPr id="372" name="Google Shape;372;p32"/>
          <p:cNvSpPr>
            <a:spLocks noGrp="1"/>
          </p:cNvSpPr>
          <p:nvPr>
            <p:ph type="pic" idx="4"/>
          </p:nvPr>
        </p:nvSpPr>
        <p:spPr>
          <a:xfrm>
            <a:off x="6096450" y="1119200"/>
            <a:ext cx="2594700" cy="1082700"/>
          </a:xfrm>
          <a:prstGeom prst="roundRect">
            <a:avLst>
              <a:gd name="adj" fmla="val 7618"/>
            </a:avLst>
          </a:prstGeom>
          <a:noFill/>
          <a:ln>
            <a:noFill/>
          </a:ln>
        </p:spPr>
      </p:sp>
      <p:sp>
        <p:nvSpPr>
          <p:cNvPr id="373" name="Google Shape;373;p32"/>
          <p:cNvSpPr>
            <a:spLocks noGrp="1"/>
          </p:cNvSpPr>
          <p:nvPr>
            <p:ph type="pic" idx="5"/>
          </p:nvPr>
        </p:nvSpPr>
        <p:spPr>
          <a:xfrm>
            <a:off x="452850" y="2413849"/>
            <a:ext cx="2594700" cy="1082700"/>
          </a:xfrm>
          <a:prstGeom prst="roundRect">
            <a:avLst>
              <a:gd name="adj" fmla="val 7618"/>
            </a:avLst>
          </a:prstGeom>
          <a:noFill/>
          <a:ln>
            <a:noFill/>
          </a:ln>
        </p:spPr>
      </p:sp>
      <p:sp>
        <p:nvSpPr>
          <p:cNvPr id="374" name="Google Shape;374;p32"/>
          <p:cNvSpPr>
            <a:spLocks noGrp="1"/>
          </p:cNvSpPr>
          <p:nvPr>
            <p:ph type="pic" idx="6"/>
          </p:nvPr>
        </p:nvSpPr>
        <p:spPr>
          <a:xfrm>
            <a:off x="3274650" y="2413849"/>
            <a:ext cx="2594700" cy="1082700"/>
          </a:xfrm>
          <a:prstGeom prst="roundRect">
            <a:avLst>
              <a:gd name="adj" fmla="val 7618"/>
            </a:avLst>
          </a:prstGeom>
          <a:noFill/>
          <a:ln>
            <a:noFill/>
          </a:ln>
        </p:spPr>
      </p:sp>
      <p:sp>
        <p:nvSpPr>
          <p:cNvPr id="375" name="Google Shape;375;p32"/>
          <p:cNvSpPr>
            <a:spLocks noGrp="1"/>
          </p:cNvSpPr>
          <p:nvPr>
            <p:ph type="pic" idx="7"/>
          </p:nvPr>
        </p:nvSpPr>
        <p:spPr>
          <a:xfrm>
            <a:off x="6096450" y="2413849"/>
            <a:ext cx="2594700" cy="1082700"/>
          </a:xfrm>
          <a:prstGeom prst="roundRect">
            <a:avLst>
              <a:gd name="adj" fmla="val 7618"/>
            </a:avLst>
          </a:prstGeom>
          <a:noFill/>
          <a:ln>
            <a:noFill/>
          </a:ln>
        </p:spPr>
      </p:sp>
      <p:sp>
        <p:nvSpPr>
          <p:cNvPr id="376" name="Google Shape;376;p32"/>
          <p:cNvSpPr>
            <a:spLocks noGrp="1"/>
          </p:cNvSpPr>
          <p:nvPr>
            <p:ph type="pic" idx="8"/>
          </p:nvPr>
        </p:nvSpPr>
        <p:spPr>
          <a:xfrm>
            <a:off x="452850" y="3668962"/>
            <a:ext cx="2594700" cy="1082700"/>
          </a:xfrm>
          <a:prstGeom prst="roundRect">
            <a:avLst>
              <a:gd name="adj" fmla="val 7618"/>
            </a:avLst>
          </a:prstGeom>
          <a:noFill/>
          <a:ln>
            <a:noFill/>
          </a:ln>
        </p:spPr>
      </p:sp>
      <p:sp>
        <p:nvSpPr>
          <p:cNvPr id="377" name="Google Shape;377;p32"/>
          <p:cNvSpPr>
            <a:spLocks noGrp="1"/>
          </p:cNvSpPr>
          <p:nvPr>
            <p:ph type="pic" idx="9"/>
          </p:nvPr>
        </p:nvSpPr>
        <p:spPr>
          <a:xfrm>
            <a:off x="3274650" y="3668962"/>
            <a:ext cx="2594700" cy="1082700"/>
          </a:xfrm>
          <a:prstGeom prst="roundRect">
            <a:avLst>
              <a:gd name="adj" fmla="val 7618"/>
            </a:avLst>
          </a:prstGeom>
          <a:noFill/>
          <a:ln>
            <a:noFill/>
          </a:ln>
        </p:spPr>
      </p:sp>
      <p:sp>
        <p:nvSpPr>
          <p:cNvPr id="378" name="Google Shape;378;p32"/>
          <p:cNvSpPr>
            <a:spLocks noGrp="1"/>
          </p:cNvSpPr>
          <p:nvPr>
            <p:ph type="pic" idx="13"/>
          </p:nvPr>
        </p:nvSpPr>
        <p:spPr>
          <a:xfrm>
            <a:off x="6096450" y="3668962"/>
            <a:ext cx="2594700" cy="1082700"/>
          </a:xfrm>
          <a:prstGeom prst="roundRect">
            <a:avLst>
              <a:gd name="adj" fmla="val 7618"/>
            </a:avLst>
          </a:prstGeom>
          <a:noFill/>
          <a:ln>
            <a:noFill/>
          </a:ln>
        </p:spPr>
      </p:sp>
      <p:sp>
        <p:nvSpPr>
          <p:cNvPr id="379" name="Google Shape;379;p32"/>
          <p:cNvSpPr txBox="1">
            <a:spLocks noGrp="1"/>
          </p:cNvSpPr>
          <p:nvPr>
            <p:ph type="title"/>
          </p:nvPr>
        </p:nvSpPr>
        <p:spPr>
          <a:xfrm>
            <a:off x="311700" y="173700"/>
            <a:ext cx="8392200" cy="10545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Tree>
  </p:cSld>
  <p:clrMapOvr>
    <a:masterClrMapping/>
  </p:clrMapOvr>
  <p:extLst>
    <p:ext uri="{DCECCB84-F9BA-43D5-87BE-67443E8EF086}">
      <p15:sldGuideLst xmlns:p15="http://schemas.microsoft.com/office/powerpoint/2012/main">
        <p15:guide id="1" pos="283">
          <p15:clr>
            <a:srgbClr val="E46962"/>
          </p15:clr>
        </p15:guide>
        <p15:guide id="2" pos="5472">
          <p15:clr>
            <a:srgbClr val="E46962"/>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Main point">
  <p:cSld name="TITLE_1">
    <p:spTree>
      <p:nvGrpSpPr>
        <p:cNvPr id="1" name="Shape 58"/>
        <p:cNvGrpSpPr/>
        <p:nvPr/>
      </p:nvGrpSpPr>
      <p:grpSpPr>
        <a:xfrm>
          <a:off x="0" y="0"/>
          <a:ext cx="0" cy="0"/>
          <a:chOff x="0" y="0"/>
          <a:chExt cx="0" cy="0"/>
        </a:xfrm>
      </p:grpSpPr>
      <p:sp>
        <p:nvSpPr>
          <p:cNvPr id="59" name="Google Shape;59;p4"/>
          <p:cNvSpPr txBox="1">
            <a:spLocks noGrp="1"/>
          </p:cNvSpPr>
          <p:nvPr>
            <p:ph type="ctrTitle"/>
          </p:nvPr>
        </p:nvSpPr>
        <p:spPr>
          <a:xfrm>
            <a:off x="156190" y="1368783"/>
            <a:ext cx="4363200" cy="2897400"/>
          </a:xfrm>
          <a:prstGeom prst="rect">
            <a:avLst/>
          </a:prstGeom>
        </p:spPr>
        <p:txBody>
          <a:bodyPr spcFirstLastPara="1" wrap="square" lIns="91425" tIns="91425" rIns="91425" bIns="91425" anchor="b" anchorCtr="0">
            <a:noAutofit/>
          </a:bodyPr>
          <a:lstStyle>
            <a:lvl1pPr lvl="0">
              <a:lnSpc>
                <a:spcPct val="90000"/>
              </a:lnSpc>
              <a:spcBef>
                <a:spcPts val="0"/>
              </a:spcBef>
              <a:spcAft>
                <a:spcPts val="0"/>
              </a:spcAft>
              <a:buSzPts val="10900"/>
              <a:buNone/>
              <a:defRPr sz="10900"/>
            </a:lvl1pPr>
            <a:lvl2pPr lvl="1" algn="ctr">
              <a:lnSpc>
                <a:spcPct val="90000"/>
              </a:lnSpc>
              <a:spcBef>
                <a:spcPts val="0"/>
              </a:spcBef>
              <a:spcAft>
                <a:spcPts val="0"/>
              </a:spcAft>
              <a:buSzPts val="5200"/>
              <a:buNone/>
              <a:defRPr sz="5200"/>
            </a:lvl2pPr>
            <a:lvl3pPr lvl="2" algn="ctr">
              <a:lnSpc>
                <a:spcPct val="90000"/>
              </a:lnSpc>
              <a:spcBef>
                <a:spcPts val="0"/>
              </a:spcBef>
              <a:spcAft>
                <a:spcPts val="0"/>
              </a:spcAft>
              <a:buSzPts val="5200"/>
              <a:buNone/>
              <a:defRPr sz="5200"/>
            </a:lvl3pPr>
            <a:lvl4pPr lvl="3" algn="ctr">
              <a:lnSpc>
                <a:spcPct val="90000"/>
              </a:lnSpc>
              <a:spcBef>
                <a:spcPts val="0"/>
              </a:spcBef>
              <a:spcAft>
                <a:spcPts val="0"/>
              </a:spcAft>
              <a:buSzPts val="5200"/>
              <a:buNone/>
              <a:defRPr sz="5200"/>
            </a:lvl4pPr>
            <a:lvl5pPr lvl="4" algn="ctr">
              <a:lnSpc>
                <a:spcPct val="90000"/>
              </a:lnSpc>
              <a:spcBef>
                <a:spcPts val="0"/>
              </a:spcBef>
              <a:spcAft>
                <a:spcPts val="0"/>
              </a:spcAft>
              <a:buSzPts val="5200"/>
              <a:buNone/>
              <a:defRPr sz="5200"/>
            </a:lvl5pPr>
            <a:lvl6pPr lvl="5" algn="ctr">
              <a:lnSpc>
                <a:spcPct val="90000"/>
              </a:lnSpc>
              <a:spcBef>
                <a:spcPts val="0"/>
              </a:spcBef>
              <a:spcAft>
                <a:spcPts val="0"/>
              </a:spcAft>
              <a:buSzPts val="5200"/>
              <a:buNone/>
              <a:defRPr sz="5200"/>
            </a:lvl6pPr>
            <a:lvl7pPr lvl="6" algn="ctr">
              <a:lnSpc>
                <a:spcPct val="90000"/>
              </a:lnSpc>
              <a:spcBef>
                <a:spcPts val="0"/>
              </a:spcBef>
              <a:spcAft>
                <a:spcPts val="0"/>
              </a:spcAft>
              <a:buSzPts val="5200"/>
              <a:buNone/>
              <a:defRPr sz="5200"/>
            </a:lvl7pPr>
            <a:lvl8pPr lvl="7" algn="ctr">
              <a:lnSpc>
                <a:spcPct val="90000"/>
              </a:lnSpc>
              <a:spcBef>
                <a:spcPts val="0"/>
              </a:spcBef>
              <a:spcAft>
                <a:spcPts val="0"/>
              </a:spcAft>
              <a:buSzPts val="5200"/>
              <a:buNone/>
              <a:defRPr sz="5200"/>
            </a:lvl8pPr>
            <a:lvl9pPr lvl="8" algn="ctr">
              <a:lnSpc>
                <a:spcPct val="90000"/>
              </a:lnSpc>
              <a:spcBef>
                <a:spcPts val="0"/>
              </a:spcBef>
              <a:spcAft>
                <a:spcPts val="0"/>
              </a:spcAft>
              <a:buSzPts val="5200"/>
              <a:buNone/>
              <a:defRPr sz="5200"/>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hree image grid">
  <p:cSld name="CUSTOM_4">
    <p:spTree>
      <p:nvGrpSpPr>
        <p:cNvPr id="1" name="Shape 380"/>
        <p:cNvGrpSpPr/>
        <p:nvPr/>
      </p:nvGrpSpPr>
      <p:grpSpPr>
        <a:xfrm>
          <a:off x="0" y="0"/>
          <a:ext cx="0" cy="0"/>
          <a:chOff x="0" y="0"/>
          <a:chExt cx="0" cy="0"/>
        </a:xfrm>
      </p:grpSpPr>
      <p:sp>
        <p:nvSpPr>
          <p:cNvPr id="381" name="Google Shape;381;p33"/>
          <p:cNvSpPr>
            <a:spLocks noGrp="1"/>
          </p:cNvSpPr>
          <p:nvPr>
            <p:ph type="pic" idx="2"/>
          </p:nvPr>
        </p:nvSpPr>
        <p:spPr>
          <a:xfrm>
            <a:off x="5548625" y="2673475"/>
            <a:ext cx="3355200" cy="2220300"/>
          </a:xfrm>
          <a:prstGeom prst="roundRect">
            <a:avLst>
              <a:gd name="adj" fmla="val 7618"/>
            </a:avLst>
          </a:prstGeom>
          <a:noFill/>
          <a:ln>
            <a:noFill/>
          </a:ln>
        </p:spPr>
      </p:sp>
      <p:sp>
        <p:nvSpPr>
          <p:cNvPr id="382" name="Google Shape;382;p33"/>
          <p:cNvSpPr>
            <a:spLocks noGrp="1"/>
          </p:cNvSpPr>
          <p:nvPr>
            <p:ph type="pic" idx="3"/>
          </p:nvPr>
        </p:nvSpPr>
        <p:spPr>
          <a:xfrm>
            <a:off x="5548625" y="247600"/>
            <a:ext cx="3355200" cy="2220300"/>
          </a:xfrm>
          <a:prstGeom prst="roundRect">
            <a:avLst>
              <a:gd name="adj" fmla="val 7618"/>
            </a:avLst>
          </a:prstGeom>
          <a:noFill/>
          <a:ln>
            <a:noFill/>
          </a:ln>
        </p:spPr>
      </p:sp>
      <p:sp>
        <p:nvSpPr>
          <p:cNvPr id="383" name="Google Shape;383;p33"/>
          <p:cNvSpPr>
            <a:spLocks noGrp="1"/>
          </p:cNvSpPr>
          <p:nvPr>
            <p:ph type="pic" idx="4"/>
          </p:nvPr>
        </p:nvSpPr>
        <p:spPr>
          <a:xfrm>
            <a:off x="260425" y="247600"/>
            <a:ext cx="5088900" cy="4646100"/>
          </a:xfrm>
          <a:prstGeom prst="roundRect">
            <a:avLst>
              <a:gd name="adj" fmla="val 7618"/>
            </a:avLst>
          </a:prstGeom>
          <a:noFill/>
          <a:ln>
            <a:noFill/>
          </a:ln>
        </p:spPr>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Image only">
  <p:cSld name="CUSTOM_4_1">
    <p:spTree>
      <p:nvGrpSpPr>
        <p:cNvPr id="1" name="Shape 384"/>
        <p:cNvGrpSpPr/>
        <p:nvPr/>
      </p:nvGrpSpPr>
      <p:grpSpPr>
        <a:xfrm>
          <a:off x="0" y="0"/>
          <a:ext cx="0" cy="0"/>
          <a:chOff x="0" y="0"/>
          <a:chExt cx="0" cy="0"/>
        </a:xfrm>
      </p:grpSpPr>
      <p:sp>
        <p:nvSpPr>
          <p:cNvPr id="385" name="Google Shape;385;p34"/>
          <p:cNvSpPr>
            <a:spLocks noGrp="1"/>
          </p:cNvSpPr>
          <p:nvPr>
            <p:ph type="pic" idx="2"/>
          </p:nvPr>
        </p:nvSpPr>
        <p:spPr>
          <a:xfrm>
            <a:off x="260425" y="247600"/>
            <a:ext cx="8643300" cy="4646100"/>
          </a:xfrm>
          <a:prstGeom prst="roundRect">
            <a:avLst>
              <a:gd name="adj" fmla="val 7618"/>
            </a:avLst>
          </a:prstGeom>
          <a:noFill/>
          <a:ln>
            <a:noFill/>
          </a:ln>
        </p:spPr>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Quote with two images">
  <p:cSld name="CUSTOM_3">
    <p:spTree>
      <p:nvGrpSpPr>
        <p:cNvPr id="1" name="Shape 386"/>
        <p:cNvGrpSpPr/>
        <p:nvPr/>
      </p:nvGrpSpPr>
      <p:grpSpPr>
        <a:xfrm>
          <a:off x="0" y="0"/>
          <a:ext cx="0" cy="0"/>
          <a:chOff x="0" y="0"/>
          <a:chExt cx="0" cy="0"/>
        </a:xfrm>
      </p:grpSpPr>
      <p:sp>
        <p:nvSpPr>
          <p:cNvPr id="387" name="Google Shape;387;p35"/>
          <p:cNvSpPr>
            <a:spLocks noGrp="1"/>
          </p:cNvSpPr>
          <p:nvPr>
            <p:ph type="pic" idx="2"/>
          </p:nvPr>
        </p:nvSpPr>
        <p:spPr>
          <a:xfrm>
            <a:off x="6428025" y="1119200"/>
            <a:ext cx="2410800" cy="3776700"/>
          </a:xfrm>
          <a:prstGeom prst="roundRect">
            <a:avLst>
              <a:gd name="adj" fmla="val 7618"/>
            </a:avLst>
          </a:prstGeom>
          <a:noFill/>
          <a:ln>
            <a:noFill/>
          </a:ln>
        </p:spPr>
      </p:sp>
      <p:sp>
        <p:nvSpPr>
          <p:cNvPr id="388" name="Google Shape;388;p35"/>
          <p:cNvSpPr>
            <a:spLocks noGrp="1"/>
          </p:cNvSpPr>
          <p:nvPr>
            <p:ph type="pic" idx="3"/>
          </p:nvPr>
        </p:nvSpPr>
        <p:spPr>
          <a:xfrm>
            <a:off x="324925" y="1119200"/>
            <a:ext cx="5805900" cy="2115600"/>
          </a:xfrm>
          <a:prstGeom prst="roundRect">
            <a:avLst>
              <a:gd name="adj" fmla="val 7618"/>
            </a:avLst>
          </a:prstGeom>
          <a:noFill/>
          <a:ln>
            <a:noFill/>
          </a:ln>
        </p:spPr>
      </p:sp>
      <p:sp>
        <p:nvSpPr>
          <p:cNvPr id="389" name="Google Shape;389;p35"/>
          <p:cNvSpPr txBox="1">
            <a:spLocks noGrp="1"/>
          </p:cNvSpPr>
          <p:nvPr>
            <p:ph type="title"/>
          </p:nvPr>
        </p:nvSpPr>
        <p:spPr>
          <a:xfrm>
            <a:off x="311700" y="173700"/>
            <a:ext cx="8527200" cy="10545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
        <p:nvSpPr>
          <p:cNvPr id="390" name="Google Shape;390;p35"/>
          <p:cNvSpPr txBox="1">
            <a:spLocks noGrp="1"/>
          </p:cNvSpPr>
          <p:nvPr>
            <p:ph type="body" idx="1"/>
          </p:nvPr>
        </p:nvSpPr>
        <p:spPr>
          <a:xfrm>
            <a:off x="770775" y="3493500"/>
            <a:ext cx="5309100" cy="903900"/>
          </a:xfrm>
          <a:prstGeom prst="rect">
            <a:avLst/>
          </a:prstGeom>
        </p:spPr>
        <p:txBody>
          <a:bodyPr spcFirstLastPara="1" wrap="square" lIns="91425" tIns="91425" rIns="91425" bIns="91425" anchor="t" anchorCtr="0">
            <a:noAutofit/>
          </a:bodyPr>
          <a:lstStyle>
            <a:lvl1pPr marL="457200" lvl="0" indent="-387350">
              <a:spcBef>
                <a:spcPts val="0"/>
              </a:spcBef>
              <a:spcAft>
                <a:spcPts val="0"/>
              </a:spcAft>
              <a:buSzPts val="2500"/>
              <a:buChar char="●"/>
              <a:defRPr sz="2500"/>
            </a:lvl1pPr>
            <a:lvl2pPr marL="914400" lvl="1" indent="-387350">
              <a:spcBef>
                <a:spcPts val="0"/>
              </a:spcBef>
              <a:spcAft>
                <a:spcPts val="0"/>
              </a:spcAft>
              <a:buSzPts val="2500"/>
              <a:buChar char="○"/>
              <a:defRPr sz="2500"/>
            </a:lvl2pPr>
            <a:lvl3pPr marL="1371600" lvl="2" indent="-387350">
              <a:spcBef>
                <a:spcPts val="0"/>
              </a:spcBef>
              <a:spcAft>
                <a:spcPts val="0"/>
              </a:spcAft>
              <a:buSzPts val="2500"/>
              <a:buChar char="■"/>
              <a:defRPr sz="2500"/>
            </a:lvl3pPr>
            <a:lvl4pPr marL="1828800" lvl="3" indent="-387350">
              <a:spcBef>
                <a:spcPts val="0"/>
              </a:spcBef>
              <a:spcAft>
                <a:spcPts val="0"/>
              </a:spcAft>
              <a:buSzPts val="2500"/>
              <a:buChar char="●"/>
              <a:defRPr sz="2500"/>
            </a:lvl4pPr>
            <a:lvl5pPr marL="2286000" lvl="4" indent="-387350">
              <a:spcBef>
                <a:spcPts val="0"/>
              </a:spcBef>
              <a:spcAft>
                <a:spcPts val="0"/>
              </a:spcAft>
              <a:buSzPts val="2500"/>
              <a:buChar char="○"/>
              <a:defRPr sz="2500"/>
            </a:lvl5pPr>
            <a:lvl6pPr marL="2743200" lvl="5" indent="-387350">
              <a:spcBef>
                <a:spcPts val="0"/>
              </a:spcBef>
              <a:spcAft>
                <a:spcPts val="0"/>
              </a:spcAft>
              <a:buSzPts val="2500"/>
              <a:buChar char="■"/>
              <a:defRPr sz="2500"/>
            </a:lvl6pPr>
            <a:lvl7pPr marL="3200400" lvl="6" indent="-387350">
              <a:spcBef>
                <a:spcPts val="0"/>
              </a:spcBef>
              <a:spcAft>
                <a:spcPts val="0"/>
              </a:spcAft>
              <a:buSzPts val="2500"/>
              <a:buChar char="●"/>
              <a:defRPr sz="2500"/>
            </a:lvl7pPr>
            <a:lvl8pPr marL="3657600" lvl="7" indent="-387350">
              <a:spcBef>
                <a:spcPts val="0"/>
              </a:spcBef>
              <a:spcAft>
                <a:spcPts val="0"/>
              </a:spcAft>
              <a:buSzPts val="2500"/>
              <a:buChar char="○"/>
              <a:defRPr sz="2500"/>
            </a:lvl8pPr>
            <a:lvl9pPr marL="4114800" lvl="8" indent="-387350">
              <a:spcBef>
                <a:spcPts val="0"/>
              </a:spcBef>
              <a:spcAft>
                <a:spcPts val="0"/>
              </a:spcAft>
              <a:buSzPts val="2500"/>
              <a:buChar char="■"/>
              <a:defRPr sz="2500"/>
            </a:lvl9pPr>
          </a:lstStyle>
          <a:p>
            <a:endParaRPr/>
          </a:p>
        </p:txBody>
      </p:sp>
      <p:sp>
        <p:nvSpPr>
          <p:cNvPr id="391" name="Google Shape;391;p35"/>
          <p:cNvSpPr txBox="1">
            <a:spLocks noGrp="1"/>
          </p:cNvSpPr>
          <p:nvPr>
            <p:ph type="title" idx="4"/>
          </p:nvPr>
        </p:nvSpPr>
        <p:spPr>
          <a:xfrm>
            <a:off x="770775" y="4397400"/>
            <a:ext cx="3615000" cy="393600"/>
          </a:xfrm>
          <a:prstGeom prst="rect">
            <a:avLst/>
          </a:prstGeom>
        </p:spPr>
        <p:txBody>
          <a:bodyPr spcFirstLastPara="1" wrap="square" lIns="91425" tIns="91425" rIns="91425" bIns="91425" anchor="t" anchorCtr="0">
            <a:noAutofit/>
          </a:bodyPr>
          <a:lstStyle>
            <a:lvl1pPr lvl="0">
              <a:spcBef>
                <a:spcPts val="0"/>
              </a:spcBef>
              <a:spcAft>
                <a:spcPts val="0"/>
              </a:spcAft>
              <a:buSzPts val="1900"/>
              <a:buNone/>
              <a:defRPr sz="19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92" name="Google Shape;392;p35"/>
          <p:cNvSpPr txBox="1">
            <a:spLocks noGrp="1"/>
          </p:cNvSpPr>
          <p:nvPr>
            <p:ph type="subTitle" idx="5"/>
          </p:nvPr>
        </p:nvSpPr>
        <p:spPr>
          <a:xfrm>
            <a:off x="770775" y="4722250"/>
            <a:ext cx="3615000" cy="261000"/>
          </a:xfrm>
          <a:prstGeom prst="rect">
            <a:avLst/>
          </a:prstGeom>
        </p:spPr>
        <p:txBody>
          <a:bodyPr spcFirstLastPara="1" wrap="square" lIns="91425" tIns="91425" rIns="91425" bIns="91425" anchor="ctr" anchorCtr="0">
            <a:noAutofit/>
          </a:bodyPr>
          <a:lstStyle>
            <a:lvl1pPr lvl="0">
              <a:spcBef>
                <a:spcPts val="0"/>
              </a:spcBef>
              <a:spcAft>
                <a:spcPts val="0"/>
              </a:spcAft>
              <a:buSzPts val="1200"/>
              <a:buFont typeface="Urbanist Black"/>
              <a:buNone/>
              <a:defRPr sz="1200">
                <a:latin typeface="Urbanist Black"/>
                <a:ea typeface="Urbanist Black"/>
                <a:cs typeface="Urbanist Black"/>
                <a:sym typeface="Urbanist Black"/>
              </a:defRPr>
            </a:lvl1pPr>
            <a:lvl2pPr lvl="1">
              <a:spcBef>
                <a:spcPts val="0"/>
              </a:spcBef>
              <a:spcAft>
                <a:spcPts val="0"/>
              </a:spcAft>
              <a:buSzPts val="1200"/>
              <a:buFont typeface="Urbanist Black"/>
              <a:buNone/>
              <a:defRPr sz="1200">
                <a:latin typeface="Urbanist Black"/>
                <a:ea typeface="Urbanist Black"/>
                <a:cs typeface="Urbanist Black"/>
                <a:sym typeface="Urbanist Black"/>
              </a:defRPr>
            </a:lvl2pPr>
            <a:lvl3pPr lvl="2">
              <a:spcBef>
                <a:spcPts val="0"/>
              </a:spcBef>
              <a:spcAft>
                <a:spcPts val="0"/>
              </a:spcAft>
              <a:buSzPts val="1200"/>
              <a:buFont typeface="Urbanist Black"/>
              <a:buNone/>
              <a:defRPr sz="1200">
                <a:latin typeface="Urbanist Black"/>
                <a:ea typeface="Urbanist Black"/>
                <a:cs typeface="Urbanist Black"/>
                <a:sym typeface="Urbanist Black"/>
              </a:defRPr>
            </a:lvl3pPr>
            <a:lvl4pPr lvl="3">
              <a:spcBef>
                <a:spcPts val="0"/>
              </a:spcBef>
              <a:spcAft>
                <a:spcPts val="0"/>
              </a:spcAft>
              <a:buSzPts val="1200"/>
              <a:buFont typeface="Urbanist Black"/>
              <a:buNone/>
              <a:defRPr sz="1200">
                <a:latin typeface="Urbanist Black"/>
                <a:ea typeface="Urbanist Black"/>
                <a:cs typeface="Urbanist Black"/>
                <a:sym typeface="Urbanist Black"/>
              </a:defRPr>
            </a:lvl4pPr>
            <a:lvl5pPr lvl="4">
              <a:spcBef>
                <a:spcPts val="0"/>
              </a:spcBef>
              <a:spcAft>
                <a:spcPts val="0"/>
              </a:spcAft>
              <a:buSzPts val="1200"/>
              <a:buFont typeface="Urbanist Black"/>
              <a:buNone/>
              <a:defRPr sz="1200">
                <a:latin typeface="Urbanist Black"/>
                <a:ea typeface="Urbanist Black"/>
                <a:cs typeface="Urbanist Black"/>
                <a:sym typeface="Urbanist Black"/>
              </a:defRPr>
            </a:lvl5pPr>
            <a:lvl6pPr lvl="5">
              <a:spcBef>
                <a:spcPts val="0"/>
              </a:spcBef>
              <a:spcAft>
                <a:spcPts val="0"/>
              </a:spcAft>
              <a:buSzPts val="1200"/>
              <a:buFont typeface="Urbanist Black"/>
              <a:buNone/>
              <a:defRPr sz="1200">
                <a:latin typeface="Urbanist Black"/>
                <a:ea typeface="Urbanist Black"/>
                <a:cs typeface="Urbanist Black"/>
                <a:sym typeface="Urbanist Black"/>
              </a:defRPr>
            </a:lvl6pPr>
            <a:lvl7pPr lvl="6">
              <a:spcBef>
                <a:spcPts val="0"/>
              </a:spcBef>
              <a:spcAft>
                <a:spcPts val="0"/>
              </a:spcAft>
              <a:buSzPts val="1200"/>
              <a:buFont typeface="Urbanist Black"/>
              <a:buNone/>
              <a:defRPr sz="1200">
                <a:latin typeface="Urbanist Black"/>
                <a:ea typeface="Urbanist Black"/>
                <a:cs typeface="Urbanist Black"/>
                <a:sym typeface="Urbanist Black"/>
              </a:defRPr>
            </a:lvl7pPr>
            <a:lvl8pPr lvl="7">
              <a:spcBef>
                <a:spcPts val="0"/>
              </a:spcBef>
              <a:spcAft>
                <a:spcPts val="0"/>
              </a:spcAft>
              <a:buSzPts val="1200"/>
              <a:buFont typeface="Urbanist Black"/>
              <a:buNone/>
              <a:defRPr sz="1200">
                <a:latin typeface="Urbanist Black"/>
                <a:ea typeface="Urbanist Black"/>
                <a:cs typeface="Urbanist Black"/>
                <a:sym typeface="Urbanist Black"/>
              </a:defRPr>
            </a:lvl8pPr>
            <a:lvl9pPr lvl="8">
              <a:spcBef>
                <a:spcPts val="0"/>
              </a:spcBef>
              <a:spcAft>
                <a:spcPts val="0"/>
              </a:spcAft>
              <a:buSzPts val="1200"/>
              <a:buFont typeface="Urbanist Black"/>
              <a:buNone/>
              <a:defRPr sz="1200">
                <a:latin typeface="Urbanist Black"/>
                <a:ea typeface="Urbanist Black"/>
                <a:cs typeface="Urbanist Black"/>
                <a:sym typeface="Urbanist Black"/>
              </a:defRPr>
            </a:lvl9pPr>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two columns">
  <p:cSld name="CUSTOM_3_1">
    <p:spTree>
      <p:nvGrpSpPr>
        <p:cNvPr id="1" name="Shape 393"/>
        <p:cNvGrpSpPr/>
        <p:nvPr/>
      </p:nvGrpSpPr>
      <p:grpSpPr>
        <a:xfrm>
          <a:off x="0" y="0"/>
          <a:ext cx="0" cy="0"/>
          <a:chOff x="0" y="0"/>
          <a:chExt cx="0" cy="0"/>
        </a:xfrm>
      </p:grpSpPr>
      <p:sp>
        <p:nvSpPr>
          <p:cNvPr id="394" name="Google Shape;394;p36"/>
          <p:cNvSpPr txBox="1">
            <a:spLocks noGrp="1"/>
          </p:cNvSpPr>
          <p:nvPr>
            <p:ph type="body" idx="1"/>
          </p:nvPr>
        </p:nvSpPr>
        <p:spPr>
          <a:xfrm>
            <a:off x="311700" y="1447800"/>
            <a:ext cx="4158600" cy="33528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95" name="Google Shape;395;p36"/>
          <p:cNvSpPr txBox="1">
            <a:spLocks noGrp="1"/>
          </p:cNvSpPr>
          <p:nvPr>
            <p:ph type="title"/>
          </p:nvPr>
        </p:nvSpPr>
        <p:spPr>
          <a:xfrm>
            <a:off x="311700" y="173700"/>
            <a:ext cx="8527200" cy="10545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
        <p:nvSpPr>
          <p:cNvPr id="396" name="Google Shape;396;p36"/>
          <p:cNvSpPr txBox="1">
            <a:spLocks noGrp="1"/>
          </p:cNvSpPr>
          <p:nvPr>
            <p:ph type="body" idx="2"/>
          </p:nvPr>
        </p:nvSpPr>
        <p:spPr>
          <a:xfrm>
            <a:off x="4680300" y="1447800"/>
            <a:ext cx="4158600" cy="33528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Tree>
  </p:cSld>
  <p:clrMapOvr>
    <a:masterClrMapping/>
  </p:clrMapOvr>
  <p:extLst>
    <p:ext uri="{DCECCB84-F9BA-43D5-87BE-67443E8EF086}">
      <p15:sldGuideLst xmlns:p15="http://schemas.microsoft.com/office/powerpoint/2012/main">
        <p15:guide id="1" orient="horz" pos="2115">
          <p15:clr>
            <a:srgbClr val="E46962"/>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One column text">
  <p:cSld name="ONE_COLUMN_TEXT_1_1">
    <p:spTree>
      <p:nvGrpSpPr>
        <p:cNvPr id="1" name="Shape 397"/>
        <p:cNvGrpSpPr/>
        <p:nvPr/>
      </p:nvGrpSpPr>
      <p:grpSpPr>
        <a:xfrm>
          <a:off x="0" y="0"/>
          <a:ext cx="0" cy="0"/>
          <a:chOff x="0" y="0"/>
          <a:chExt cx="0" cy="0"/>
        </a:xfrm>
      </p:grpSpPr>
      <p:sp>
        <p:nvSpPr>
          <p:cNvPr id="398" name="Google Shape;398;p3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99" name="Google Shape;399;p3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400" name="Google Shape;400;p3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_1">
    <p:spTree>
      <p:nvGrpSpPr>
        <p:cNvPr id="1" name="Shape 401"/>
        <p:cNvGrpSpPr/>
        <p:nvPr/>
      </p:nvGrpSpPr>
      <p:grpSpPr>
        <a:xfrm>
          <a:off x="0" y="0"/>
          <a:ext cx="0" cy="0"/>
          <a:chOff x="0" y="0"/>
          <a:chExt cx="0" cy="0"/>
        </a:xfrm>
      </p:grpSpPr>
      <p:sp>
        <p:nvSpPr>
          <p:cNvPr id="402" name="Google Shape;402;p38"/>
          <p:cNvSpPr/>
          <p:nvPr/>
        </p:nvSpPr>
        <p:spPr>
          <a:xfrm>
            <a:off x="4572000" y="-125"/>
            <a:ext cx="4572000" cy="5143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38"/>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404" name="Google Shape;404;p38"/>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spcBef>
                <a:spcPts val="0"/>
              </a:spcBef>
              <a:spcAft>
                <a:spcPts val="0"/>
              </a:spcAft>
              <a:buSzPts val="2100"/>
              <a:buNone/>
              <a:defRPr sz="2100"/>
            </a:lvl1pPr>
            <a:lvl2pPr lvl="1" algn="ctr">
              <a:spcBef>
                <a:spcPts val="0"/>
              </a:spcBef>
              <a:spcAft>
                <a:spcPts val="0"/>
              </a:spcAft>
              <a:buSzPts val="2100"/>
              <a:buNone/>
              <a:defRPr sz="2100"/>
            </a:lvl2pPr>
            <a:lvl3pPr lvl="2" algn="ctr">
              <a:spcBef>
                <a:spcPts val="0"/>
              </a:spcBef>
              <a:spcAft>
                <a:spcPts val="0"/>
              </a:spcAft>
              <a:buSzPts val="2100"/>
              <a:buNone/>
              <a:defRPr sz="2100"/>
            </a:lvl3pPr>
            <a:lvl4pPr lvl="3" algn="ctr">
              <a:spcBef>
                <a:spcPts val="0"/>
              </a:spcBef>
              <a:spcAft>
                <a:spcPts val="0"/>
              </a:spcAft>
              <a:buSzPts val="2100"/>
              <a:buNone/>
              <a:defRPr sz="2100"/>
            </a:lvl4pPr>
            <a:lvl5pPr lvl="4" algn="ctr">
              <a:spcBef>
                <a:spcPts val="0"/>
              </a:spcBef>
              <a:spcAft>
                <a:spcPts val="0"/>
              </a:spcAft>
              <a:buSzPts val="2100"/>
              <a:buNone/>
              <a:defRPr sz="2100"/>
            </a:lvl5pPr>
            <a:lvl6pPr lvl="5" algn="ctr">
              <a:spcBef>
                <a:spcPts val="0"/>
              </a:spcBef>
              <a:spcAft>
                <a:spcPts val="0"/>
              </a:spcAft>
              <a:buSzPts val="2100"/>
              <a:buNone/>
              <a:defRPr sz="2100"/>
            </a:lvl6pPr>
            <a:lvl7pPr lvl="6" algn="ctr">
              <a:spcBef>
                <a:spcPts val="0"/>
              </a:spcBef>
              <a:spcAft>
                <a:spcPts val="0"/>
              </a:spcAft>
              <a:buSzPts val="2100"/>
              <a:buNone/>
              <a:defRPr sz="2100"/>
            </a:lvl7pPr>
            <a:lvl8pPr lvl="7" algn="ctr">
              <a:spcBef>
                <a:spcPts val="0"/>
              </a:spcBef>
              <a:spcAft>
                <a:spcPts val="0"/>
              </a:spcAft>
              <a:buSzPts val="2100"/>
              <a:buNone/>
              <a:defRPr sz="2100"/>
            </a:lvl8pPr>
            <a:lvl9pPr lvl="8" algn="ctr">
              <a:spcBef>
                <a:spcPts val="0"/>
              </a:spcBef>
              <a:spcAft>
                <a:spcPts val="0"/>
              </a:spcAft>
              <a:buSzPts val="2100"/>
              <a:buNone/>
              <a:defRPr sz="2100"/>
            </a:lvl9pPr>
          </a:lstStyle>
          <a:p>
            <a:endParaRPr/>
          </a:p>
        </p:txBody>
      </p:sp>
      <p:sp>
        <p:nvSpPr>
          <p:cNvPr id="405" name="Google Shape;405;p38"/>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6" name="Google Shape;406;p3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Main point with design">
  <p:cSld name="TITLE_1_1">
    <p:spTree>
      <p:nvGrpSpPr>
        <p:cNvPr id="1" name="Shape 60"/>
        <p:cNvGrpSpPr/>
        <p:nvPr/>
      </p:nvGrpSpPr>
      <p:grpSpPr>
        <a:xfrm>
          <a:off x="0" y="0"/>
          <a:ext cx="0" cy="0"/>
          <a:chOff x="0" y="0"/>
          <a:chExt cx="0" cy="0"/>
        </a:xfrm>
      </p:grpSpPr>
      <p:sp>
        <p:nvSpPr>
          <p:cNvPr id="61" name="Google Shape;61;p5"/>
          <p:cNvSpPr txBox="1">
            <a:spLocks noGrp="1"/>
          </p:cNvSpPr>
          <p:nvPr>
            <p:ph type="ctrTitle"/>
          </p:nvPr>
        </p:nvSpPr>
        <p:spPr>
          <a:xfrm>
            <a:off x="156190" y="1368783"/>
            <a:ext cx="4363200" cy="2897400"/>
          </a:xfrm>
          <a:prstGeom prst="rect">
            <a:avLst/>
          </a:prstGeom>
        </p:spPr>
        <p:txBody>
          <a:bodyPr spcFirstLastPara="1" wrap="square" lIns="91425" tIns="91425" rIns="91425" bIns="91425" anchor="b" anchorCtr="0">
            <a:noAutofit/>
          </a:bodyPr>
          <a:lstStyle>
            <a:lvl1pPr lvl="0">
              <a:lnSpc>
                <a:spcPct val="90000"/>
              </a:lnSpc>
              <a:spcBef>
                <a:spcPts val="0"/>
              </a:spcBef>
              <a:spcAft>
                <a:spcPts val="0"/>
              </a:spcAft>
              <a:buSzPts val="10900"/>
              <a:buNone/>
              <a:defRPr sz="10900"/>
            </a:lvl1pPr>
            <a:lvl2pPr lvl="1" algn="ctr">
              <a:lnSpc>
                <a:spcPct val="90000"/>
              </a:lnSpc>
              <a:spcBef>
                <a:spcPts val="0"/>
              </a:spcBef>
              <a:spcAft>
                <a:spcPts val="0"/>
              </a:spcAft>
              <a:buSzPts val="5200"/>
              <a:buNone/>
              <a:defRPr sz="5200"/>
            </a:lvl2pPr>
            <a:lvl3pPr lvl="2" algn="ctr">
              <a:lnSpc>
                <a:spcPct val="90000"/>
              </a:lnSpc>
              <a:spcBef>
                <a:spcPts val="0"/>
              </a:spcBef>
              <a:spcAft>
                <a:spcPts val="0"/>
              </a:spcAft>
              <a:buSzPts val="5200"/>
              <a:buNone/>
              <a:defRPr sz="5200"/>
            </a:lvl3pPr>
            <a:lvl4pPr lvl="3" algn="ctr">
              <a:lnSpc>
                <a:spcPct val="90000"/>
              </a:lnSpc>
              <a:spcBef>
                <a:spcPts val="0"/>
              </a:spcBef>
              <a:spcAft>
                <a:spcPts val="0"/>
              </a:spcAft>
              <a:buSzPts val="5200"/>
              <a:buNone/>
              <a:defRPr sz="5200"/>
            </a:lvl4pPr>
            <a:lvl5pPr lvl="4" algn="ctr">
              <a:lnSpc>
                <a:spcPct val="90000"/>
              </a:lnSpc>
              <a:spcBef>
                <a:spcPts val="0"/>
              </a:spcBef>
              <a:spcAft>
                <a:spcPts val="0"/>
              </a:spcAft>
              <a:buSzPts val="5200"/>
              <a:buNone/>
              <a:defRPr sz="5200"/>
            </a:lvl5pPr>
            <a:lvl6pPr lvl="5" algn="ctr">
              <a:lnSpc>
                <a:spcPct val="90000"/>
              </a:lnSpc>
              <a:spcBef>
                <a:spcPts val="0"/>
              </a:spcBef>
              <a:spcAft>
                <a:spcPts val="0"/>
              </a:spcAft>
              <a:buSzPts val="5200"/>
              <a:buNone/>
              <a:defRPr sz="5200"/>
            </a:lvl6pPr>
            <a:lvl7pPr lvl="6" algn="ctr">
              <a:lnSpc>
                <a:spcPct val="90000"/>
              </a:lnSpc>
              <a:spcBef>
                <a:spcPts val="0"/>
              </a:spcBef>
              <a:spcAft>
                <a:spcPts val="0"/>
              </a:spcAft>
              <a:buSzPts val="5200"/>
              <a:buNone/>
              <a:defRPr sz="5200"/>
            </a:lvl7pPr>
            <a:lvl8pPr lvl="7" algn="ctr">
              <a:lnSpc>
                <a:spcPct val="90000"/>
              </a:lnSpc>
              <a:spcBef>
                <a:spcPts val="0"/>
              </a:spcBef>
              <a:spcAft>
                <a:spcPts val="0"/>
              </a:spcAft>
              <a:buSzPts val="5200"/>
              <a:buNone/>
              <a:defRPr sz="5200"/>
            </a:lvl8pPr>
            <a:lvl9pPr lvl="8" algn="ctr">
              <a:lnSpc>
                <a:spcPct val="90000"/>
              </a:lnSpc>
              <a:spcBef>
                <a:spcPts val="0"/>
              </a:spcBef>
              <a:spcAft>
                <a:spcPts val="0"/>
              </a:spcAft>
              <a:buSzPts val="5200"/>
              <a:buNone/>
              <a:defRPr sz="5200"/>
            </a:lvl9pPr>
          </a:lstStyle>
          <a:p>
            <a:endParaRPr/>
          </a:p>
        </p:txBody>
      </p:sp>
      <p:sp>
        <p:nvSpPr>
          <p:cNvPr id="62" name="Google Shape;62;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grpSp>
        <p:nvGrpSpPr>
          <p:cNvPr id="63" name="Google Shape;63;p5"/>
          <p:cNvGrpSpPr/>
          <p:nvPr/>
        </p:nvGrpSpPr>
        <p:grpSpPr>
          <a:xfrm>
            <a:off x="5665365" y="1777922"/>
            <a:ext cx="2922519" cy="2897359"/>
            <a:chOff x="5489585" y="1688656"/>
            <a:chExt cx="3045242" cy="3019026"/>
          </a:xfrm>
        </p:grpSpPr>
        <p:grpSp>
          <p:nvGrpSpPr>
            <p:cNvPr id="64" name="Google Shape;64;p5"/>
            <p:cNvGrpSpPr/>
            <p:nvPr/>
          </p:nvGrpSpPr>
          <p:grpSpPr>
            <a:xfrm>
              <a:off x="5489585" y="1688656"/>
              <a:ext cx="3045242" cy="3019026"/>
              <a:chOff x="5923027" y="1926500"/>
              <a:chExt cx="2598551" cy="2576181"/>
            </a:xfrm>
          </p:grpSpPr>
          <p:sp>
            <p:nvSpPr>
              <p:cNvPr id="65" name="Google Shape;65;p5"/>
              <p:cNvSpPr/>
              <p:nvPr/>
            </p:nvSpPr>
            <p:spPr>
              <a:xfrm>
                <a:off x="6623800" y="2628610"/>
                <a:ext cx="1192800" cy="12021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66" name="Google Shape;66;p5"/>
              <p:cNvSpPr/>
              <p:nvPr/>
            </p:nvSpPr>
            <p:spPr>
              <a:xfrm rot="10800000">
                <a:off x="5923027" y="1926500"/>
                <a:ext cx="1310400" cy="1310400"/>
              </a:xfrm>
              <a:prstGeom prst="pie">
                <a:avLst>
                  <a:gd name="adj1" fmla="val 10800229"/>
                  <a:gd name="adj2" fmla="val 16200000"/>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67" name="Google Shape;67;p5"/>
              <p:cNvSpPr/>
              <p:nvPr/>
            </p:nvSpPr>
            <p:spPr>
              <a:xfrm rot="5400000">
                <a:off x="5923035" y="3192281"/>
                <a:ext cx="1310400" cy="1310400"/>
              </a:xfrm>
              <a:prstGeom prst="pie">
                <a:avLst>
                  <a:gd name="adj1" fmla="val 10800229"/>
                  <a:gd name="adj2" fmla="val 16200000"/>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68" name="Google Shape;68;p5"/>
              <p:cNvSpPr/>
              <p:nvPr/>
            </p:nvSpPr>
            <p:spPr>
              <a:xfrm>
                <a:off x="7211178" y="3192281"/>
                <a:ext cx="1310400" cy="1310400"/>
              </a:xfrm>
              <a:prstGeom prst="pie">
                <a:avLst>
                  <a:gd name="adj1" fmla="val 10800229"/>
                  <a:gd name="adj2" fmla="val 16200000"/>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69" name="Google Shape;69;p5"/>
              <p:cNvSpPr/>
              <p:nvPr/>
            </p:nvSpPr>
            <p:spPr>
              <a:xfrm rot="-5400000">
                <a:off x="7211171" y="1926500"/>
                <a:ext cx="1310400" cy="1310400"/>
              </a:xfrm>
              <a:prstGeom prst="pie">
                <a:avLst>
                  <a:gd name="adj1" fmla="val 10800229"/>
                  <a:gd name="adj2" fmla="val 16200000"/>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grpSp>
        <p:sp>
          <p:nvSpPr>
            <p:cNvPr id="70" name="Google Shape;70;p5"/>
            <p:cNvSpPr/>
            <p:nvPr/>
          </p:nvSpPr>
          <p:spPr>
            <a:xfrm>
              <a:off x="6854273" y="3045975"/>
              <a:ext cx="319500" cy="319800"/>
            </a:xfrm>
            <a:prstGeom prst="ellipse">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grpSp>
      <p:sp>
        <p:nvSpPr>
          <p:cNvPr id="71" name="Google Shape;71;p5"/>
          <p:cNvSpPr/>
          <p:nvPr/>
        </p:nvSpPr>
        <p:spPr>
          <a:xfrm>
            <a:off x="6550174" y="134741"/>
            <a:ext cx="1152900" cy="1152900"/>
          </a:xfrm>
          <a:prstGeom prst="pie">
            <a:avLst>
              <a:gd name="adj1" fmla="val 0"/>
              <a:gd name="adj2" fmla="val 16200000"/>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grpSp>
        <p:nvGrpSpPr>
          <p:cNvPr id="72" name="Google Shape;72;p5"/>
          <p:cNvGrpSpPr/>
          <p:nvPr/>
        </p:nvGrpSpPr>
        <p:grpSpPr>
          <a:xfrm>
            <a:off x="5262520" y="134674"/>
            <a:ext cx="1132500" cy="1132500"/>
            <a:chOff x="5254564" y="134674"/>
            <a:chExt cx="1132500" cy="1132500"/>
          </a:xfrm>
        </p:grpSpPr>
        <p:sp>
          <p:nvSpPr>
            <p:cNvPr id="73" name="Google Shape;73;p5"/>
            <p:cNvSpPr/>
            <p:nvPr/>
          </p:nvSpPr>
          <p:spPr>
            <a:xfrm>
              <a:off x="5254564" y="134674"/>
              <a:ext cx="1132500" cy="1132500"/>
            </a:xfrm>
            <a:prstGeom prst="ellipse">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74" name="Google Shape;74;p5"/>
            <p:cNvSpPr/>
            <p:nvPr/>
          </p:nvSpPr>
          <p:spPr>
            <a:xfrm>
              <a:off x="5434076" y="271312"/>
              <a:ext cx="783300" cy="4296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75" name="Google Shape;75;p5"/>
            <p:cNvSpPr/>
            <p:nvPr/>
          </p:nvSpPr>
          <p:spPr>
            <a:xfrm rot="10800000">
              <a:off x="5434191" y="701025"/>
              <a:ext cx="783300" cy="429600"/>
            </a:xfrm>
            <a:prstGeom prst="triangle">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grpSp>
      <p:grpSp>
        <p:nvGrpSpPr>
          <p:cNvPr id="76" name="Google Shape;76;p5"/>
          <p:cNvGrpSpPr/>
          <p:nvPr/>
        </p:nvGrpSpPr>
        <p:grpSpPr>
          <a:xfrm>
            <a:off x="7902515" y="206511"/>
            <a:ext cx="1009364" cy="1009364"/>
            <a:chOff x="7711668" y="191367"/>
            <a:chExt cx="1152900" cy="1152900"/>
          </a:xfrm>
        </p:grpSpPr>
        <p:sp>
          <p:nvSpPr>
            <p:cNvPr id="77" name="Google Shape;77;p5"/>
            <p:cNvSpPr/>
            <p:nvPr/>
          </p:nvSpPr>
          <p:spPr>
            <a:xfrm>
              <a:off x="7711668" y="191367"/>
              <a:ext cx="1152900" cy="1152900"/>
            </a:xfrm>
            <a:prstGeom prst="pie">
              <a:avLst>
                <a:gd name="adj1" fmla="val 5371730"/>
                <a:gd name="adj2" fmla="val 1620000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78" name="Google Shape;78;p5"/>
            <p:cNvSpPr/>
            <p:nvPr/>
          </p:nvSpPr>
          <p:spPr>
            <a:xfrm>
              <a:off x="8266053" y="191367"/>
              <a:ext cx="580500" cy="11529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79" name="Google Shape;79;p5"/>
            <p:cNvSpPr/>
            <p:nvPr/>
          </p:nvSpPr>
          <p:spPr>
            <a:xfrm>
              <a:off x="7986408" y="421309"/>
              <a:ext cx="691800" cy="684900"/>
            </a:xfrm>
            <a:prstGeom prst="pie">
              <a:avLst>
                <a:gd name="adj1" fmla="val 5385340"/>
                <a:gd name="adj2" fmla="val 16200000"/>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80" name="Google Shape;80;p5"/>
            <p:cNvSpPr/>
            <p:nvPr/>
          </p:nvSpPr>
          <p:spPr>
            <a:xfrm>
              <a:off x="8325900" y="421309"/>
              <a:ext cx="520500" cy="6849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grpSp>
      <p:sp>
        <p:nvSpPr>
          <p:cNvPr id="81" name="Google Shape;81;p5"/>
          <p:cNvSpPr/>
          <p:nvPr/>
        </p:nvSpPr>
        <p:spPr>
          <a:xfrm rot="5400000">
            <a:off x="6601774" y="1994511"/>
            <a:ext cx="1049700" cy="1048500"/>
          </a:xfrm>
          <a:prstGeom prst="pie">
            <a:avLst>
              <a:gd name="adj1" fmla="val 5371730"/>
              <a:gd name="adj2" fmla="val 16200000"/>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82" name="Google Shape;82;p5"/>
          <p:cNvSpPr/>
          <p:nvPr/>
        </p:nvSpPr>
        <p:spPr>
          <a:xfrm rot="5400000">
            <a:off x="6601774" y="1481152"/>
            <a:ext cx="1049700" cy="1048500"/>
          </a:xfrm>
          <a:prstGeom prst="pie">
            <a:avLst>
              <a:gd name="adj1" fmla="val 5371730"/>
              <a:gd name="adj2" fmla="val 16200000"/>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grpSp>
        <p:nvGrpSpPr>
          <p:cNvPr id="83" name="Google Shape;83;p5"/>
          <p:cNvGrpSpPr/>
          <p:nvPr/>
        </p:nvGrpSpPr>
        <p:grpSpPr>
          <a:xfrm>
            <a:off x="5252281" y="2624507"/>
            <a:ext cx="1152977" cy="1152977"/>
            <a:chOff x="5289000" y="2571675"/>
            <a:chExt cx="1285800" cy="1285800"/>
          </a:xfrm>
        </p:grpSpPr>
        <p:sp>
          <p:nvSpPr>
            <p:cNvPr id="84" name="Google Shape;84;p5"/>
            <p:cNvSpPr/>
            <p:nvPr/>
          </p:nvSpPr>
          <p:spPr>
            <a:xfrm rot="10800000">
              <a:off x="5289000" y="2571675"/>
              <a:ext cx="1285800" cy="12858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grpSp>
          <p:nvGrpSpPr>
            <p:cNvPr id="85" name="Google Shape;85;p5"/>
            <p:cNvGrpSpPr/>
            <p:nvPr/>
          </p:nvGrpSpPr>
          <p:grpSpPr>
            <a:xfrm>
              <a:off x="5493517" y="2781872"/>
              <a:ext cx="887935" cy="887716"/>
              <a:chOff x="5493517" y="2781872"/>
              <a:chExt cx="887935" cy="887716"/>
            </a:xfrm>
          </p:grpSpPr>
          <p:sp>
            <p:nvSpPr>
              <p:cNvPr id="86" name="Google Shape;86;p5"/>
              <p:cNvSpPr/>
              <p:nvPr/>
            </p:nvSpPr>
            <p:spPr>
              <a:xfrm>
                <a:off x="5493752" y="2781882"/>
                <a:ext cx="887700" cy="887700"/>
              </a:xfrm>
              <a:prstGeom prst="pie">
                <a:avLst>
                  <a:gd name="adj1" fmla="val 10800229"/>
                  <a:gd name="adj2" fmla="val 16200000"/>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87" name="Google Shape;87;p5"/>
              <p:cNvSpPr/>
              <p:nvPr/>
            </p:nvSpPr>
            <p:spPr>
              <a:xfrm rot="10800000">
                <a:off x="5493530" y="2781882"/>
                <a:ext cx="887700" cy="887700"/>
              </a:xfrm>
              <a:prstGeom prst="pie">
                <a:avLst>
                  <a:gd name="adj1" fmla="val 10800229"/>
                  <a:gd name="adj2" fmla="val 16217256"/>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88" name="Google Shape;88;p5"/>
              <p:cNvSpPr/>
              <p:nvPr/>
            </p:nvSpPr>
            <p:spPr>
              <a:xfrm rot="5400000">
                <a:off x="5493744" y="2781888"/>
                <a:ext cx="887700" cy="887700"/>
              </a:xfrm>
              <a:prstGeom prst="pie">
                <a:avLst>
                  <a:gd name="adj1" fmla="val 10800229"/>
                  <a:gd name="adj2" fmla="val 16200000"/>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89" name="Google Shape;89;p5"/>
              <p:cNvSpPr/>
              <p:nvPr/>
            </p:nvSpPr>
            <p:spPr>
              <a:xfrm rot="-5400000">
                <a:off x="5493517" y="2781872"/>
                <a:ext cx="887700" cy="887700"/>
              </a:xfrm>
              <a:prstGeom prst="pie">
                <a:avLst>
                  <a:gd name="adj1" fmla="val 10800229"/>
                  <a:gd name="adj2" fmla="val 16200000"/>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grpSp>
      </p:grpSp>
      <p:grpSp>
        <p:nvGrpSpPr>
          <p:cNvPr id="90" name="Google Shape;90;p5"/>
          <p:cNvGrpSpPr/>
          <p:nvPr/>
        </p:nvGrpSpPr>
        <p:grpSpPr>
          <a:xfrm>
            <a:off x="7830177" y="1408401"/>
            <a:ext cx="1154053" cy="1154053"/>
            <a:chOff x="7862550" y="1278950"/>
            <a:chExt cx="1287000" cy="1287000"/>
          </a:xfrm>
        </p:grpSpPr>
        <p:sp>
          <p:nvSpPr>
            <p:cNvPr id="91" name="Google Shape;91;p5"/>
            <p:cNvSpPr/>
            <p:nvPr/>
          </p:nvSpPr>
          <p:spPr>
            <a:xfrm>
              <a:off x="8434900" y="1278950"/>
              <a:ext cx="137400" cy="12870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92" name="Google Shape;92;p5"/>
            <p:cNvSpPr/>
            <p:nvPr/>
          </p:nvSpPr>
          <p:spPr>
            <a:xfrm rot="5400000">
              <a:off x="8437350" y="1278950"/>
              <a:ext cx="137400" cy="12870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93" name="Google Shape;93;p5"/>
            <p:cNvSpPr/>
            <p:nvPr/>
          </p:nvSpPr>
          <p:spPr>
            <a:xfrm rot="2700000">
              <a:off x="8447145" y="1277182"/>
              <a:ext cx="137462" cy="1287005"/>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94" name="Google Shape;94;p5"/>
            <p:cNvSpPr/>
            <p:nvPr/>
          </p:nvSpPr>
          <p:spPr>
            <a:xfrm rot="8100000">
              <a:off x="8448850" y="1278958"/>
              <a:ext cx="137462" cy="1287005"/>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grpSp>
      <p:sp>
        <p:nvSpPr>
          <p:cNvPr id="95" name="Google Shape;95;p5"/>
          <p:cNvSpPr/>
          <p:nvPr/>
        </p:nvSpPr>
        <p:spPr>
          <a:xfrm>
            <a:off x="7909337" y="3926581"/>
            <a:ext cx="1964700" cy="1964700"/>
          </a:xfrm>
          <a:prstGeom prst="pie">
            <a:avLst>
              <a:gd name="adj1" fmla="val 10800229"/>
              <a:gd name="adj2" fmla="val 16200000"/>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96" name="Google Shape;96;p5"/>
          <p:cNvSpPr>
            <a:spLocks noGrp="1"/>
          </p:cNvSpPr>
          <p:nvPr>
            <p:ph type="pic" idx="2"/>
          </p:nvPr>
        </p:nvSpPr>
        <p:spPr>
          <a:xfrm>
            <a:off x="5251720" y="1368775"/>
            <a:ext cx="1154100" cy="1154100"/>
          </a:xfrm>
          <a:prstGeom prst="ellipse">
            <a:avLst/>
          </a:prstGeom>
          <a:noFill/>
          <a:ln>
            <a:noFill/>
          </a:ln>
        </p:spPr>
      </p:sp>
      <p:sp>
        <p:nvSpPr>
          <p:cNvPr id="97" name="Google Shape;97;p5"/>
          <p:cNvSpPr>
            <a:spLocks noGrp="1"/>
          </p:cNvSpPr>
          <p:nvPr>
            <p:ph type="pic" idx="3"/>
          </p:nvPr>
        </p:nvSpPr>
        <p:spPr>
          <a:xfrm>
            <a:off x="7865800" y="2667450"/>
            <a:ext cx="1154100" cy="1154100"/>
          </a:xfrm>
          <a:prstGeom prst="ellipse">
            <a:avLst/>
          </a:prstGeom>
          <a:noFill/>
          <a:ln>
            <a:noFill/>
          </a:ln>
        </p:spPr>
      </p:sp>
      <p:sp>
        <p:nvSpPr>
          <p:cNvPr id="98" name="Google Shape;98;p5"/>
          <p:cNvSpPr>
            <a:spLocks noGrp="1"/>
          </p:cNvSpPr>
          <p:nvPr>
            <p:ph type="pic" idx="4"/>
          </p:nvPr>
        </p:nvSpPr>
        <p:spPr>
          <a:xfrm>
            <a:off x="6549574" y="3873750"/>
            <a:ext cx="1154100" cy="1154100"/>
          </a:xfrm>
          <a:prstGeom prst="ellipse">
            <a:avLst/>
          </a:prstGeom>
          <a:noFill/>
          <a:ln>
            <a:noFill/>
          </a:ln>
        </p:spPr>
      </p:sp>
      <p:grpSp>
        <p:nvGrpSpPr>
          <p:cNvPr id="99" name="Google Shape;99;p5"/>
          <p:cNvGrpSpPr/>
          <p:nvPr/>
        </p:nvGrpSpPr>
        <p:grpSpPr>
          <a:xfrm>
            <a:off x="5304493" y="3926575"/>
            <a:ext cx="1048500" cy="1048500"/>
            <a:chOff x="5304493" y="3926575"/>
            <a:chExt cx="1048500" cy="1048500"/>
          </a:xfrm>
        </p:grpSpPr>
        <p:sp>
          <p:nvSpPr>
            <p:cNvPr id="100" name="Google Shape;100;p5"/>
            <p:cNvSpPr/>
            <p:nvPr/>
          </p:nvSpPr>
          <p:spPr>
            <a:xfrm rot="5400000">
              <a:off x="5564743" y="4170483"/>
              <a:ext cx="528000" cy="1048500"/>
            </a:xfrm>
            <a:prstGeom prst="rect">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101" name="Google Shape;101;p5"/>
            <p:cNvSpPr/>
            <p:nvPr/>
          </p:nvSpPr>
          <p:spPr>
            <a:xfrm rot="5400000">
              <a:off x="5304493" y="3926575"/>
              <a:ext cx="1048500" cy="1048500"/>
            </a:xfrm>
            <a:prstGeom prst="pie">
              <a:avLst>
                <a:gd name="adj1" fmla="val 5371730"/>
                <a:gd name="adj2" fmla="val 16200000"/>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102" name="Google Shape;102;p5"/>
            <p:cNvSpPr/>
            <p:nvPr/>
          </p:nvSpPr>
          <p:spPr>
            <a:xfrm rot="5400000">
              <a:off x="5598925" y="4413681"/>
              <a:ext cx="467100" cy="622800"/>
            </a:xfrm>
            <a:prstGeom prst="rect">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103" name="Google Shape;103;p5"/>
            <p:cNvSpPr/>
            <p:nvPr/>
          </p:nvSpPr>
          <p:spPr>
            <a:xfrm>
              <a:off x="5521200" y="4182625"/>
              <a:ext cx="622500" cy="621000"/>
            </a:xfrm>
            <a:prstGeom prst="blockArc">
              <a:avLst>
                <a:gd name="adj1" fmla="val 10800000"/>
                <a:gd name="adj2" fmla="val 0"/>
                <a:gd name="adj3" fmla="val 25000"/>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Urbanist"/>
                <a:ea typeface="Urbanist"/>
                <a:cs typeface="Urbanist"/>
                <a:sym typeface="Urbanist"/>
              </a:endParaRPr>
            </a:p>
          </p:txBody>
        </p:sp>
        <p:sp>
          <p:nvSpPr>
            <p:cNvPr id="104" name="Google Shape;104;p5"/>
            <p:cNvSpPr/>
            <p:nvPr/>
          </p:nvSpPr>
          <p:spPr>
            <a:xfrm>
              <a:off x="5665375" y="4319000"/>
              <a:ext cx="328200" cy="328200"/>
            </a:xfrm>
            <a:prstGeom prst="ellipse">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Urbanist"/>
                <a:ea typeface="Urbanist"/>
                <a:cs typeface="Urbanist"/>
                <a:sym typeface="Urbanist"/>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p:cSld name="SECTION_HEADER_1">
    <p:spTree>
      <p:nvGrpSpPr>
        <p:cNvPr id="1" name="Shape 105"/>
        <p:cNvGrpSpPr/>
        <p:nvPr/>
      </p:nvGrpSpPr>
      <p:grpSpPr>
        <a:xfrm>
          <a:off x="0" y="0"/>
          <a:ext cx="0" cy="0"/>
          <a:chOff x="0" y="0"/>
          <a:chExt cx="0" cy="0"/>
        </a:xfrm>
      </p:grpSpPr>
      <p:sp>
        <p:nvSpPr>
          <p:cNvPr id="106" name="Google Shape;106;p6"/>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6200"/>
              <a:buNone/>
              <a:defRPr sz="62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07" name="Google Shape;10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p:cSld name="CUSTOM">
    <p:spTree>
      <p:nvGrpSpPr>
        <p:cNvPr id="1" name="Shape 150"/>
        <p:cNvGrpSpPr/>
        <p:nvPr/>
      </p:nvGrpSpPr>
      <p:grpSpPr>
        <a:xfrm>
          <a:off x="0" y="0"/>
          <a:ext cx="0" cy="0"/>
          <a:chOff x="0" y="0"/>
          <a:chExt cx="0" cy="0"/>
        </a:xfrm>
      </p:grpSpPr>
      <p:sp>
        <p:nvSpPr>
          <p:cNvPr id="151" name="Google Shape;151;p8"/>
          <p:cNvSpPr txBox="1">
            <a:spLocks noGrp="1"/>
          </p:cNvSpPr>
          <p:nvPr>
            <p:ph type="title"/>
          </p:nvPr>
        </p:nvSpPr>
        <p:spPr>
          <a:xfrm>
            <a:off x="1901725" y="2150850"/>
            <a:ext cx="54702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10900"/>
              <a:buNone/>
              <a:defRPr sz="109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with design">
  <p:cSld name="CUSTOM_7">
    <p:spTree>
      <p:nvGrpSpPr>
        <p:cNvPr id="1" name="Shape 152"/>
        <p:cNvGrpSpPr/>
        <p:nvPr/>
      </p:nvGrpSpPr>
      <p:grpSpPr>
        <a:xfrm>
          <a:off x="0" y="0"/>
          <a:ext cx="0" cy="0"/>
          <a:chOff x="0" y="0"/>
          <a:chExt cx="0" cy="0"/>
        </a:xfrm>
      </p:grpSpPr>
      <p:grpSp>
        <p:nvGrpSpPr>
          <p:cNvPr id="153" name="Google Shape;153;p9"/>
          <p:cNvGrpSpPr/>
          <p:nvPr/>
        </p:nvGrpSpPr>
        <p:grpSpPr>
          <a:xfrm>
            <a:off x="6525689" y="209797"/>
            <a:ext cx="1280952" cy="1280952"/>
            <a:chOff x="5304493" y="3926575"/>
            <a:chExt cx="1048500" cy="1048500"/>
          </a:xfrm>
        </p:grpSpPr>
        <p:sp>
          <p:nvSpPr>
            <p:cNvPr id="154" name="Google Shape;154;p9"/>
            <p:cNvSpPr/>
            <p:nvPr/>
          </p:nvSpPr>
          <p:spPr>
            <a:xfrm rot="5400000">
              <a:off x="5564743" y="4170483"/>
              <a:ext cx="528000" cy="1048500"/>
            </a:xfrm>
            <a:prstGeom prst="rect">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155" name="Google Shape;155;p9"/>
            <p:cNvSpPr/>
            <p:nvPr/>
          </p:nvSpPr>
          <p:spPr>
            <a:xfrm rot="5400000">
              <a:off x="5304493" y="3926575"/>
              <a:ext cx="1048500" cy="1048500"/>
            </a:xfrm>
            <a:prstGeom prst="pie">
              <a:avLst>
                <a:gd name="adj1" fmla="val 5371730"/>
                <a:gd name="adj2" fmla="val 16200000"/>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156" name="Google Shape;156;p9"/>
            <p:cNvSpPr/>
            <p:nvPr/>
          </p:nvSpPr>
          <p:spPr>
            <a:xfrm rot="5400000">
              <a:off x="5598925" y="4413681"/>
              <a:ext cx="467100" cy="622800"/>
            </a:xfrm>
            <a:prstGeom prst="rect">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157" name="Google Shape;157;p9"/>
            <p:cNvSpPr/>
            <p:nvPr/>
          </p:nvSpPr>
          <p:spPr>
            <a:xfrm>
              <a:off x="5521200" y="4182625"/>
              <a:ext cx="622500" cy="621000"/>
            </a:xfrm>
            <a:prstGeom prst="blockArc">
              <a:avLst>
                <a:gd name="adj1" fmla="val 10800000"/>
                <a:gd name="adj2" fmla="val 0"/>
                <a:gd name="adj3" fmla="val 25000"/>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Urbanist"/>
                <a:ea typeface="Urbanist"/>
                <a:cs typeface="Urbanist"/>
                <a:sym typeface="Urbanist"/>
              </a:endParaRPr>
            </a:p>
          </p:txBody>
        </p:sp>
        <p:sp>
          <p:nvSpPr>
            <p:cNvPr id="158" name="Google Shape;158;p9"/>
            <p:cNvSpPr/>
            <p:nvPr/>
          </p:nvSpPr>
          <p:spPr>
            <a:xfrm>
              <a:off x="5665375" y="4319000"/>
              <a:ext cx="328200" cy="328200"/>
            </a:xfrm>
            <a:prstGeom prst="ellipse">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Urbanist"/>
                <a:ea typeface="Urbanist"/>
                <a:cs typeface="Urbanist"/>
                <a:sym typeface="Urbanist"/>
              </a:endParaRPr>
            </a:p>
          </p:txBody>
        </p:sp>
      </p:grpSp>
      <p:grpSp>
        <p:nvGrpSpPr>
          <p:cNvPr id="159" name="Google Shape;159;p9"/>
          <p:cNvGrpSpPr/>
          <p:nvPr/>
        </p:nvGrpSpPr>
        <p:grpSpPr>
          <a:xfrm>
            <a:off x="4467749" y="2331802"/>
            <a:ext cx="3699724" cy="3667875"/>
            <a:chOff x="4467749" y="2331802"/>
            <a:chExt cx="3699724" cy="3667875"/>
          </a:xfrm>
        </p:grpSpPr>
        <p:grpSp>
          <p:nvGrpSpPr>
            <p:cNvPr id="160" name="Google Shape;160;p9"/>
            <p:cNvGrpSpPr/>
            <p:nvPr/>
          </p:nvGrpSpPr>
          <p:grpSpPr>
            <a:xfrm>
              <a:off x="4467749" y="2331802"/>
              <a:ext cx="3699724" cy="3667875"/>
              <a:chOff x="4467749" y="2331802"/>
              <a:chExt cx="3699724" cy="3667875"/>
            </a:xfrm>
          </p:grpSpPr>
          <p:sp>
            <p:nvSpPr>
              <p:cNvPr id="161" name="Google Shape;161;p9"/>
              <p:cNvSpPr/>
              <p:nvPr/>
            </p:nvSpPr>
            <p:spPr>
              <a:xfrm>
                <a:off x="5465523" y="3331479"/>
                <a:ext cx="1698300" cy="17115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162" name="Google Shape;162;p9"/>
              <p:cNvSpPr/>
              <p:nvPr/>
            </p:nvSpPr>
            <p:spPr>
              <a:xfrm rot="10800000">
                <a:off x="4467749" y="2331802"/>
                <a:ext cx="1865700" cy="1865700"/>
              </a:xfrm>
              <a:prstGeom prst="pie">
                <a:avLst>
                  <a:gd name="adj1" fmla="val 10800229"/>
                  <a:gd name="adj2" fmla="val 16200000"/>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163" name="Google Shape;163;p9"/>
              <p:cNvSpPr/>
              <p:nvPr/>
            </p:nvSpPr>
            <p:spPr>
              <a:xfrm rot="5400000">
                <a:off x="4467762" y="4133978"/>
                <a:ext cx="1865700" cy="1865700"/>
              </a:xfrm>
              <a:prstGeom prst="pie">
                <a:avLst>
                  <a:gd name="adj1" fmla="val 10800229"/>
                  <a:gd name="adj2" fmla="val 16200000"/>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164" name="Google Shape;164;p9"/>
              <p:cNvSpPr/>
              <p:nvPr/>
            </p:nvSpPr>
            <p:spPr>
              <a:xfrm>
                <a:off x="6301773" y="4133978"/>
                <a:ext cx="1865700" cy="1865700"/>
              </a:xfrm>
              <a:prstGeom prst="pie">
                <a:avLst>
                  <a:gd name="adj1" fmla="val 10800229"/>
                  <a:gd name="adj2" fmla="val 16200000"/>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165" name="Google Shape;165;p9"/>
              <p:cNvSpPr/>
              <p:nvPr/>
            </p:nvSpPr>
            <p:spPr>
              <a:xfrm rot="-5400000">
                <a:off x="6301763" y="2331802"/>
                <a:ext cx="1865700" cy="1865700"/>
              </a:xfrm>
              <a:prstGeom prst="pie">
                <a:avLst>
                  <a:gd name="adj1" fmla="val 10800229"/>
                  <a:gd name="adj2" fmla="val 16200000"/>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grpSp>
        <p:sp>
          <p:nvSpPr>
            <p:cNvPr id="166" name="Google Shape;166;p9"/>
            <p:cNvSpPr/>
            <p:nvPr/>
          </p:nvSpPr>
          <p:spPr>
            <a:xfrm>
              <a:off x="6153961" y="4001955"/>
              <a:ext cx="327300" cy="327600"/>
            </a:xfrm>
            <a:prstGeom prst="ellipse">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grpSp>
      <p:grpSp>
        <p:nvGrpSpPr>
          <p:cNvPr id="167" name="Google Shape;167;p9"/>
          <p:cNvGrpSpPr/>
          <p:nvPr/>
        </p:nvGrpSpPr>
        <p:grpSpPr>
          <a:xfrm>
            <a:off x="7362326" y="3495617"/>
            <a:ext cx="1427100" cy="1427100"/>
            <a:chOff x="7362326" y="3495617"/>
            <a:chExt cx="1427100" cy="1427100"/>
          </a:xfrm>
        </p:grpSpPr>
        <p:sp>
          <p:nvSpPr>
            <p:cNvPr id="168" name="Google Shape;168;p9"/>
            <p:cNvSpPr/>
            <p:nvPr/>
          </p:nvSpPr>
          <p:spPr>
            <a:xfrm>
              <a:off x="7362326" y="3495617"/>
              <a:ext cx="1427100" cy="14271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69" name="Google Shape;169;p9"/>
            <p:cNvSpPr/>
            <p:nvPr/>
          </p:nvSpPr>
          <p:spPr>
            <a:xfrm>
              <a:off x="7588475" y="3667753"/>
              <a:ext cx="986700" cy="5412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170" name="Google Shape;170;p9"/>
            <p:cNvSpPr/>
            <p:nvPr/>
          </p:nvSpPr>
          <p:spPr>
            <a:xfrm rot="10800000">
              <a:off x="7588720" y="4209115"/>
              <a:ext cx="986700" cy="541200"/>
            </a:xfrm>
            <a:prstGeom prst="triangle">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grpSp>
        <p:nvGrpSpPr>
          <p:cNvPr id="171" name="Google Shape;171;p9"/>
          <p:cNvGrpSpPr/>
          <p:nvPr/>
        </p:nvGrpSpPr>
        <p:grpSpPr>
          <a:xfrm>
            <a:off x="3859917" y="165239"/>
            <a:ext cx="1427100" cy="1427100"/>
            <a:chOff x="3859917" y="165239"/>
            <a:chExt cx="1427100" cy="1427100"/>
          </a:xfrm>
        </p:grpSpPr>
        <p:sp>
          <p:nvSpPr>
            <p:cNvPr id="172" name="Google Shape;172;p9"/>
            <p:cNvSpPr/>
            <p:nvPr/>
          </p:nvSpPr>
          <p:spPr>
            <a:xfrm>
              <a:off x="3859917" y="165239"/>
              <a:ext cx="1427100" cy="14271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173" name="Google Shape;173;p9"/>
            <p:cNvSpPr/>
            <p:nvPr/>
          </p:nvSpPr>
          <p:spPr>
            <a:xfrm>
              <a:off x="4078528" y="337375"/>
              <a:ext cx="986700" cy="5412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174" name="Google Shape;174;p9"/>
            <p:cNvSpPr/>
            <p:nvPr/>
          </p:nvSpPr>
          <p:spPr>
            <a:xfrm rot="10800000">
              <a:off x="4078773" y="878737"/>
              <a:ext cx="986700" cy="541200"/>
            </a:xfrm>
            <a:prstGeom prst="triangle">
              <a:avLst>
                <a:gd name="adj" fmla="val 50000"/>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grpSp>
      <p:grpSp>
        <p:nvGrpSpPr>
          <p:cNvPr id="175" name="Google Shape;175;p9"/>
          <p:cNvGrpSpPr/>
          <p:nvPr/>
        </p:nvGrpSpPr>
        <p:grpSpPr>
          <a:xfrm>
            <a:off x="7508450" y="-426897"/>
            <a:ext cx="1281000" cy="1912749"/>
            <a:chOff x="7508450" y="-426897"/>
            <a:chExt cx="1281000" cy="1912749"/>
          </a:xfrm>
        </p:grpSpPr>
        <p:sp>
          <p:nvSpPr>
            <p:cNvPr id="176" name="Google Shape;176;p9"/>
            <p:cNvSpPr/>
            <p:nvPr/>
          </p:nvSpPr>
          <p:spPr>
            <a:xfrm rot="10800000">
              <a:off x="7508450" y="204853"/>
              <a:ext cx="1281000" cy="1281000"/>
            </a:xfrm>
            <a:prstGeom prst="pie">
              <a:avLst>
                <a:gd name="adj1" fmla="val 10800229"/>
                <a:gd name="adj2" fmla="val 16200000"/>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177" name="Google Shape;177;p9"/>
            <p:cNvSpPr/>
            <p:nvPr/>
          </p:nvSpPr>
          <p:spPr>
            <a:xfrm rot="10800000">
              <a:off x="7508450" y="-426897"/>
              <a:ext cx="1281000" cy="1281000"/>
            </a:xfrm>
            <a:prstGeom prst="pie">
              <a:avLst>
                <a:gd name="adj1" fmla="val 10800229"/>
                <a:gd name="adj2" fmla="val 16200000"/>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grpSp>
      <p:grpSp>
        <p:nvGrpSpPr>
          <p:cNvPr id="178" name="Google Shape;178;p9"/>
          <p:cNvGrpSpPr/>
          <p:nvPr/>
        </p:nvGrpSpPr>
        <p:grpSpPr>
          <a:xfrm>
            <a:off x="5527405" y="186685"/>
            <a:ext cx="1281000" cy="1921351"/>
            <a:chOff x="5527405" y="186685"/>
            <a:chExt cx="1281000" cy="1921351"/>
          </a:xfrm>
        </p:grpSpPr>
        <p:sp>
          <p:nvSpPr>
            <p:cNvPr id="179" name="Google Shape;179;p9"/>
            <p:cNvSpPr/>
            <p:nvPr/>
          </p:nvSpPr>
          <p:spPr>
            <a:xfrm>
              <a:off x="5527405" y="186685"/>
              <a:ext cx="1281000" cy="1281000"/>
            </a:xfrm>
            <a:prstGeom prst="pie">
              <a:avLst>
                <a:gd name="adj1" fmla="val 10800229"/>
                <a:gd name="adj2" fmla="val 16200000"/>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180" name="Google Shape;180;p9"/>
            <p:cNvSpPr/>
            <p:nvPr/>
          </p:nvSpPr>
          <p:spPr>
            <a:xfrm>
              <a:off x="5527405" y="827036"/>
              <a:ext cx="1281000" cy="1281000"/>
            </a:xfrm>
            <a:prstGeom prst="pie">
              <a:avLst>
                <a:gd name="adj1" fmla="val 10800229"/>
                <a:gd name="adj2" fmla="val 16200000"/>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grpSp>
      <p:sp>
        <p:nvSpPr>
          <p:cNvPr id="181" name="Google Shape;181;p9"/>
          <p:cNvSpPr>
            <a:spLocks noGrp="1"/>
          </p:cNvSpPr>
          <p:nvPr>
            <p:ph type="pic" idx="2"/>
          </p:nvPr>
        </p:nvSpPr>
        <p:spPr>
          <a:xfrm>
            <a:off x="2139450" y="826800"/>
            <a:ext cx="1335000" cy="1335000"/>
          </a:xfrm>
          <a:prstGeom prst="pie">
            <a:avLst>
              <a:gd name="adj1" fmla="val 10796830"/>
              <a:gd name="adj2" fmla="val 21593224"/>
            </a:avLst>
          </a:prstGeom>
          <a:noFill/>
          <a:ln>
            <a:noFill/>
          </a:ln>
        </p:spPr>
      </p:sp>
      <p:grpSp>
        <p:nvGrpSpPr>
          <p:cNvPr id="182" name="Google Shape;182;p9"/>
          <p:cNvGrpSpPr/>
          <p:nvPr/>
        </p:nvGrpSpPr>
        <p:grpSpPr>
          <a:xfrm>
            <a:off x="400244" y="-426897"/>
            <a:ext cx="1281000" cy="2563936"/>
            <a:chOff x="400244" y="-426897"/>
            <a:chExt cx="1281000" cy="2563936"/>
          </a:xfrm>
        </p:grpSpPr>
        <p:sp>
          <p:nvSpPr>
            <p:cNvPr id="183" name="Google Shape;183;p9"/>
            <p:cNvSpPr/>
            <p:nvPr/>
          </p:nvSpPr>
          <p:spPr>
            <a:xfrm rot="10800000">
              <a:off x="400244" y="213454"/>
              <a:ext cx="1281000" cy="1281000"/>
            </a:xfrm>
            <a:prstGeom prst="pie">
              <a:avLst>
                <a:gd name="adj1" fmla="val 10800229"/>
                <a:gd name="adj2" fmla="val 16200000"/>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184" name="Google Shape;184;p9"/>
            <p:cNvSpPr/>
            <p:nvPr/>
          </p:nvSpPr>
          <p:spPr>
            <a:xfrm rot="10800000">
              <a:off x="400244" y="-426897"/>
              <a:ext cx="1281000" cy="1281000"/>
            </a:xfrm>
            <a:prstGeom prst="pie">
              <a:avLst>
                <a:gd name="adj1" fmla="val 10800229"/>
                <a:gd name="adj2" fmla="val 1620000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185" name="Google Shape;185;p9"/>
            <p:cNvSpPr/>
            <p:nvPr/>
          </p:nvSpPr>
          <p:spPr>
            <a:xfrm>
              <a:off x="400244" y="215689"/>
              <a:ext cx="1281000" cy="1281000"/>
            </a:xfrm>
            <a:prstGeom prst="pie">
              <a:avLst>
                <a:gd name="adj1" fmla="val 10800229"/>
                <a:gd name="adj2" fmla="val 16200000"/>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186" name="Google Shape;186;p9"/>
            <p:cNvSpPr/>
            <p:nvPr/>
          </p:nvSpPr>
          <p:spPr>
            <a:xfrm>
              <a:off x="400244" y="856039"/>
              <a:ext cx="1281000" cy="1281000"/>
            </a:xfrm>
            <a:prstGeom prst="pie">
              <a:avLst>
                <a:gd name="adj1" fmla="val 10800229"/>
                <a:gd name="adj2" fmla="val 16200000"/>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grpSp>
      <p:sp>
        <p:nvSpPr>
          <p:cNvPr id="187" name="Google Shape;187;p9"/>
          <p:cNvSpPr>
            <a:spLocks noGrp="1"/>
          </p:cNvSpPr>
          <p:nvPr>
            <p:ph type="pic" idx="3"/>
          </p:nvPr>
        </p:nvSpPr>
        <p:spPr>
          <a:xfrm>
            <a:off x="3859930" y="3482800"/>
            <a:ext cx="1427100" cy="1427100"/>
          </a:xfrm>
          <a:prstGeom prst="ellipse">
            <a:avLst/>
          </a:prstGeom>
          <a:noFill/>
          <a:ln>
            <a:noFill/>
          </a:ln>
        </p:spPr>
      </p:sp>
      <p:sp>
        <p:nvSpPr>
          <p:cNvPr id="188" name="Google Shape;188;p9"/>
          <p:cNvSpPr txBox="1">
            <a:spLocks noGrp="1"/>
          </p:cNvSpPr>
          <p:nvPr>
            <p:ph type="title"/>
          </p:nvPr>
        </p:nvSpPr>
        <p:spPr>
          <a:xfrm>
            <a:off x="1901725" y="2150850"/>
            <a:ext cx="54702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6200"/>
              <a:buNone/>
              <a:defRPr sz="62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grpSp>
        <p:nvGrpSpPr>
          <p:cNvPr id="189" name="Google Shape;189;p9"/>
          <p:cNvGrpSpPr/>
          <p:nvPr/>
        </p:nvGrpSpPr>
        <p:grpSpPr>
          <a:xfrm>
            <a:off x="327194" y="1794842"/>
            <a:ext cx="1427100" cy="1427100"/>
            <a:chOff x="327194" y="1704829"/>
            <a:chExt cx="1427100" cy="1427100"/>
          </a:xfrm>
        </p:grpSpPr>
        <p:sp>
          <p:nvSpPr>
            <p:cNvPr id="190" name="Google Shape;190;p9"/>
            <p:cNvSpPr/>
            <p:nvPr/>
          </p:nvSpPr>
          <p:spPr>
            <a:xfrm>
              <a:off x="327194" y="1704829"/>
              <a:ext cx="1427100" cy="1427100"/>
            </a:xfrm>
            <a:prstGeom prst="ellipse">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191" name="Google Shape;191;p9"/>
            <p:cNvSpPr/>
            <p:nvPr/>
          </p:nvSpPr>
          <p:spPr>
            <a:xfrm>
              <a:off x="547394" y="1876966"/>
              <a:ext cx="986700" cy="5412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192" name="Google Shape;192;p9"/>
            <p:cNvSpPr/>
            <p:nvPr/>
          </p:nvSpPr>
          <p:spPr>
            <a:xfrm rot="10800000">
              <a:off x="547394" y="2418485"/>
              <a:ext cx="986700" cy="541200"/>
            </a:xfrm>
            <a:prstGeom prst="triangle">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grpSp>
      <p:grpSp>
        <p:nvGrpSpPr>
          <p:cNvPr id="193" name="Google Shape;193;p9"/>
          <p:cNvGrpSpPr/>
          <p:nvPr/>
        </p:nvGrpSpPr>
        <p:grpSpPr>
          <a:xfrm>
            <a:off x="6835192" y="1825802"/>
            <a:ext cx="1981761" cy="1335000"/>
            <a:chOff x="6835192" y="1825802"/>
            <a:chExt cx="1981761" cy="1335000"/>
          </a:xfrm>
        </p:grpSpPr>
        <p:sp>
          <p:nvSpPr>
            <p:cNvPr id="194" name="Google Shape;194;p9"/>
            <p:cNvSpPr/>
            <p:nvPr/>
          </p:nvSpPr>
          <p:spPr>
            <a:xfrm rot="10800000">
              <a:off x="7481053" y="1825802"/>
              <a:ext cx="1335900" cy="1335000"/>
            </a:xfrm>
            <a:prstGeom prst="pie">
              <a:avLst>
                <a:gd name="adj1" fmla="val 5371730"/>
                <a:gd name="adj2" fmla="val 16200000"/>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195" name="Google Shape;195;p9"/>
            <p:cNvSpPr/>
            <p:nvPr/>
          </p:nvSpPr>
          <p:spPr>
            <a:xfrm rot="10800000">
              <a:off x="6835192" y="1825802"/>
              <a:ext cx="1335900" cy="1335000"/>
            </a:xfrm>
            <a:prstGeom prst="pie">
              <a:avLst>
                <a:gd name="adj1" fmla="val 5371730"/>
                <a:gd name="adj2" fmla="val 16200000"/>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grpSp>
      <p:grpSp>
        <p:nvGrpSpPr>
          <p:cNvPr id="196" name="Google Shape;196;p9"/>
          <p:cNvGrpSpPr/>
          <p:nvPr/>
        </p:nvGrpSpPr>
        <p:grpSpPr>
          <a:xfrm>
            <a:off x="326779" y="3493318"/>
            <a:ext cx="1427345" cy="1427345"/>
            <a:chOff x="207002" y="3411140"/>
            <a:chExt cx="1509300" cy="1509300"/>
          </a:xfrm>
        </p:grpSpPr>
        <p:sp>
          <p:nvSpPr>
            <p:cNvPr id="197" name="Google Shape;197;p9"/>
            <p:cNvSpPr/>
            <p:nvPr/>
          </p:nvSpPr>
          <p:spPr>
            <a:xfrm rot="10800000">
              <a:off x="207002" y="3411140"/>
              <a:ext cx="1509300" cy="15093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grpSp>
          <p:nvGrpSpPr>
            <p:cNvPr id="198" name="Google Shape;198;p9"/>
            <p:cNvGrpSpPr/>
            <p:nvPr/>
          </p:nvGrpSpPr>
          <p:grpSpPr>
            <a:xfrm>
              <a:off x="446984" y="3657790"/>
              <a:ext cx="1042347" cy="1042090"/>
              <a:chOff x="5493517" y="2781872"/>
              <a:chExt cx="887935" cy="887716"/>
            </a:xfrm>
          </p:grpSpPr>
          <p:sp>
            <p:nvSpPr>
              <p:cNvPr id="199" name="Google Shape;199;p9"/>
              <p:cNvSpPr/>
              <p:nvPr/>
            </p:nvSpPr>
            <p:spPr>
              <a:xfrm>
                <a:off x="5493752" y="2781882"/>
                <a:ext cx="887700" cy="887700"/>
              </a:xfrm>
              <a:prstGeom prst="pie">
                <a:avLst>
                  <a:gd name="adj1" fmla="val 10800229"/>
                  <a:gd name="adj2" fmla="val 16200000"/>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200" name="Google Shape;200;p9"/>
              <p:cNvSpPr/>
              <p:nvPr/>
            </p:nvSpPr>
            <p:spPr>
              <a:xfrm rot="10800000">
                <a:off x="5493530" y="2781882"/>
                <a:ext cx="887700" cy="887700"/>
              </a:xfrm>
              <a:prstGeom prst="pie">
                <a:avLst>
                  <a:gd name="adj1" fmla="val 10800229"/>
                  <a:gd name="adj2" fmla="val 16217256"/>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201" name="Google Shape;201;p9"/>
              <p:cNvSpPr/>
              <p:nvPr/>
            </p:nvSpPr>
            <p:spPr>
              <a:xfrm rot="5400000">
                <a:off x="5493744" y="2781888"/>
                <a:ext cx="887700" cy="887700"/>
              </a:xfrm>
              <a:prstGeom prst="pie">
                <a:avLst>
                  <a:gd name="adj1" fmla="val 10800229"/>
                  <a:gd name="adj2" fmla="val 16200000"/>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202" name="Google Shape;202;p9"/>
              <p:cNvSpPr/>
              <p:nvPr/>
            </p:nvSpPr>
            <p:spPr>
              <a:xfrm rot="-5400000">
                <a:off x="5493517" y="2781872"/>
                <a:ext cx="887700" cy="887700"/>
              </a:xfrm>
              <a:prstGeom prst="pie">
                <a:avLst>
                  <a:gd name="adj1" fmla="val 10800229"/>
                  <a:gd name="adj2" fmla="val 16200000"/>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grpSp>
      </p:grpSp>
      <p:grpSp>
        <p:nvGrpSpPr>
          <p:cNvPr id="203" name="Google Shape;203;p9"/>
          <p:cNvGrpSpPr/>
          <p:nvPr/>
        </p:nvGrpSpPr>
        <p:grpSpPr>
          <a:xfrm>
            <a:off x="2085716" y="3493182"/>
            <a:ext cx="1427371" cy="1427480"/>
            <a:chOff x="2051556" y="3485072"/>
            <a:chExt cx="1427371" cy="1427480"/>
          </a:xfrm>
        </p:grpSpPr>
        <p:sp>
          <p:nvSpPr>
            <p:cNvPr id="204" name="Google Shape;204;p9"/>
            <p:cNvSpPr/>
            <p:nvPr/>
          </p:nvSpPr>
          <p:spPr>
            <a:xfrm rot="10800000">
              <a:off x="2051556" y="3485072"/>
              <a:ext cx="1427100" cy="1427100"/>
            </a:xfrm>
            <a:prstGeom prst="pie">
              <a:avLst>
                <a:gd name="adj1" fmla="val 10800229"/>
                <a:gd name="adj2" fmla="val 16200000"/>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205" name="Google Shape;205;p9"/>
            <p:cNvSpPr/>
            <p:nvPr/>
          </p:nvSpPr>
          <p:spPr>
            <a:xfrm>
              <a:off x="2051827" y="3485452"/>
              <a:ext cx="1427100" cy="1427100"/>
            </a:xfrm>
            <a:prstGeom prst="pie">
              <a:avLst>
                <a:gd name="adj1" fmla="val 10800229"/>
                <a:gd name="adj2" fmla="val 16200000"/>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grpSp>
      <p:sp>
        <p:nvSpPr>
          <p:cNvPr id="206" name="Google Shape;206;p9"/>
          <p:cNvSpPr/>
          <p:nvPr/>
        </p:nvSpPr>
        <p:spPr>
          <a:xfrm rot="5400000">
            <a:off x="2139563" y="161951"/>
            <a:ext cx="1335000" cy="1335000"/>
          </a:xfrm>
          <a:prstGeom prst="pie">
            <a:avLst>
              <a:gd name="adj1" fmla="val 5371730"/>
              <a:gd name="adj2" fmla="val 1620000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pic>
        <p:nvPicPr>
          <p:cNvPr id="207" name="Google Shape;207;p9" descr="Marble background."/>
          <p:cNvPicPr preferRelativeResize="0"/>
          <p:nvPr/>
        </p:nvPicPr>
        <p:blipFill rotWithShape="1">
          <a:blip r:embed="rId2">
            <a:alphaModFix/>
          </a:blip>
          <a:srcRect l="16647" r="16654"/>
          <a:stretch/>
        </p:blipFill>
        <p:spPr>
          <a:xfrm>
            <a:off x="2139450" y="826800"/>
            <a:ext cx="1335000" cy="1335000"/>
          </a:xfrm>
          <a:prstGeom prst="pie">
            <a:avLst>
              <a:gd name="adj1" fmla="val 10857415"/>
              <a:gd name="adj2" fmla="val 7813"/>
            </a:avLst>
          </a:prstGeom>
          <a:noFill/>
          <a:ln>
            <a:noFill/>
          </a:ln>
        </p:spPr>
      </p:pic>
    </p:spTree>
  </p:cSld>
  <p:clrMapOvr>
    <a:masterClrMapping/>
  </p:clrMapOvr>
  <p:extLst>
    <p:ext uri="{DCECCB84-F9BA-43D5-87BE-67443E8EF086}">
      <p15:sldGuideLst xmlns:p15="http://schemas.microsoft.com/office/powerpoint/2012/main">
        <p15:guide id="1" orient="horz" pos="383">
          <p15:clr>
            <a:srgbClr val="E46962"/>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p:cSld name="CUSTOM_6">
    <p:spTree>
      <p:nvGrpSpPr>
        <p:cNvPr id="1" name="Shape 208"/>
        <p:cNvGrpSpPr/>
        <p:nvPr/>
      </p:nvGrpSpPr>
      <p:grpSpPr>
        <a:xfrm>
          <a:off x="0" y="0"/>
          <a:ext cx="0" cy="0"/>
          <a:chOff x="0" y="0"/>
          <a:chExt cx="0" cy="0"/>
        </a:xfrm>
      </p:grpSpPr>
    </p:spTree>
  </p:cSld>
  <p:clrMapOvr>
    <a:masterClrMapping/>
  </p:clrMapOvr>
  <p:extLst>
    <p:ext uri="{DCECCB84-F9BA-43D5-87BE-67443E8EF086}">
      <p15:sldGuideLst xmlns:p15="http://schemas.microsoft.com/office/powerpoint/2012/main">
        <p15:guide id="1" orient="horz" pos="383">
          <p15:clr>
            <a:srgbClr val="E46962"/>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ustom section title and description">
  <p:cSld name="TITLE_AND_BODY_2">
    <p:spTree>
      <p:nvGrpSpPr>
        <p:cNvPr id="1" name="Shape 215"/>
        <p:cNvGrpSpPr/>
        <p:nvPr/>
      </p:nvGrpSpPr>
      <p:grpSpPr>
        <a:xfrm>
          <a:off x="0" y="0"/>
          <a:ext cx="0" cy="0"/>
          <a:chOff x="0" y="0"/>
          <a:chExt cx="0" cy="0"/>
        </a:xfrm>
      </p:grpSpPr>
      <p:sp>
        <p:nvSpPr>
          <p:cNvPr id="216" name="Google Shape;216;p12"/>
          <p:cNvSpPr txBox="1">
            <a:spLocks noGrp="1"/>
          </p:cNvSpPr>
          <p:nvPr>
            <p:ph type="title"/>
          </p:nvPr>
        </p:nvSpPr>
        <p:spPr>
          <a:xfrm>
            <a:off x="1925700" y="1387225"/>
            <a:ext cx="5292600" cy="9192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217" name="Google Shape;217;p12"/>
          <p:cNvSpPr txBox="1">
            <a:spLocks noGrp="1"/>
          </p:cNvSpPr>
          <p:nvPr>
            <p:ph type="body" idx="1"/>
          </p:nvPr>
        </p:nvSpPr>
        <p:spPr>
          <a:xfrm>
            <a:off x="1925700" y="2441175"/>
            <a:ext cx="5292600" cy="1361700"/>
          </a:xfrm>
          <a:prstGeom prst="rect">
            <a:avLst/>
          </a:prstGeom>
        </p:spPr>
        <p:txBody>
          <a:bodyPr spcFirstLastPara="1" wrap="square" lIns="91425" tIns="91425" rIns="91425" bIns="91425" anchor="t" anchorCtr="0">
            <a:noAutofit/>
          </a:bodyPr>
          <a:lstStyle>
            <a:lvl1pPr marL="457200" lvl="0" indent="-330200" algn="ctr">
              <a:spcBef>
                <a:spcPts val="0"/>
              </a:spcBef>
              <a:spcAft>
                <a:spcPts val="0"/>
              </a:spcAft>
              <a:buSzPts val="1600"/>
              <a:buChar char="●"/>
              <a:defRPr sz="1600"/>
            </a:lvl1pPr>
            <a:lvl2pPr marL="914400" lvl="1" indent="-330200" algn="ctr">
              <a:spcBef>
                <a:spcPts val="0"/>
              </a:spcBef>
              <a:spcAft>
                <a:spcPts val="0"/>
              </a:spcAft>
              <a:buSzPts val="1600"/>
              <a:buChar char="○"/>
              <a:defRPr sz="1600"/>
            </a:lvl2pPr>
            <a:lvl3pPr marL="1371600" lvl="2" indent="-330200" algn="ctr">
              <a:spcBef>
                <a:spcPts val="0"/>
              </a:spcBef>
              <a:spcAft>
                <a:spcPts val="0"/>
              </a:spcAft>
              <a:buSzPts val="1600"/>
              <a:buChar char="■"/>
              <a:defRPr sz="1600"/>
            </a:lvl3pPr>
            <a:lvl4pPr marL="1828800" lvl="3" indent="-330200" algn="ctr">
              <a:spcBef>
                <a:spcPts val="0"/>
              </a:spcBef>
              <a:spcAft>
                <a:spcPts val="0"/>
              </a:spcAft>
              <a:buSzPts val="1600"/>
              <a:buChar char="●"/>
              <a:defRPr sz="1600"/>
            </a:lvl4pPr>
            <a:lvl5pPr marL="2286000" lvl="4" indent="-330200" algn="ctr">
              <a:spcBef>
                <a:spcPts val="0"/>
              </a:spcBef>
              <a:spcAft>
                <a:spcPts val="0"/>
              </a:spcAft>
              <a:buSzPts val="1600"/>
              <a:buChar char="○"/>
              <a:defRPr sz="1600"/>
            </a:lvl5pPr>
            <a:lvl6pPr marL="2743200" lvl="5" indent="-330200" algn="ctr">
              <a:spcBef>
                <a:spcPts val="0"/>
              </a:spcBef>
              <a:spcAft>
                <a:spcPts val="0"/>
              </a:spcAft>
              <a:buSzPts val="1600"/>
              <a:buChar char="■"/>
              <a:defRPr sz="1600"/>
            </a:lvl6pPr>
            <a:lvl7pPr marL="3200400" lvl="6" indent="-330200" algn="ctr">
              <a:spcBef>
                <a:spcPts val="0"/>
              </a:spcBef>
              <a:spcAft>
                <a:spcPts val="0"/>
              </a:spcAft>
              <a:buSzPts val="1600"/>
              <a:buChar char="●"/>
              <a:defRPr sz="1600"/>
            </a:lvl7pPr>
            <a:lvl8pPr marL="3657600" lvl="7" indent="-330200" algn="ctr">
              <a:spcBef>
                <a:spcPts val="0"/>
              </a:spcBef>
              <a:spcAft>
                <a:spcPts val="0"/>
              </a:spcAft>
              <a:buSzPts val="1600"/>
              <a:buChar char="○"/>
              <a:defRPr sz="1600"/>
            </a:lvl8pPr>
            <a:lvl9pPr marL="4114800" lvl="8" indent="-330200" algn="ctr">
              <a:spcBef>
                <a:spcPts val="0"/>
              </a:spcBef>
              <a:spcAft>
                <a:spcPts val="0"/>
              </a:spcAft>
              <a:buSzPts val="1600"/>
              <a:buChar char="■"/>
              <a:defRPr sz="1600"/>
            </a:lvl9pPr>
          </a:lstStyle>
          <a:p>
            <a:endParaRPr/>
          </a:p>
        </p:txBody>
      </p:sp>
      <p:sp>
        <p:nvSpPr>
          <p:cNvPr id="218" name="Google Shape;218;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Font typeface="Urbanist Black"/>
              <a:buNone/>
              <a:defRPr sz="2800">
                <a:solidFill>
                  <a:schemeClr val="dk1"/>
                </a:solidFill>
                <a:latin typeface="Urbanist Black"/>
                <a:ea typeface="Urbanist Black"/>
                <a:cs typeface="Urbanist Black"/>
                <a:sym typeface="Urbanist Black"/>
              </a:defRPr>
            </a:lvl1pPr>
            <a:lvl2pPr lvl="1">
              <a:spcBef>
                <a:spcPts val="0"/>
              </a:spcBef>
              <a:spcAft>
                <a:spcPts val="0"/>
              </a:spcAft>
              <a:buClr>
                <a:schemeClr val="dk1"/>
              </a:buClr>
              <a:buSzPts val="2800"/>
              <a:buFont typeface="Urbanist Black"/>
              <a:buNone/>
              <a:defRPr sz="2800">
                <a:solidFill>
                  <a:schemeClr val="dk1"/>
                </a:solidFill>
                <a:latin typeface="Urbanist Black"/>
                <a:ea typeface="Urbanist Black"/>
                <a:cs typeface="Urbanist Black"/>
                <a:sym typeface="Urbanist Black"/>
              </a:defRPr>
            </a:lvl2pPr>
            <a:lvl3pPr lvl="2">
              <a:spcBef>
                <a:spcPts val="0"/>
              </a:spcBef>
              <a:spcAft>
                <a:spcPts val="0"/>
              </a:spcAft>
              <a:buClr>
                <a:schemeClr val="dk1"/>
              </a:buClr>
              <a:buSzPts val="2800"/>
              <a:buFont typeface="Urbanist Black"/>
              <a:buNone/>
              <a:defRPr sz="2800">
                <a:solidFill>
                  <a:schemeClr val="dk1"/>
                </a:solidFill>
                <a:latin typeface="Urbanist Black"/>
                <a:ea typeface="Urbanist Black"/>
                <a:cs typeface="Urbanist Black"/>
                <a:sym typeface="Urbanist Black"/>
              </a:defRPr>
            </a:lvl3pPr>
            <a:lvl4pPr lvl="3">
              <a:spcBef>
                <a:spcPts val="0"/>
              </a:spcBef>
              <a:spcAft>
                <a:spcPts val="0"/>
              </a:spcAft>
              <a:buClr>
                <a:schemeClr val="dk1"/>
              </a:buClr>
              <a:buSzPts val="2800"/>
              <a:buFont typeface="Urbanist Black"/>
              <a:buNone/>
              <a:defRPr sz="2800">
                <a:solidFill>
                  <a:schemeClr val="dk1"/>
                </a:solidFill>
                <a:latin typeface="Urbanist Black"/>
                <a:ea typeface="Urbanist Black"/>
                <a:cs typeface="Urbanist Black"/>
                <a:sym typeface="Urbanist Black"/>
              </a:defRPr>
            </a:lvl4pPr>
            <a:lvl5pPr lvl="4">
              <a:spcBef>
                <a:spcPts val="0"/>
              </a:spcBef>
              <a:spcAft>
                <a:spcPts val="0"/>
              </a:spcAft>
              <a:buClr>
                <a:schemeClr val="dk1"/>
              </a:buClr>
              <a:buSzPts val="2800"/>
              <a:buFont typeface="Urbanist Black"/>
              <a:buNone/>
              <a:defRPr sz="2800">
                <a:solidFill>
                  <a:schemeClr val="dk1"/>
                </a:solidFill>
                <a:latin typeface="Urbanist Black"/>
                <a:ea typeface="Urbanist Black"/>
                <a:cs typeface="Urbanist Black"/>
                <a:sym typeface="Urbanist Black"/>
              </a:defRPr>
            </a:lvl5pPr>
            <a:lvl6pPr lvl="5">
              <a:spcBef>
                <a:spcPts val="0"/>
              </a:spcBef>
              <a:spcAft>
                <a:spcPts val="0"/>
              </a:spcAft>
              <a:buClr>
                <a:schemeClr val="dk1"/>
              </a:buClr>
              <a:buSzPts val="2800"/>
              <a:buFont typeface="Urbanist Black"/>
              <a:buNone/>
              <a:defRPr sz="2800">
                <a:solidFill>
                  <a:schemeClr val="dk1"/>
                </a:solidFill>
                <a:latin typeface="Urbanist Black"/>
                <a:ea typeface="Urbanist Black"/>
                <a:cs typeface="Urbanist Black"/>
                <a:sym typeface="Urbanist Black"/>
              </a:defRPr>
            </a:lvl6pPr>
            <a:lvl7pPr lvl="6">
              <a:spcBef>
                <a:spcPts val="0"/>
              </a:spcBef>
              <a:spcAft>
                <a:spcPts val="0"/>
              </a:spcAft>
              <a:buClr>
                <a:schemeClr val="dk1"/>
              </a:buClr>
              <a:buSzPts val="2800"/>
              <a:buFont typeface="Urbanist Black"/>
              <a:buNone/>
              <a:defRPr sz="2800">
                <a:solidFill>
                  <a:schemeClr val="dk1"/>
                </a:solidFill>
                <a:latin typeface="Urbanist Black"/>
                <a:ea typeface="Urbanist Black"/>
                <a:cs typeface="Urbanist Black"/>
                <a:sym typeface="Urbanist Black"/>
              </a:defRPr>
            </a:lvl7pPr>
            <a:lvl8pPr lvl="7">
              <a:spcBef>
                <a:spcPts val="0"/>
              </a:spcBef>
              <a:spcAft>
                <a:spcPts val="0"/>
              </a:spcAft>
              <a:buClr>
                <a:schemeClr val="dk1"/>
              </a:buClr>
              <a:buSzPts val="2800"/>
              <a:buFont typeface="Urbanist Black"/>
              <a:buNone/>
              <a:defRPr sz="2800">
                <a:solidFill>
                  <a:schemeClr val="dk1"/>
                </a:solidFill>
                <a:latin typeface="Urbanist Black"/>
                <a:ea typeface="Urbanist Black"/>
                <a:cs typeface="Urbanist Black"/>
                <a:sym typeface="Urbanist Black"/>
              </a:defRPr>
            </a:lvl8pPr>
            <a:lvl9pPr lvl="8">
              <a:spcBef>
                <a:spcPts val="0"/>
              </a:spcBef>
              <a:spcAft>
                <a:spcPts val="0"/>
              </a:spcAft>
              <a:buClr>
                <a:schemeClr val="dk1"/>
              </a:buClr>
              <a:buSzPts val="2800"/>
              <a:buFont typeface="Urbanist Black"/>
              <a:buNone/>
              <a:defRPr sz="2800">
                <a:solidFill>
                  <a:schemeClr val="dk1"/>
                </a:solidFill>
                <a:latin typeface="Urbanist Black"/>
                <a:ea typeface="Urbanist Black"/>
                <a:cs typeface="Urbanist Black"/>
                <a:sym typeface="Urbanist Black"/>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spcBef>
                <a:spcPts val="0"/>
              </a:spcBef>
              <a:spcAft>
                <a:spcPts val="0"/>
              </a:spcAft>
              <a:buClr>
                <a:schemeClr val="dk1"/>
              </a:buClr>
              <a:buSzPts val="1800"/>
              <a:buFont typeface="Urbanist"/>
              <a:buChar char="●"/>
              <a:defRPr sz="1800">
                <a:solidFill>
                  <a:schemeClr val="dk1"/>
                </a:solidFill>
                <a:latin typeface="Urbanist"/>
                <a:ea typeface="Urbanist"/>
                <a:cs typeface="Urbanist"/>
                <a:sym typeface="Urbanist"/>
              </a:defRPr>
            </a:lvl1pPr>
            <a:lvl2pPr marL="914400" lvl="1" indent="-317500">
              <a:spcBef>
                <a:spcPts val="0"/>
              </a:spcBef>
              <a:spcAft>
                <a:spcPts val="0"/>
              </a:spcAft>
              <a:buClr>
                <a:schemeClr val="dk1"/>
              </a:buClr>
              <a:buSzPts val="1400"/>
              <a:buFont typeface="Urbanist"/>
              <a:buChar char="○"/>
              <a:defRPr>
                <a:solidFill>
                  <a:schemeClr val="dk1"/>
                </a:solidFill>
                <a:latin typeface="Urbanist"/>
                <a:ea typeface="Urbanist"/>
                <a:cs typeface="Urbanist"/>
                <a:sym typeface="Urbanist"/>
              </a:defRPr>
            </a:lvl2pPr>
            <a:lvl3pPr marL="1371600" lvl="2" indent="-317500">
              <a:spcBef>
                <a:spcPts val="0"/>
              </a:spcBef>
              <a:spcAft>
                <a:spcPts val="0"/>
              </a:spcAft>
              <a:buClr>
                <a:schemeClr val="dk1"/>
              </a:buClr>
              <a:buSzPts val="1400"/>
              <a:buFont typeface="Urbanist"/>
              <a:buChar char="■"/>
              <a:defRPr>
                <a:solidFill>
                  <a:schemeClr val="dk1"/>
                </a:solidFill>
                <a:latin typeface="Urbanist"/>
                <a:ea typeface="Urbanist"/>
                <a:cs typeface="Urbanist"/>
                <a:sym typeface="Urbanist"/>
              </a:defRPr>
            </a:lvl3pPr>
            <a:lvl4pPr marL="1828800" lvl="3" indent="-317500">
              <a:spcBef>
                <a:spcPts val="0"/>
              </a:spcBef>
              <a:spcAft>
                <a:spcPts val="0"/>
              </a:spcAft>
              <a:buClr>
                <a:schemeClr val="dk1"/>
              </a:buClr>
              <a:buSzPts val="1400"/>
              <a:buFont typeface="Urbanist"/>
              <a:buChar char="●"/>
              <a:defRPr>
                <a:solidFill>
                  <a:schemeClr val="dk1"/>
                </a:solidFill>
                <a:latin typeface="Urbanist"/>
                <a:ea typeface="Urbanist"/>
                <a:cs typeface="Urbanist"/>
                <a:sym typeface="Urbanist"/>
              </a:defRPr>
            </a:lvl4pPr>
            <a:lvl5pPr marL="2286000" lvl="4" indent="-317500">
              <a:spcBef>
                <a:spcPts val="0"/>
              </a:spcBef>
              <a:spcAft>
                <a:spcPts val="0"/>
              </a:spcAft>
              <a:buClr>
                <a:schemeClr val="dk1"/>
              </a:buClr>
              <a:buSzPts val="1400"/>
              <a:buFont typeface="Urbanist"/>
              <a:buChar char="○"/>
              <a:defRPr>
                <a:solidFill>
                  <a:schemeClr val="dk1"/>
                </a:solidFill>
                <a:latin typeface="Urbanist"/>
                <a:ea typeface="Urbanist"/>
                <a:cs typeface="Urbanist"/>
                <a:sym typeface="Urbanist"/>
              </a:defRPr>
            </a:lvl5pPr>
            <a:lvl6pPr marL="2743200" lvl="5" indent="-317500">
              <a:spcBef>
                <a:spcPts val="0"/>
              </a:spcBef>
              <a:spcAft>
                <a:spcPts val="0"/>
              </a:spcAft>
              <a:buClr>
                <a:schemeClr val="dk1"/>
              </a:buClr>
              <a:buSzPts val="1400"/>
              <a:buFont typeface="Urbanist"/>
              <a:buChar char="■"/>
              <a:defRPr>
                <a:solidFill>
                  <a:schemeClr val="dk1"/>
                </a:solidFill>
                <a:latin typeface="Urbanist"/>
                <a:ea typeface="Urbanist"/>
                <a:cs typeface="Urbanist"/>
                <a:sym typeface="Urbanist"/>
              </a:defRPr>
            </a:lvl6pPr>
            <a:lvl7pPr marL="3200400" lvl="6" indent="-317500">
              <a:spcBef>
                <a:spcPts val="0"/>
              </a:spcBef>
              <a:spcAft>
                <a:spcPts val="0"/>
              </a:spcAft>
              <a:buClr>
                <a:schemeClr val="dk1"/>
              </a:buClr>
              <a:buSzPts val="1400"/>
              <a:buFont typeface="Urbanist"/>
              <a:buChar char="●"/>
              <a:defRPr>
                <a:solidFill>
                  <a:schemeClr val="dk1"/>
                </a:solidFill>
                <a:latin typeface="Urbanist"/>
                <a:ea typeface="Urbanist"/>
                <a:cs typeface="Urbanist"/>
                <a:sym typeface="Urbanist"/>
              </a:defRPr>
            </a:lvl7pPr>
            <a:lvl8pPr marL="3657600" lvl="7" indent="-317500">
              <a:spcBef>
                <a:spcPts val="0"/>
              </a:spcBef>
              <a:spcAft>
                <a:spcPts val="0"/>
              </a:spcAft>
              <a:buClr>
                <a:schemeClr val="dk1"/>
              </a:buClr>
              <a:buSzPts val="1400"/>
              <a:buFont typeface="Urbanist"/>
              <a:buChar char="○"/>
              <a:defRPr>
                <a:solidFill>
                  <a:schemeClr val="dk1"/>
                </a:solidFill>
                <a:latin typeface="Urbanist"/>
                <a:ea typeface="Urbanist"/>
                <a:cs typeface="Urbanist"/>
                <a:sym typeface="Urbanist"/>
              </a:defRPr>
            </a:lvl8pPr>
            <a:lvl9pPr marL="4114800" lvl="8" indent="-317500">
              <a:spcBef>
                <a:spcPts val="0"/>
              </a:spcBef>
              <a:spcAft>
                <a:spcPts val="0"/>
              </a:spcAft>
              <a:buClr>
                <a:schemeClr val="dk1"/>
              </a:buClr>
              <a:buSzPts val="1400"/>
              <a:buFont typeface="Urbanist"/>
              <a:buChar char="■"/>
              <a:defRPr>
                <a:solidFill>
                  <a:schemeClr val="dk1"/>
                </a:solidFill>
                <a:latin typeface="Urbanist"/>
                <a:ea typeface="Urbanist"/>
                <a:cs typeface="Urbanist"/>
                <a:sym typeface="Urbanist"/>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4" r:id="rId6"/>
    <p:sldLayoutId id="2147483655" r:id="rId7"/>
    <p:sldLayoutId id="2147483656" r:id="rId8"/>
    <p:sldLayoutId id="2147483658" r:id="rId9"/>
    <p:sldLayoutId id="2147483659" r:id="rId10"/>
    <p:sldLayoutId id="2147483660" r:id="rId11"/>
    <p:sldLayoutId id="2147483661" r:id="rId12"/>
    <p:sldLayoutId id="2147483662" r:id="rId13"/>
    <p:sldLayoutId id="2147483663" r:id="rId14"/>
    <p:sldLayoutId id="2147483664" r:id="rId15"/>
    <p:sldLayoutId id="2147483665" r:id="rId16"/>
    <p:sldLayoutId id="2147483666" r:id="rId17"/>
    <p:sldLayoutId id="2147483667" r:id="rId18"/>
    <p:sldLayoutId id="2147483668" r:id="rId19"/>
    <p:sldLayoutId id="2147483669" r:id="rId20"/>
    <p:sldLayoutId id="2147483670" r:id="rId21"/>
    <p:sldLayoutId id="2147483671" r:id="rId22"/>
    <p:sldLayoutId id="2147483672" r:id="rId23"/>
    <p:sldLayoutId id="2147483673" r:id="rId24"/>
    <p:sldLayoutId id="2147483674" r:id="rId25"/>
    <p:sldLayoutId id="2147483675" r:id="rId26"/>
    <p:sldLayoutId id="2147483676" r:id="rId27"/>
    <p:sldLayoutId id="2147483677" r:id="rId28"/>
    <p:sldLayoutId id="2147483678" r:id="rId29"/>
    <p:sldLayoutId id="2147483679" r:id="rId30"/>
    <p:sldLayoutId id="2147483680" r:id="rId31"/>
    <p:sldLayoutId id="2147483681" r:id="rId32"/>
    <p:sldLayoutId id="2147483682" r:id="rId33"/>
    <p:sldLayoutId id="2147483683" r:id="rId34"/>
    <p:sldLayoutId id="2147483684" r:id="rId3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hyperlink" Target="http://drive.google.com/file/d/1pNGHP4rBdqvbnxBLRwtQNpQrQuKnF0T4/view" TargetMode="External"/><Relationship Id="rId2" Type="http://schemas.openxmlformats.org/officeDocument/2006/relationships/notesSlide" Target="../notesSlides/notesSlide10.xml"/><Relationship Id="rId1" Type="http://schemas.openxmlformats.org/officeDocument/2006/relationships/slideLayout" Target="../slideLayouts/slideLayout25.xml"/><Relationship Id="rId4" Type="http://schemas.openxmlformats.org/officeDocument/2006/relationships/image" Target="../media/image12.jpg"/></Relationships>
</file>

<file path=ppt/slides/_rels/slide1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1.xml"/><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media/image14.jp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25.xm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32.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32.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3" Type="http://schemas.openxmlformats.org/officeDocument/2006/relationships/hyperlink" Target="http://drive.google.com/file/d/1YwoSFzw5mQuhiWzqgCjUriWcDufQXPlS/view" TargetMode="External"/><Relationship Id="rId2" Type="http://schemas.openxmlformats.org/officeDocument/2006/relationships/notesSlide" Target="../notesSlides/notesSlide18.xml"/><Relationship Id="rId1" Type="http://schemas.openxmlformats.org/officeDocument/2006/relationships/slideLayout" Target="../slideLayouts/slideLayout24.xml"/><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14.xml"/><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14.xml"/><Relationship Id="rId4" Type="http://schemas.openxmlformats.org/officeDocument/2006/relationships/image" Target="../media/image4.jpg"/></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35.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32.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32.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11.xml"/><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4.xml"/><Relationship Id="rId1" Type="http://schemas.openxmlformats.org/officeDocument/2006/relationships/slideLayout" Target="../slideLayouts/slideLayout24.xml"/><Relationship Id="rId4" Type="http://schemas.openxmlformats.org/officeDocument/2006/relationships/image" Target="../media/image28.png"/></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5.xml"/><Relationship Id="rId1" Type="http://schemas.openxmlformats.org/officeDocument/2006/relationships/slideLayout" Target="../slideLayouts/slideLayout3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7.xml"/><Relationship Id="rId1" Type="http://schemas.openxmlformats.org/officeDocument/2006/relationships/slideLayout" Target="../slideLayouts/slideLayout6.xml"/><Relationship Id="rId4" Type="http://schemas.openxmlformats.org/officeDocument/2006/relationships/image" Target="../media/image31.png"/></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8.xml"/><Relationship Id="rId1" Type="http://schemas.openxmlformats.org/officeDocument/2006/relationships/slideLayout" Target="../slideLayouts/slideLayout4.xml"/><Relationship Id="rId5" Type="http://schemas.openxmlformats.org/officeDocument/2006/relationships/image" Target="../media/image34.png"/><Relationship Id="rId4" Type="http://schemas.openxmlformats.org/officeDocument/2006/relationships/image" Target="../media/image33.png"/></Relationships>
</file>

<file path=ppt/slides/_rels/slide2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21.xml"/><Relationship Id="rId4" Type="http://schemas.openxmlformats.org/officeDocument/2006/relationships/image" Target="../media/image6.jpg"/></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3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8.xml"/><Relationship Id="rId1" Type="http://schemas.openxmlformats.org/officeDocument/2006/relationships/slideLayout" Target="../slideLayouts/slideLayout24.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sp>
        <p:nvSpPr>
          <p:cNvPr id="411" name="Google Shape;411;p39"/>
          <p:cNvSpPr txBox="1">
            <a:spLocks noGrp="1"/>
          </p:cNvSpPr>
          <p:nvPr>
            <p:ph type="ctrTitle"/>
          </p:nvPr>
        </p:nvSpPr>
        <p:spPr>
          <a:xfrm>
            <a:off x="74140" y="1682683"/>
            <a:ext cx="4363200" cy="28974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Girls Lax Stats</a:t>
            </a:r>
            <a:endParaRPr/>
          </a:p>
        </p:txBody>
      </p:sp>
      <p:sp>
        <p:nvSpPr>
          <p:cNvPr id="412" name="Google Shape;412;p39"/>
          <p:cNvSpPr txBox="1">
            <a:spLocks noGrp="1"/>
          </p:cNvSpPr>
          <p:nvPr>
            <p:ph type="subTitle" idx="1"/>
          </p:nvPr>
        </p:nvSpPr>
        <p:spPr>
          <a:xfrm>
            <a:off x="233944" y="4240727"/>
            <a:ext cx="4363200" cy="792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INGLA 2025</a:t>
            </a:r>
            <a:endParaRPr/>
          </a:p>
        </p:txBody>
      </p:sp>
      <p:sp>
        <p:nvSpPr>
          <p:cNvPr id="413" name="Google Shape;413;p39"/>
          <p:cNvSpPr/>
          <p:nvPr/>
        </p:nvSpPr>
        <p:spPr>
          <a:xfrm>
            <a:off x="330054" y="3051425"/>
            <a:ext cx="3851400" cy="1599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accent2"/>
              </a:solidFill>
            </a:endParaRPr>
          </a:p>
        </p:txBody>
      </p:sp>
      <p:sp>
        <p:nvSpPr>
          <p:cNvPr id="414" name="Google Shape;414;p39"/>
          <p:cNvSpPr/>
          <p:nvPr/>
        </p:nvSpPr>
        <p:spPr>
          <a:xfrm>
            <a:off x="330054" y="1547950"/>
            <a:ext cx="2774700" cy="1599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accent2"/>
              </a:solidFill>
            </a:endParaRPr>
          </a:p>
        </p:txBody>
      </p:sp>
      <p:pic>
        <p:nvPicPr>
          <p:cNvPr id="415" name="Google Shape;415;p39" descr="Very close up of a poster printed in pink and orange."/>
          <p:cNvPicPr preferRelativeResize="0">
            <a:picLocks noGrp="1"/>
          </p:cNvPicPr>
          <p:nvPr>
            <p:ph type="pic" idx="4"/>
          </p:nvPr>
        </p:nvPicPr>
        <p:blipFill rotWithShape="1">
          <a:blip r:embed="rId3">
            <a:alphaModFix/>
          </a:blip>
          <a:srcRect l="12502" r="12495"/>
          <a:stretch/>
        </p:blipFill>
        <p:spPr>
          <a:xfrm>
            <a:off x="6566777" y="3873750"/>
            <a:ext cx="1154100" cy="1154100"/>
          </a:xfrm>
          <a:prstGeom prst="ellipse">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47"/>
        <p:cNvGrpSpPr/>
        <p:nvPr/>
      </p:nvGrpSpPr>
      <p:grpSpPr>
        <a:xfrm>
          <a:off x="0" y="0"/>
          <a:ext cx="0" cy="0"/>
          <a:chOff x="0" y="0"/>
          <a:chExt cx="0" cy="0"/>
        </a:xfrm>
      </p:grpSpPr>
      <p:sp>
        <p:nvSpPr>
          <p:cNvPr id="548" name="Google Shape;548;p50"/>
          <p:cNvSpPr txBox="1">
            <a:spLocks noGrp="1"/>
          </p:cNvSpPr>
          <p:nvPr>
            <p:ph type="title"/>
          </p:nvPr>
        </p:nvSpPr>
        <p:spPr>
          <a:xfrm>
            <a:off x="311700" y="173700"/>
            <a:ext cx="8392200" cy="1054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Assist (A) </a:t>
            </a:r>
            <a:endParaRPr/>
          </a:p>
        </p:txBody>
      </p:sp>
      <p:grpSp>
        <p:nvGrpSpPr>
          <p:cNvPr id="549" name="Google Shape;549;p50"/>
          <p:cNvGrpSpPr/>
          <p:nvPr/>
        </p:nvGrpSpPr>
        <p:grpSpPr>
          <a:xfrm>
            <a:off x="8084931" y="361697"/>
            <a:ext cx="557859" cy="557859"/>
            <a:chOff x="6658859" y="157834"/>
            <a:chExt cx="2410800" cy="2410800"/>
          </a:xfrm>
        </p:grpSpPr>
        <p:sp>
          <p:nvSpPr>
            <p:cNvPr id="550" name="Google Shape;550;p50"/>
            <p:cNvSpPr/>
            <p:nvPr/>
          </p:nvSpPr>
          <p:spPr>
            <a:xfrm>
              <a:off x="7731122" y="157834"/>
              <a:ext cx="257400" cy="24108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551" name="Google Shape;551;p50"/>
            <p:cNvSpPr/>
            <p:nvPr/>
          </p:nvSpPr>
          <p:spPr>
            <a:xfrm rot="5400000">
              <a:off x="7735559" y="157731"/>
              <a:ext cx="257400" cy="24108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552" name="Google Shape;552;p50"/>
            <p:cNvSpPr/>
            <p:nvPr/>
          </p:nvSpPr>
          <p:spPr>
            <a:xfrm rot="2700000">
              <a:off x="7753980" y="154455"/>
              <a:ext cx="257528" cy="2410457"/>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553" name="Google Shape;553;p50"/>
            <p:cNvSpPr/>
            <p:nvPr/>
          </p:nvSpPr>
          <p:spPr>
            <a:xfrm rot="8100000">
              <a:off x="7757334" y="157849"/>
              <a:ext cx="257528" cy="2410457"/>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grpSp>
      <p:grpSp>
        <p:nvGrpSpPr>
          <p:cNvPr id="554" name="Google Shape;554;p50"/>
          <p:cNvGrpSpPr/>
          <p:nvPr/>
        </p:nvGrpSpPr>
        <p:grpSpPr>
          <a:xfrm>
            <a:off x="8304738" y="3933280"/>
            <a:ext cx="763650" cy="1144915"/>
            <a:chOff x="8304977" y="4132553"/>
            <a:chExt cx="763650" cy="1144915"/>
          </a:xfrm>
        </p:grpSpPr>
        <p:sp>
          <p:nvSpPr>
            <p:cNvPr id="555" name="Google Shape;555;p50"/>
            <p:cNvSpPr/>
            <p:nvPr/>
          </p:nvSpPr>
          <p:spPr>
            <a:xfrm rot="10800000">
              <a:off x="8305127" y="4132553"/>
              <a:ext cx="763500" cy="763500"/>
            </a:xfrm>
            <a:prstGeom prst="pie">
              <a:avLst>
                <a:gd name="adj1" fmla="val 10800229"/>
                <a:gd name="adj2" fmla="val 16200000"/>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556" name="Google Shape;556;p50"/>
            <p:cNvSpPr/>
            <p:nvPr/>
          </p:nvSpPr>
          <p:spPr>
            <a:xfrm>
              <a:off x="8304977" y="4513969"/>
              <a:ext cx="763500" cy="763500"/>
            </a:xfrm>
            <a:prstGeom prst="pie">
              <a:avLst>
                <a:gd name="adj1" fmla="val 10800229"/>
                <a:gd name="adj2" fmla="val 16200000"/>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grpSp>
      <p:pic>
        <p:nvPicPr>
          <p:cNvPr id="557" name="Google Shape;557;p50" title="Screen Recording 2025-03-04 122954.mp4">
            <a:hlinkClick r:id="rId3"/>
          </p:cNvPr>
          <p:cNvPicPr preferRelativeResize="0"/>
          <p:nvPr/>
        </p:nvPicPr>
        <p:blipFill>
          <a:blip r:embed="rId4">
            <a:alphaModFix/>
          </a:blip>
          <a:stretch>
            <a:fillRect/>
          </a:stretch>
        </p:blipFill>
        <p:spPr>
          <a:xfrm>
            <a:off x="3518325" y="868024"/>
            <a:ext cx="5625673" cy="3181801"/>
          </a:xfrm>
          <a:prstGeom prst="rect">
            <a:avLst/>
          </a:prstGeom>
          <a:noFill/>
          <a:ln>
            <a:noFill/>
          </a:ln>
        </p:spPr>
      </p:pic>
      <p:sp>
        <p:nvSpPr>
          <p:cNvPr id="558" name="Google Shape;558;p50"/>
          <p:cNvSpPr txBox="1"/>
          <p:nvPr/>
        </p:nvSpPr>
        <p:spPr>
          <a:xfrm>
            <a:off x="374525" y="1056200"/>
            <a:ext cx="3426900" cy="1338798"/>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dirty="0">
                <a:solidFill>
                  <a:schemeClr val="dk1"/>
                </a:solidFill>
                <a:latin typeface="Urbanist"/>
                <a:ea typeface="Urbanist"/>
                <a:cs typeface="Urbanist"/>
                <a:sym typeface="Urbanist"/>
              </a:rPr>
              <a:t>#7 white starts with the ball</a:t>
            </a:r>
            <a:endParaRPr sz="1500" dirty="0">
              <a:solidFill>
                <a:schemeClr val="dk1"/>
              </a:solidFill>
              <a:latin typeface="Urbanist"/>
              <a:ea typeface="Urbanist"/>
              <a:cs typeface="Urbanist"/>
              <a:sym typeface="Urbanist"/>
            </a:endParaRPr>
          </a:p>
          <a:p>
            <a:pPr marL="0" lvl="0" indent="0" algn="l" rtl="0">
              <a:spcBef>
                <a:spcPts val="0"/>
              </a:spcBef>
              <a:spcAft>
                <a:spcPts val="0"/>
              </a:spcAft>
              <a:buNone/>
            </a:pPr>
            <a:endParaRPr sz="1500" dirty="0">
              <a:solidFill>
                <a:schemeClr val="dk1"/>
              </a:solidFill>
              <a:latin typeface="Urbanist"/>
              <a:ea typeface="Urbanist"/>
              <a:cs typeface="Urbanist"/>
              <a:sym typeface="Urbanist"/>
            </a:endParaRPr>
          </a:p>
          <a:p>
            <a:pPr marL="0" lvl="0" indent="0" algn="l" rtl="0">
              <a:spcBef>
                <a:spcPts val="0"/>
              </a:spcBef>
              <a:spcAft>
                <a:spcPts val="0"/>
              </a:spcAft>
              <a:buNone/>
            </a:pPr>
            <a:r>
              <a:rPr lang="en" sz="1500" dirty="0">
                <a:solidFill>
                  <a:schemeClr val="dk1"/>
                </a:solidFill>
                <a:latin typeface="Urbanist"/>
                <a:ea typeface="Urbanist"/>
                <a:cs typeface="Urbanist"/>
                <a:sym typeface="Urbanist"/>
              </a:rPr>
              <a:t>Is this an assist?  You make the call?</a:t>
            </a:r>
          </a:p>
          <a:p>
            <a:pPr marL="0" lvl="0" indent="0" algn="l" rtl="0">
              <a:spcBef>
                <a:spcPts val="0"/>
              </a:spcBef>
              <a:spcAft>
                <a:spcPts val="0"/>
              </a:spcAft>
              <a:buNone/>
            </a:pPr>
            <a:endParaRPr lang="en" sz="1500" dirty="0">
              <a:solidFill>
                <a:schemeClr val="dk1"/>
              </a:solidFill>
              <a:latin typeface="Urbanist"/>
              <a:ea typeface="Urbanist"/>
              <a:cs typeface="Urbanist"/>
              <a:sym typeface="Urbanist"/>
            </a:endParaRPr>
          </a:p>
          <a:p>
            <a:pPr marL="0" lvl="0" indent="0" algn="l" rtl="0">
              <a:spcBef>
                <a:spcPts val="0"/>
              </a:spcBef>
              <a:spcAft>
                <a:spcPts val="0"/>
              </a:spcAft>
              <a:buNone/>
            </a:pPr>
            <a:r>
              <a:rPr lang="en" sz="1500" dirty="0">
                <a:solidFill>
                  <a:schemeClr val="dk1"/>
                </a:solidFill>
                <a:latin typeface="Urbanist"/>
                <a:ea typeface="Urbanist"/>
                <a:cs typeface="Urbanist"/>
                <a:sym typeface="Urbanist"/>
              </a:rPr>
              <a:t>Answer: Yes</a:t>
            </a:r>
            <a:endParaRPr sz="1500" dirty="0">
              <a:solidFill>
                <a:schemeClr val="dk1"/>
              </a:solidFill>
              <a:latin typeface="Urbanist"/>
              <a:ea typeface="Urbanist"/>
              <a:cs typeface="Urbanist"/>
              <a:sym typeface="Urbani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57"/>
                                        </p:tgtEl>
                                        <p:attrNameLst>
                                          <p:attrName>style.visibility</p:attrName>
                                        </p:attrNameLst>
                                      </p:cBhvr>
                                      <p:to>
                                        <p:strVal val="visible"/>
                                      </p:to>
                                    </p:set>
                                    <p:animEffect transition="in" filter="fade">
                                      <p:cBhvr>
                                        <p:cTn id="7" dur="1000"/>
                                        <p:tgtEl>
                                          <p:spTgt spid="5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62"/>
        <p:cNvGrpSpPr/>
        <p:nvPr/>
      </p:nvGrpSpPr>
      <p:grpSpPr>
        <a:xfrm>
          <a:off x="0" y="0"/>
          <a:ext cx="0" cy="0"/>
          <a:chOff x="0" y="0"/>
          <a:chExt cx="0" cy="0"/>
        </a:xfrm>
      </p:grpSpPr>
      <p:sp>
        <p:nvSpPr>
          <p:cNvPr id="563" name="Google Shape;563;p51"/>
          <p:cNvSpPr txBox="1">
            <a:spLocks noGrp="1"/>
          </p:cNvSpPr>
          <p:nvPr>
            <p:ph type="body" idx="1"/>
          </p:nvPr>
        </p:nvSpPr>
        <p:spPr>
          <a:xfrm>
            <a:off x="252828" y="413185"/>
            <a:ext cx="5956500" cy="4233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3600" b="1" dirty="0"/>
              <a:t>Shots (SOG) - </a:t>
            </a:r>
            <a:r>
              <a:rPr lang="en" sz="3500" b="1" dirty="0"/>
              <a:t>FIELD PLAYER</a:t>
            </a:r>
            <a:r>
              <a:rPr lang="en" sz="3600" b="1" dirty="0"/>
              <a:t> </a:t>
            </a:r>
            <a:endParaRPr sz="3600" b="1" dirty="0"/>
          </a:p>
          <a:p>
            <a:pPr marL="0" lvl="0" indent="0" algn="l" rtl="0">
              <a:spcBef>
                <a:spcPts val="1200"/>
              </a:spcBef>
              <a:spcAft>
                <a:spcPts val="0"/>
              </a:spcAft>
              <a:buNone/>
            </a:pPr>
            <a:r>
              <a:rPr lang="en" sz="1700" dirty="0"/>
              <a:t>Although the abbreviation SOG (Shots on Goal) is used on the INGLA system, this stat reflects shots taken by a field player that are either scored or saved. You team might track both “regular” shots and FPSOG (Free Position Shots on Goal)</a:t>
            </a:r>
            <a:endParaRPr sz="1800" dirty="0"/>
          </a:p>
          <a:p>
            <a:pPr marL="457200" lvl="0" indent="-342900" algn="l" rtl="0">
              <a:spcBef>
                <a:spcPts val="1200"/>
              </a:spcBef>
              <a:spcAft>
                <a:spcPts val="0"/>
              </a:spcAft>
              <a:buSzPts val="1800"/>
              <a:buChar char="●"/>
            </a:pPr>
            <a:r>
              <a:rPr lang="en" sz="1800" dirty="0"/>
              <a:t>Teams may track “regular” shots and FPSOG separately</a:t>
            </a:r>
            <a:endParaRPr sz="1800" dirty="0"/>
          </a:p>
          <a:p>
            <a:pPr marL="457200" lvl="0" indent="-342900" algn="l" rtl="0">
              <a:spcBef>
                <a:spcPts val="0"/>
              </a:spcBef>
              <a:spcAft>
                <a:spcPts val="0"/>
              </a:spcAft>
              <a:buSzPts val="1800"/>
              <a:buChar char="●"/>
            </a:pPr>
            <a:r>
              <a:rPr lang="en" sz="1800" dirty="0"/>
              <a:t>SportsEngine only tracks SOG </a:t>
            </a:r>
            <a:endParaRPr sz="1800" dirty="0"/>
          </a:p>
          <a:p>
            <a:pPr marL="457200" lvl="0" indent="-342900" algn="l" rtl="0">
              <a:spcBef>
                <a:spcPts val="0"/>
              </a:spcBef>
              <a:spcAft>
                <a:spcPts val="0"/>
              </a:spcAft>
              <a:buSzPts val="1800"/>
              <a:buChar char="●"/>
            </a:pPr>
            <a:r>
              <a:rPr lang="en" sz="1800" dirty="0"/>
              <a:t>All goals will have a recorded SOG attempt</a:t>
            </a:r>
            <a:endParaRPr sz="1800" dirty="0"/>
          </a:p>
          <a:p>
            <a:pPr marL="457200" lvl="0" indent="-342900" algn="l" rtl="0">
              <a:spcBef>
                <a:spcPts val="0"/>
              </a:spcBef>
              <a:spcAft>
                <a:spcPts val="0"/>
              </a:spcAft>
              <a:buSzPts val="1800"/>
              <a:buChar char="●"/>
            </a:pPr>
            <a:r>
              <a:rPr lang="en" sz="1800" dirty="0"/>
              <a:t>All goalie saves will have a recorded SOG attempt</a:t>
            </a:r>
            <a:endParaRPr sz="1800" dirty="0"/>
          </a:p>
          <a:p>
            <a:pPr marL="457200" lvl="0" indent="-342900" algn="l" rtl="0">
              <a:spcBef>
                <a:spcPts val="0"/>
              </a:spcBef>
              <a:spcAft>
                <a:spcPts val="0"/>
              </a:spcAft>
              <a:buSzPts val="1800"/>
              <a:buChar char="●"/>
            </a:pPr>
            <a:r>
              <a:rPr lang="en-US" sz="1800" dirty="0"/>
              <a:t>I</a:t>
            </a:r>
            <a:r>
              <a:rPr lang="en" sz="1800" dirty="0"/>
              <a:t>f a shots goes wide or shot attempts blocked by a defender it is not an SOG</a:t>
            </a:r>
            <a:endParaRPr sz="1800" dirty="0"/>
          </a:p>
        </p:txBody>
      </p:sp>
      <p:sp>
        <p:nvSpPr>
          <p:cNvPr id="564" name="Google Shape;564;p51"/>
          <p:cNvSpPr/>
          <p:nvPr/>
        </p:nvSpPr>
        <p:spPr>
          <a:xfrm>
            <a:off x="182251" y="145256"/>
            <a:ext cx="661800" cy="661800"/>
          </a:xfrm>
          <a:prstGeom prst="pie">
            <a:avLst>
              <a:gd name="adj1" fmla="val 10800229"/>
              <a:gd name="adj2" fmla="val 16200000"/>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2"/>
              </a:solidFill>
            </a:endParaRPr>
          </a:p>
        </p:txBody>
      </p:sp>
      <p:sp>
        <p:nvSpPr>
          <p:cNvPr id="565" name="Google Shape;565;p51"/>
          <p:cNvSpPr/>
          <p:nvPr/>
        </p:nvSpPr>
        <p:spPr>
          <a:xfrm>
            <a:off x="512624" y="145256"/>
            <a:ext cx="661800" cy="661800"/>
          </a:xfrm>
          <a:prstGeom prst="pie">
            <a:avLst>
              <a:gd name="adj1" fmla="val 10800229"/>
              <a:gd name="adj2" fmla="val 16200000"/>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accent3"/>
              </a:solidFill>
            </a:endParaRPr>
          </a:p>
        </p:txBody>
      </p:sp>
      <p:sp>
        <p:nvSpPr>
          <p:cNvPr id="566" name="Google Shape;566;p51"/>
          <p:cNvSpPr/>
          <p:nvPr/>
        </p:nvSpPr>
        <p:spPr>
          <a:xfrm rot="10800000">
            <a:off x="8362003" y="4323484"/>
            <a:ext cx="661800" cy="661800"/>
          </a:xfrm>
          <a:prstGeom prst="pie">
            <a:avLst>
              <a:gd name="adj1" fmla="val 10800229"/>
              <a:gd name="adj2" fmla="val 16200000"/>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2"/>
              </a:solidFill>
            </a:endParaRPr>
          </a:p>
        </p:txBody>
      </p:sp>
      <p:sp>
        <p:nvSpPr>
          <p:cNvPr id="567" name="Google Shape;567;p51"/>
          <p:cNvSpPr/>
          <p:nvPr/>
        </p:nvSpPr>
        <p:spPr>
          <a:xfrm rot="10800000">
            <a:off x="8031630" y="4323484"/>
            <a:ext cx="661800" cy="661800"/>
          </a:xfrm>
          <a:prstGeom prst="pie">
            <a:avLst>
              <a:gd name="adj1" fmla="val 10800229"/>
              <a:gd name="adj2" fmla="val 16200000"/>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2"/>
              </a:solidFill>
            </a:endParaRPr>
          </a:p>
        </p:txBody>
      </p:sp>
      <p:pic>
        <p:nvPicPr>
          <p:cNvPr id="568" name="Google Shape;568;p51"/>
          <p:cNvPicPr preferRelativeResize="0"/>
          <p:nvPr/>
        </p:nvPicPr>
        <p:blipFill rotWithShape="1">
          <a:blip r:embed="rId3">
            <a:alphaModFix/>
          </a:blip>
          <a:srcRect l="21580" r="20361"/>
          <a:stretch/>
        </p:blipFill>
        <p:spPr>
          <a:xfrm>
            <a:off x="6019200" y="215125"/>
            <a:ext cx="2829425" cy="324887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72"/>
        <p:cNvGrpSpPr/>
        <p:nvPr/>
      </p:nvGrpSpPr>
      <p:grpSpPr>
        <a:xfrm>
          <a:off x="0" y="0"/>
          <a:ext cx="0" cy="0"/>
          <a:chOff x="0" y="0"/>
          <a:chExt cx="0" cy="0"/>
        </a:xfrm>
      </p:grpSpPr>
      <p:sp>
        <p:nvSpPr>
          <p:cNvPr id="573" name="Google Shape;573;p52"/>
          <p:cNvSpPr txBox="1">
            <a:spLocks noGrp="1"/>
          </p:cNvSpPr>
          <p:nvPr>
            <p:ph type="title"/>
          </p:nvPr>
        </p:nvSpPr>
        <p:spPr>
          <a:xfrm>
            <a:off x="250600" y="0"/>
            <a:ext cx="8392200" cy="836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Ground Balls (GB) </a:t>
            </a:r>
            <a:endParaRPr/>
          </a:p>
        </p:txBody>
      </p:sp>
      <p:grpSp>
        <p:nvGrpSpPr>
          <p:cNvPr id="574" name="Google Shape;574;p52"/>
          <p:cNvGrpSpPr/>
          <p:nvPr/>
        </p:nvGrpSpPr>
        <p:grpSpPr>
          <a:xfrm>
            <a:off x="8084931" y="361697"/>
            <a:ext cx="557859" cy="557859"/>
            <a:chOff x="6658859" y="157834"/>
            <a:chExt cx="2410800" cy="2410800"/>
          </a:xfrm>
        </p:grpSpPr>
        <p:sp>
          <p:nvSpPr>
            <p:cNvPr id="575" name="Google Shape;575;p52"/>
            <p:cNvSpPr/>
            <p:nvPr/>
          </p:nvSpPr>
          <p:spPr>
            <a:xfrm>
              <a:off x="7731122" y="157834"/>
              <a:ext cx="257400" cy="24108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576" name="Google Shape;576;p52"/>
            <p:cNvSpPr/>
            <p:nvPr/>
          </p:nvSpPr>
          <p:spPr>
            <a:xfrm rot="5400000">
              <a:off x="7735559" y="157731"/>
              <a:ext cx="257400" cy="24108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577" name="Google Shape;577;p52"/>
            <p:cNvSpPr/>
            <p:nvPr/>
          </p:nvSpPr>
          <p:spPr>
            <a:xfrm rot="2700000">
              <a:off x="7753980" y="154455"/>
              <a:ext cx="257528" cy="2410457"/>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578" name="Google Shape;578;p52"/>
            <p:cNvSpPr/>
            <p:nvPr/>
          </p:nvSpPr>
          <p:spPr>
            <a:xfrm rot="8100000">
              <a:off x="7757334" y="157849"/>
              <a:ext cx="257528" cy="2410457"/>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grpSp>
      <p:grpSp>
        <p:nvGrpSpPr>
          <p:cNvPr id="579" name="Google Shape;579;p52"/>
          <p:cNvGrpSpPr/>
          <p:nvPr/>
        </p:nvGrpSpPr>
        <p:grpSpPr>
          <a:xfrm>
            <a:off x="8304738" y="3933280"/>
            <a:ext cx="763650" cy="1144915"/>
            <a:chOff x="8304977" y="4132553"/>
            <a:chExt cx="763650" cy="1144915"/>
          </a:xfrm>
        </p:grpSpPr>
        <p:sp>
          <p:nvSpPr>
            <p:cNvPr id="580" name="Google Shape;580;p52"/>
            <p:cNvSpPr/>
            <p:nvPr/>
          </p:nvSpPr>
          <p:spPr>
            <a:xfrm rot="10800000">
              <a:off x="8305127" y="4132553"/>
              <a:ext cx="763500" cy="763500"/>
            </a:xfrm>
            <a:prstGeom prst="pie">
              <a:avLst>
                <a:gd name="adj1" fmla="val 10800229"/>
                <a:gd name="adj2" fmla="val 16200000"/>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581" name="Google Shape;581;p52"/>
            <p:cNvSpPr/>
            <p:nvPr/>
          </p:nvSpPr>
          <p:spPr>
            <a:xfrm>
              <a:off x="8304977" y="4513969"/>
              <a:ext cx="763500" cy="763500"/>
            </a:xfrm>
            <a:prstGeom prst="pie">
              <a:avLst>
                <a:gd name="adj1" fmla="val 10800229"/>
                <a:gd name="adj2" fmla="val 16200000"/>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grpSp>
      <p:sp>
        <p:nvSpPr>
          <p:cNvPr id="582" name="Google Shape;582;p52"/>
          <p:cNvSpPr txBox="1"/>
          <p:nvPr/>
        </p:nvSpPr>
        <p:spPr>
          <a:xfrm>
            <a:off x="120150" y="734775"/>
            <a:ext cx="8184600" cy="1015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dirty="0">
                <a:solidFill>
                  <a:schemeClr val="dk1"/>
                </a:solidFill>
                <a:latin typeface="Urbanist"/>
                <a:ea typeface="Urbanist"/>
                <a:cs typeface="Urbanist"/>
                <a:sym typeface="Urbanist"/>
              </a:rPr>
              <a:t>Ground ball is recorded when the ball </a:t>
            </a:r>
            <a:r>
              <a:rPr lang="en" sz="1800" u="sng" dirty="0">
                <a:solidFill>
                  <a:schemeClr val="dk1"/>
                </a:solidFill>
                <a:highlight>
                  <a:srgbClr val="FFFF00"/>
                </a:highlight>
                <a:latin typeface="Urbanist"/>
                <a:ea typeface="Urbanist"/>
                <a:cs typeface="Urbanist"/>
                <a:sym typeface="Urbanist"/>
              </a:rPr>
              <a:t>changes possession </a:t>
            </a:r>
            <a:r>
              <a:rPr lang="en" sz="1800" b="1" dirty="0">
                <a:solidFill>
                  <a:schemeClr val="dk1"/>
                </a:solidFill>
                <a:latin typeface="Urbanist"/>
                <a:ea typeface="Urbanist"/>
                <a:cs typeface="Urbanist"/>
                <a:sym typeface="Urbanist"/>
              </a:rPr>
              <a:t>during live-ball play.  </a:t>
            </a:r>
            <a:r>
              <a:rPr lang="en" sz="1800" dirty="0">
                <a:solidFill>
                  <a:schemeClr val="dk1"/>
                </a:solidFill>
                <a:latin typeface="Urbanist"/>
                <a:ea typeface="Urbanist"/>
                <a:cs typeface="Urbanist"/>
                <a:sym typeface="Urbanist"/>
              </a:rPr>
              <a:t>A shot returned to the field of play is considered a change of possession regardless of which team shot or gains possession. </a:t>
            </a:r>
            <a:endParaRPr sz="1800" dirty="0">
              <a:solidFill>
                <a:schemeClr val="dk1"/>
              </a:solidFill>
              <a:latin typeface="Urbanist"/>
              <a:ea typeface="Urbanist"/>
              <a:cs typeface="Urbanist"/>
              <a:sym typeface="Urbanist"/>
            </a:endParaRPr>
          </a:p>
        </p:txBody>
      </p:sp>
      <p:sp>
        <p:nvSpPr>
          <p:cNvPr id="583" name="Google Shape;583;p52"/>
          <p:cNvSpPr txBox="1"/>
          <p:nvPr/>
        </p:nvSpPr>
        <p:spPr>
          <a:xfrm>
            <a:off x="37800" y="2027625"/>
            <a:ext cx="9068400" cy="2478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solidFill>
                  <a:schemeClr val="dk1"/>
                </a:solidFill>
                <a:latin typeface="Urbanist"/>
                <a:ea typeface="Urbanist"/>
                <a:cs typeface="Urbanist"/>
                <a:sym typeface="Urbanist"/>
              </a:rPr>
              <a:t>When to award a ground ball:</a:t>
            </a:r>
            <a:endParaRPr sz="1800">
              <a:solidFill>
                <a:schemeClr val="dk1"/>
              </a:solidFill>
              <a:latin typeface="Urbanist"/>
              <a:ea typeface="Urbanist"/>
              <a:cs typeface="Urbanist"/>
              <a:sym typeface="Urbanist"/>
            </a:endParaRPr>
          </a:p>
          <a:p>
            <a:pPr marL="457200" lvl="0" indent="-342900" algn="l" rtl="0">
              <a:spcBef>
                <a:spcPts val="0"/>
              </a:spcBef>
              <a:spcAft>
                <a:spcPts val="0"/>
              </a:spcAft>
              <a:buClr>
                <a:schemeClr val="dk1"/>
              </a:buClr>
              <a:buSzPts val="1800"/>
              <a:buFont typeface="Urbanist"/>
              <a:buChar char="●"/>
            </a:pPr>
            <a:r>
              <a:rPr lang="en" sz="1800">
                <a:solidFill>
                  <a:schemeClr val="dk1"/>
                </a:solidFill>
                <a:latin typeface="Urbanist"/>
                <a:ea typeface="Urbanist"/>
                <a:cs typeface="Urbanist"/>
                <a:sym typeface="Urbanist"/>
              </a:rPr>
              <a:t>Shot (either team) is deflected/blocked/pipe/wide - player who gains possession</a:t>
            </a:r>
            <a:endParaRPr sz="1800">
              <a:solidFill>
                <a:schemeClr val="dk1"/>
              </a:solidFill>
              <a:latin typeface="Urbanist"/>
              <a:ea typeface="Urbanist"/>
              <a:cs typeface="Urbanist"/>
              <a:sym typeface="Urbanist"/>
            </a:endParaRPr>
          </a:p>
          <a:p>
            <a:pPr marL="457200" lvl="0" indent="-342900" algn="l" rtl="0">
              <a:spcBef>
                <a:spcPts val="0"/>
              </a:spcBef>
              <a:spcAft>
                <a:spcPts val="0"/>
              </a:spcAft>
              <a:buClr>
                <a:schemeClr val="dk1"/>
              </a:buClr>
              <a:buSzPts val="1800"/>
              <a:buFont typeface="Urbanist"/>
              <a:buChar char="●"/>
            </a:pPr>
            <a:r>
              <a:rPr lang="en" sz="1800">
                <a:solidFill>
                  <a:schemeClr val="dk1"/>
                </a:solidFill>
                <a:latin typeface="Urbanist"/>
                <a:ea typeface="Urbanist"/>
                <a:cs typeface="Urbanist"/>
                <a:sym typeface="Urbanist"/>
              </a:rPr>
              <a:t>Goalie/field player </a:t>
            </a:r>
            <a:r>
              <a:rPr lang="en" sz="1800" b="1">
                <a:solidFill>
                  <a:schemeClr val="dk1"/>
                </a:solidFill>
                <a:latin typeface="Urbanist"/>
                <a:ea typeface="Urbanist"/>
                <a:cs typeface="Urbanist"/>
                <a:sym typeface="Urbanist"/>
              </a:rPr>
              <a:t>intercepts a pass</a:t>
            </a:r>
            <a:r>
              <a:rPr lang="en" sz="1800">
                <a:solidFill>
                  <a:schemeClr val="dk1"/>
                </a:solidFill>
                <a:latin typeface="Urbanist"/>
                <a:ea typeface="Urbanist"/>
                <a:cs typeface="Urbanist"/>
                <a:sym typeface="Urbanist"/>
              </a:rPr>
              <a:t> (both FT &amp; GB stat earned)</a:t>
            </a:r>
            <a:endParaRPr sz="1800">
              <a:solidFill>
                <a:schemeClr val="dk1"/>
              </a:solidFill>
              <a:latin typeface="Urbanist"/>
              <a:ea typeface="Urbanist"/>
              <a:cs typeface="Urbanist"/>
              <a:sym typeface="Urbanist"/>
            </a:endParaRPr>
          </a:p>
          <a:p>
            <a:pPr marL="457200" lvl="0" indent="-342900" algn="l" rtl="0">
              <a:spcBef>
                <a:spcPts val="0"/>
              </a:spcBef>
              <a:spcAft>
                <a:spcPts val="0"/>
              </a:spcAft>
              <a:buClr>
                <a:schemeClr val="dk1"/>
              </a:buClr>
              <a:buSzPts val="1800"/>
              <a:buFont typeface="Urbanist"/>
              <a:buChar char="●"/>
            </a:pPr>
            <a:r>
              <a:rPr lang="en" sz="1800">
                <a:solidFill>
                  <a:schemeClr val="dk1"/>
                </a:solidFill>
                <a:latin typeface="Urbanist"/>
                <a:ea typeface="Urbanist"/>
                <a:cs typeface="Urbanist"/>
                <a:sym typeface="Urbanist"/>
              </a:rPr>
              <a:t>Player forces a turnover (FT) and gains possession (FT &amp; GB earned)</a:t>
            </a:r>
            <a:endParaRPr sz="1800">
              <a:solidFill>
                <a:schemeClr val="dk1"/>
              </a:solidFill>
              <a:latin typeface="Urbanist"/>
              <a:ea typeface="Urbanist"/>
              <a:cs typeface="Urbanist"/>
              <a:sym typeface="Urbanist"/>
            </a:endParaRPr>
          </a:p>
          <a:p>
            <a:pPr marL="457200" lvl="0" indent="-342900" algn="l" rtl="0">
              <a:spcBef>
                <a:spcPts val="0"/>
              </a:spcBef>
              <a:spcAft>
                <a:spcPts val="0"/>
              </a:spcAft>
              <a:buClr>
                <a:schemeClr val="dk1"/>
              </a:buClr>
              <a:buSzPts val="1800"/>
              <a:buFont typeface="Urbanist"/>
              <a:buChar char="●"/>
            </a:pPr>
            <a:r>
              <a:rPr lang="en" sz="1800">
                <a:solidFill>
                  <a:schemeClr val="dk1"/>
                </a:solidFill>
                <a:latin typeface="Urbanist"/>
                <a:ea typeface="Urbanist"/>
                <a:cs typeface="Urbanist"/>
                <a:sym typeface="Urbanist"/>
              </a:rPr>
              <a:t>Player A forces a turnover and Teammate B gains possession (FT A, GB B)</a:t>
            </a:r>
            <a:endParaRPr sz="1800">
              <a:solidFill>
                <a:schemeClr val="dk1"/>
              </a:solidFill>
              <a:latin typeface="Urbanist"/>
              <a:ea typeface="Urbanist"/>
              <a:cs typeface="Urbanist"/>
              <a:sym typeface="Urbanist"/>
            </a:endParaRPr>
          </a:p>
          <a:p>
            <a:pPr marL="457200" lvl="0" indent="-342900" algn="l" rtl="0">
              <a:spcBef>
                <a:spcPts val="0"/>
              </a:spcBef>
              <a:spcAft>
                <a:spcPts val="0"/>
              </a:spcAft>
              <a:buClr>
                <a:schemeClr val="dk1"/>
              </a:buClr>
              <a:buSzPts val="1800"/>
              <a:buFont typeface="Urbanist"/>
              <a:buChar char="●"/>
            </a:pPr>
            <a:r>
              <a:rPr lang="en" sz="1800">
                <a:solidFill>
                  <a:schemeClr val="dk1"/>
                </a:solidFill>
                <a:latin typeface="Urbanist"/>
                <a:ea typeface="Urbanist"/>
                <a:cs typeface="Urbanist"/>
                <a:sym typeface="Urbanist"/>
              </a:rPr>
              <a:t>Player is fouled in attempt to possess ball and stick is in contact with ball </a:t>
            </a:r>
            <a:endParaRPr sz="1800">
              <a:solidFill>
                <a:schemeClr val="dk1"/>
              </a:solidFill>
              <a:latin typeface="Urbanist"/>
              <a:ea typeface="Urbanist"/>
              <a:cs typeface="Urbanist"/>
              <a:sym typeface="Urbanist"/>
            </a:endParaRPr>
          </a:p>
          <a:p>
            <a:pPr marL="914400" lvl="1" indent="-342900" algn="l" rtl="0">
              <a:spcBef>
                <a:spcPts val="0"/>
              </a:spcBef>
              <a:spcAft>
                <a:spcPts val="0"/>
              </a:spcAft>
              <a:buClr>
                <a:schemeClr val="dk1"/>
              </a:buClr>
              <a:buSzPts val="1800"/>
              <a:buFont typeface="Urbanist"/>
              <a:buChar char="○"/>
            </a:pPr>
            <a:r>
              <a:rPr lang="en" sz="1800">
                <a:solidFill>
                  <a:schemeClr val="dk1"/>
                </a:solidFill>
                <a:latin typeface="Urbanist"/>
                <a:ea typeface="Urbanist"/>
                <a:cs typeface="Urbanist"/>
                <a:sym typeface="Urbanist"/>
              </a:rPr>
              <a:t>Only if this is also a change in possession</a:t>
            </a:r>
            <a:endParaRPr sz="1800">
              <a:solidFill>
                <a:schemeClr val="dk1"/>
              </a:solidFill>
              <a:latin typeface="Urbanist"/>
              <a:ea typeface="Urbanist"/>
              <a:cs typeface="Urbanist"/>
              <a:sym typeface="Urbanist"/>
            </a:endParaRPr>
          </a:p>
          <a:p>
            <a:pPr marL="0" lvl="0" indent="0" algn="l" rtl="0">
              <a:spcBef>
                <a:spcPts val="0"/>
              </a:spcBef>
              <a:spcAft>
                <a:spcPts val="0"/>
              </a:spcAft>
              <a:buNone/>
            </a:pPr>
            <a:endParaRPr sz="500">
              <a:solidFill>
                <a:schemeClr val="dk1"/>
              </a:solidFill>
              <a:latin typeface="Urbanist"/>
              <a:ea typeface="Urbanist"/>
              <a:cs typeface="Urbanist"/>
              <a:sym typeface="Urbanist"/>
            </a:endParaRPr>
          </a:p>
          <a:p>
            <a:pPr marL="457200" lvl="0" indent="0" algn="l" rtl="0">
              <a:spcBef>
                <a:spcPts val="0"/>
              </a:spcBef>
              <a:spcAft>
                <a:spcPts val="0"/>
              </a:spcAft>
              <a:buNone/>
            </a:pPr>
            <a:endParaRPr sz="1800">
              <a:solidFill>
                <a:schemeClr val="dk1"/>
              </a:solidFill>
              <a:latin typeface="Urbanist"/>
              <a:ea typeface="Urbanist"/>
              <a:cs typeface="Urbanist"/>
              <a:sym typeface="Urbanist"/>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87"/>
        <p:cNvGrpSpPr/>
        <p:nvPr/>
      </p:nvGrpSpPr>
      <p:grpSpPr>
        <a:xfrm>
          <a:off x="0" y="0"/>
          <a:ext cx="0" cy="0"/>
          <a:chOff x="0" y="0"/>
          <a:chExt cx="0" cy="0"/>
        </a:xfrm>
      </p:grpSpPr>
      <p:sp>
        <p:nvSpPr>
          <p:cNvPr id="588" name="Google Shape;588;p53"/>
          <p:cNvSpPr txBox="1">
            <a:spLocks noGrp="1"/>
          </p:cNvSpPr>
          <p:nvPr>
            <p:ph type="title"/>
          </p:nvPr>
        </p:nvSpPr>
        <p:spPr>
          <a:xfrm>
            <a:off x="272675" y="138150"/>
            <a:ext cx="8520600" cy="894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sz="3600"/>
              <a:t>Ground Balls (GB) continued</a:t>
            </a:r>
            <a:r>
              <a:rPr lang="en"/>
              <a:t> </a:t>
            </a:r>
            <a:endParaRPr/>
          </a:p>
          <a:p>
            <a:pPr marL="0" lvl="0" indent="0" algn="ctr" rtl="0">
              <a:spcBef>
                <a:spcPts val="0"/>
              </a:spcBef>
              <a:spcAft>
                <a:spcPts val="0"/>
              </a:spcAft>
              <a:buNone/>
            </a:pPr>
            <a:endParaRPr/>
          </a:p>
        </p:txBody>
      </p:sp>
      <p:sp>
        <p:nvSpPr>
          <p:cNvPr id="589" name="Google Shape;589;p53"/>
          <p:cNvSpPr txBox="1">
            <a:spLocks noGrp="1"/>
          </p:cNvSpPr>
          <p:nvPr>
            <p:ph type="body" idx="1"/>
          </p:nvPr>
        </p:nvSpPr>
        <p:spPr>
          <a:xfrm>
            <a:off x="220150" y="1615650"/>
            <a:ext cx="5438400" cy="2694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
              <a:t>When NOT to award a ground ball:</a:t>
            </a:r>
            <a:endParaRPr/>
          </a:p>
          <a:p>
            <a:pPr marL="457200" lvl="0" indent="-342900" algn="l" rtl="0">
              <a:spcBef>
                <a:spcPts val="0"/>
              </a:spcBef>
              <a:spcAft>
                <a:spcPts val="0"/>
              </a:spcAft>
              <a:buSzPts val="1800"/>
              <a:buFont typeface="Urbanist"/>
              <a:buChar char="●"/>
            </a:pPr>
            <a:r>
              <a:rPr lang="en"/>
              <a:t>Ball goes out of bounds</a:t>
            </a:r>
            <a:endParaRPr/>
          </a:p>
          <a:p>
            <a:pPr marL="457200" lvl="0" indent="-342900" algn="l" rtl="0">
              <a:spcBef>
                <a:spcPts val="0"/>
              </a:spcBef>
              <a:spcAft>
                <a:spcPts val="0"/>
              </a:spcAft>
              <a:buSzPts val="1800"/>
              <a:buFont typeface="Urbanist"/>
              <a:buChar char="●"/>
            </a:pPr>
            <a:r>
              <a:rPr lang="en"/>
              <a:t>Ground ball is not credited when possession is simply maintained</a:t>
            </a:r>
            <a:endParaRPr b="1"/>
          </a:p>
          <a:p>
            <a:pPr marL="457200" lvl="0" indent="-342900" algn="l" rtl="0">
              <a:spcBef>
                <a:spcPts val="0"/>
              </a:spcBef>
              <a:spcAft>
                <a:spcPts val="0"/>
              </a:spcAft>
              <a:buSzPts val="1800"/>
              <a:buFont typeface="Urbanist"/>
              <a:buChar char="●"/>
            </a:pPr>
            <a:r>
              <a:rPr lang="en"/>
              <a:t>When recording a draw control - DC &amp; GB are mutually exclusive</a:t>
            </a:r>
            <a:endParaRPr/>
          </a:p>
          <a:p>
            <a:pPr marL="457200" lvl="0" indent="-342900" algn="l" rtl="0">
              <a:spcBef>
                <a:spcPts val="0"/>
              </a:spcBef>
              <a:spcAft>
                <a:spcPts val="0"/>
              </a:spcAft>
              <a:buSzPts val="1800"/>
              <a:buFont typeface="Urbanist"/>
              <a:buChar char="●"/>
            </a:pPr>
            <a:r>
              <a:rPr lang="en"/>
              <a:t>Goalie makes a save but doesn’t control ball - no ground ball if uncontested</a:t>
            </a:r>
            <a:endParaRPr/>
          </a:p>
          <a:p>
            <a:pPr marL="0" lvl="0" indent="0" algn="ctr" rtl="0">
              <a:spcBef>
                <a:spcPts val="0"/>
              </a:spcBef>
              <a:spcAft>
                <a:spcPts val="1200"/>
              </a:spcAft>
              <a:buNone/>
            </a:pPr>
            <a:endParaRPr/>
          </a:p>
        </p:txBody>
      </p:sp>
      <p:pic>
        <p:nvPicPr>
          <p:cNvPr id="590" name="Google Shape;590;p53"/>
          <p:cNvPicPr preferRelativeResize="0"/>
          <p:nvPr/>
        </p:nvPicPr>
        <p:blipFill>
          <a:blip r:embed="rId3">
            <a:alphaModFix/>
          </a:blip>
          <a:stretch>
            <a:fillRect/>
          </a:stretch>
        </p:blipFill>
        <p:spPr>
          <a:xfrm>
            <a:off x="5894325" y="1032750"/>
            <a:ext cx="2619375" cy="1743075"/>
          </a:xfrm>
          <a:prstGeom prst="rect">
            <a:avLst/>
          </a:prstGeom>
          <a:noFill/>
          <a:ln>
            <a:noFill/>
          </a:ln>
        </p:spPr>
      </p:pic>
      <p:pic>
        <p:nvPicPr>
          <p:cNvPr id="591" name="Google Shape;591;p53"/>
          <p:cNvPicPr preferRelativeResize="0"/>
          <p:nvPr/>
        </p:nvPicPr>
        <p:blipFill>
          <a:blip r:embed="rId4">
            <a:alphaModFix/>
          </a:blip>
          <a:stretch>
            <a:fillRect/>
          </a:stretch>
        </p:blipFill>
        <p:spPr>
          <a:xfrm>
            <a:off x="5925100" y="3090875"/>
            <a:ext cx="2847975" cy="16002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95"/>
        <p:cNvGrpSpPr/>
        <p:nvPr/>
      </p:nvGrpSpPr>
      <p:grpSpPr>
        <a:xfrm>
          <a:off x="0" y="0"/>
          <a:ext cx="0" cy="0"/>
          <a:chOff x="0" y="0"/>
          <a:chExt cx="0" cy="0"/>
        </a:xfrm>
      </p:grpSpPr>
      <p:sp>
        <p:nvSpPr>
          <p:cNvPr id="596" name="Google Shape;596;p54"/>
          <p:cNvSpPr txBox="1">
            <a:spLocks noGrp="1"/>
          </p:cNvSpPr>
          <p:nvPr>
            <p:ph type="title"/>
          </p:nvPr>
        </p:nvSpPr>
        <p:spPr>
          <a:xfrm>
            <a:off x="311700" y="173700"/>
            <a:ext cx="8392200" cy="1054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Turnover (TO)</a:t>
            </a:r>
            <a:endParaRPr/>
          </a:p>
        </p:txBody>
      </p:sp>
      <p:grpSp>
        <p:nvGrpSpPr>
          <p:cNvPr id="597" name="Google Shape;597;p54"/>
          <p:cNvGrpSpPr/>
          <p:nvPr/>
        </p:nvGrpSpPr>
        <p:grpSpPr>
          <a:xfrm>
            <a:off x="8084931" y="361697"/>
            <a:ext cx="557859" cy="557859"/>
            <a:chOff x="6658859" y="157834"/>
            <a:chExt cx="2410800" cy="2410800"/>
          </a:xfrm>
        </p:grpSpPr>
        <p:sp>
          <p:nvSpPr>
            <p:cNvPr id="598" name="Google Shape;598;p54"/>
            <p:cNvSpPr/>
            <p:nvPr/>
          </p:nvSpPr>
          <p:spPr>
            <a:xfrm>
              <a:off x="7731122" y="157834"/>
              <a:ext cx="257400" cy="24108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599" name="Google Shape;599;p54"/>
            <p:cNvSpPr/>
            <p:nvPr/>
          </p:nvSpPr>
          <p:spPr>
            <a:xfrm rot="5400000">
              <a:off x="7735559" y="157731"/>
              <a:ext cx="257400" cy="24108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600" name="Google Shape;600;p54"/>
            <p:cNvSpPr/>
            <p:nvPr/>
          </p:nvSpPr>
          <p:spPr>
            <a:xfrm rot="2700000">
              <a:off x="7753980" y="154455"/>
              <a:ext cx="257528" cy="2410457"/>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601" name="Google Shape;601;p54"/>
            <p:cNvSpPr/>
            <p:nvPr/>
          </p:nvSpPr>
          <p:spPr>
            <a:xfrm rot="8100000">
              <a:off x="7757334" y="157849"/>
              <a:ext cx="257528" cy="2410457"/>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grpSp>
      <p:grpSp>
        <p:nvGrpSpPr>
          <p:cNvPr id="602" name="Google Shape;602;p54"/>
          <p:cNvGrpSpPr/>
          <p:nvPr/>
        </p:nvGrpSpPr>
        <p:grpSpPr>
          <a:xfrm>
            <a:off x="975238" y="769867"/>
            <a:ext cx="763650" cy="1144915"/>
            <a:chOff x="8304977" y="4132553"/>
            <a:chExt cx="763650" cy="1144915"/>
          </a:xfrm>
        </p:grpSpPr>
        <p:sp>
          <p:nvSpPr>
            <p:cNvPr id="603" name="Google Shape;603;p54"/>
            <p:cNvSpPr/>
            <p:nvPr/>
          </p:nvSpPr>
          <p:spPr>
            <a:xfrm rot="10800000">
              <a:off x="8305127" y="4132553"/>
              <a:ext cx="763500" cy="763500"/>
            </a:xfrm>
            <a:prstGeom prst="pie">
              <a:avLst>
                <a:gd name="adj1" fmla="val 10800229"/>
                <a:gd name="adj2" fmla="val 16200000"/>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604" name="Google Shape;604;p54"/>
            <p:cNvSpPr/>
            <p:nvPr/>
          </p:nvSpPr>
          <p:spPr>
            <a:xfrm>
              <a:off x="8304977" y="4513969"/>
              <a:ext cx="763500" cy="763500"/>
            </a:xfrm>
            <a:prstGeom prst="pie">
              <a:avLst>
                <a:gd name="adj1" fmla="val 10800229"/>
                <a:gd name="adj2" fmla="val 16200000"/>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grpSp>
      <p:sp>
        <p:nvSpPr>
          <p:cNvPr id="605" name="Google Shape;605;p54"/>
          <p:cNvSpPr txBox="1"/>
          <p:nvPr/>
        </p:nvSpPr>
        <p:spPr>
          <a:xfrm>
            <a:off x="0" y="1708600"/>
            <a:ext cx="6113400" cy="326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solidFill>
                  <a:schemeClr val="dk1"/>
                </a:solidFill>
                <a:latin typeface="Urbanist"/>
                <a:ea typeface="Urbanist"/>
                <a:cs typeface="Urbanist"/>
                <a:sym typeface="Urbanist"/>
              </a:rPr>
              <a:t>-When a player loses possession of the ball </a:t>
            </a:r>
            <a:endParaRPr sz="1800">
              <a:solidFill>
                <a:schemeClr val="dk1"/>
              </a:solidFill>
              <a:latin typeface="Urbanist"/>
              <a:ea typeface="Urbanist"/>
              <a:cs typeface="Urbanist"/>
              <a:sym typeface="Urbanist"/>
            </a:endParaRPr>
          </a:p>
          <a:p>
            <a:pPr marL="914400" lvl="0" indent="-342900" algn="l" rtl="0">
              <a:spcBef>
                <a:spcPts val="0"/>
              </a:spcBef>
              <a:spcAft>
                <a:spcPts val="0"/>
              </a:spcAft>
              <a:buClr>
                <a:schemeClr val="dk1"/>
              </a:buClr>
              <a:buSzPts val="1800"/>
              <a:buFont typeface="Urbanist"/>
              <a:buChar char="●"/>
            </a:pPr>
            <a:r>
              <a:rPr lang="en" sz="1800">
                <a:solidFill>
                  <a:schemeClr val="dk1"/>
                </a:solidFill>
                <a:latin typeface="Urbanist"/>
                <a:ea typeface="Urbanist"/>
                <a:cs typeface="Urbanist"/>
                <a:sym typeface="Urbanist"/>
              </a:rPr>
              <a:t>Judgement call on which player is “responsible” </a:t>
            </a:r>
            <a:endParaRPr sz="1800">
              <a:solidFill>
                <a:schemeClr val="dk1"/>
              </a:solidFill>
              <a:latin typeface="Urbanist"/>
              <a:ea typeface="Urbanist"/>
              <a:cs typeface="Urbanist"/>
              <a:sym typeface="Urbanist"/>
            </a:endParaRPr>
          </a:p>
          <a:p>
            <a:pPr marL="914400" lvl="0" indent="-342900" algn="l" rtl="0">
              <a:spcBef>
                <a:spcPts val="0"/>
              </a:spcBef>
              <a:spcAft>
                <a:spcPts val="0"/>
              </a:spcAft>
              <a:buClr>
                <a:schemeClr val="dk1"/>
              </a:buClr>
              <a:buSzPts val="1800"/>
              <a:buFont typeface="Urbanist"/>
              <a:buChar char="●"/>
            </a:pPr>
            <a:r>
              <a:rPr lang="en" sz="1800">
                <a:solidFill>
                  <a:schemeClr val="dk1"/>
                </a:solidFill>
                <a:latin typeface="Urbanist"/>
                <a:ea typeface="Urbanist"/>
                <a:cs typeface="Urbanist"/>
                <a:sym typeface="Urbanist"/>
              </a:rPr>
              <a:t>Missed shot ≠ turnover</a:t>
            </a:r>
            <a:endParaRPr sz="1800">
              <a:solidFill>
                <a:schemeClr val="dk1"/>
              </a:solidFill>
              <a:latin typeface="Urbanist"/>
              <a:ea typeface="Urbanist"/>
              <a:cs typeface="Urbanist"/>
              <a:sym typeface="Urbanist"/>
            </a:endParaRPr>
          </a:p>
          <a:p>
            <a:pPr marL="914400" lvl="0" indent="-342900" algn="l" rtl="0">
              <a:spcBef>
                <a:spcPts val="0"/>
              </a:spcBef>
              <a:spcAft>
                <a:spcPts val="0"/>
              </a:spcAft>
              <a:buClr>
                <a:schemeClr val="dk1"/>
              </a:buClr>
              <a:buSzPts val="1800"/>
              <a:buFont typeface="Urbanist"/>
              <a:buChar char="●"/>
            </a:pPr>
            <a:r>
              <a:rPr lang="en" sz="1800">
                <a:solidFill>
                  <a:schemeClr val="dk1"/>
                </a:solidFill>
                <a:latin typeface="Urbanist"/>
                <a:ea typeface="Urbanist"/>
                <a:cs typeface="Urbanist"/>
                <a:sym typeface="Urbanist"/>
              </a:rPr>
              <a:t>Dropped ball or errant pass recovered by</a:t>
            </a:r>
            <a:endParaRPr sz="1800">
              <a:solidFill>
                <a:schemeClr val="dk1"/>
              </a:solidFill>
              <a:latin typeface="Urbanist"/>
              <a:ea typeface="Urbanist"/>
              <a:cs typeface="Urbanist"/>
              <a:sym typeface="Urbanist"/>
            </a:endParaRPr>
          </a:p>
          <a:p>
            <a:pPr marL="914400" lvl="0" indent="0" algn="l" rtl="0">
              <a:spcBef>
                <a:spcPts val="0"/>
              </a:spcBef>
              <a:spcAft>
                <a:spcPts val="0"/>
              </a:spcAft>
              <a:buNone/>
            </a:pPr>
            <a:r>
              <a:rPr lang="en" sz="1800">
                <a:solidFill>
                  <a:schemeClr val="dk1"/>
                </a:solidFill>
                <a:latin typeface="Urbanist"/>
                <a:ea typeface="Urbanist"/>
                <a:cs typeface="Urbanist"/>
                <a:sym typeface="Urbanist"/>
              </a:rPr>
              <a:t>teammate ≠ turnover</a:t>
            </a:r>
            <a:endParaRPr sz="1800">
              <a:solidFill>
                <a:schemeClr val="dk1"/>
              </a:solidFill>
              <a:latin typeface="Urbanist"/>
              <a:ea typeface="Urbanist"/>
              <a:cs typeface="Urbanist"/>
              <a:sym typeface="Urbanist"/>
            </a:endParaRPr>
          </a:p>
          <a:p>
            <a:pPr marL="914400" lvl="0" indent="0" algn="l" rtl="0">
              <a:spcBef>
                <a:spcPts val="0"/>
              </a:spcBef>
              <a:spcAft>
                <a:spcPts val="0"/>
              </a:spcAft>
              <a:buNone/>
            </a:pPr>
            <a:endParaRPr sz="1800">
              <a:solidFill>
                <a:schemeClr val="dk1"/>
              </a:solidFill>
              <a:latin typeface="Urbanist"/>
              <a:ea typeface="Urbanist"/>
              <a:cs typeface="Urbanist"/>
              <a:sym typeface="Urbanist"/>
            </a:endParaRPr>
          </a:p>
          <a:p>
            <a:pPr marL="0" lvl="0" indent="0" algn="l" rtl="0">
              <a:spcBef>
                <a:spcPts val="0"/>
              </a:spcBef>
              <a:spcAft>
                <a:spcPts val="0"/>
              </a:spcAft>
              <a:buNone/>
            </a:pPr>
            <a:r>
              <a:rPr lang="en" sz="1800">
                <a:solidFill>
                  <a:schemeClr val="dk1"/>
                </a:solidFill>
                <a:latin typeface="Urbanist"/>
                <a:ea typeface="Urbanist"/>
                <a:cs typeface="Urbanist"/>
                <a:sym typeface="Urbanist"/>
              </a:rPr>
              <a:t>-FT/CTO/INT by Team A player = TO by Team B player</a:t>
            </a:r>
            <a:endParaRPr sz="1800">
              <a:solidFill>
                <a:schemeClr val="dk1"/>
              </a:solidFill>
              <a:latin typeface="Urbanist"/>
              <a:ea typeface="Urbanist"/>
              <a:cs typeface="Urbanist"/>
              <a:sym typeface="Urbanist"/>
            </a:endParaRPr>
          </a:p>
          <a:p>
            <a:pPr marL="0" lvl="0" indent="0" algn="l" rtl="0">
              <a:spcBef>
                <a:spcPts val="0"/>
              </a:spcBef>
              <a:spcAft>
                <a:spcPts val="0"/>
              </a:spcAft>
              <a:buNone/>
            </a:pPr>
            <a:endParaRPr sz="1000">
              <a:solidFill>
                <a:schemeClr val="dk1"/>
              </a:solidFill>
              <a:latin typeface="Urbanist"/>
              <a:ea typeface="Urbanist"/>
              <a:cs typeface="Urbanist"/>
              <a:sym typeface="Urbanist"/>
            </a:endParaRPr>
          </a:p>
          <a:p>
            <a:pPr marL="0" lvl="0" indent="0" algn="l" rtl="0">
              <a:spcBef>
                <a:spcPts val="0"/>
              </a:spcBef>
              <a:spcAft>
                <a:spcPts val="0"/>
              </a:spcAft>
              <a:buNone/>
            </a:pPr>
            <a:endParaRPr sz="1000">
              <a:solidFill>
                <a:schemeClr val="dk1"/>
              </a:solidFill>
              <a:latin typeface="Urbanist"/>
              <a:ea typeface="Urbanist"/>
              <a:cs typeface="Urbanist"/>
              <a:sym typeface="Urbanist"/>
            </a:endParaRPr>
          </a:p>
          <a:p>
            <a:pPr marL="0" lvl="0" indent="0" algn="l" rtl="0">
              <a:spcBef>
                <a:spcPts val="0"/>
              </a:spcBef>
              <a:spcAft>
                <a:spcPts val="0"/>
              </a:spcAft>
              <a:buNone/>
            </a:pPr>
            <a:r>
              <a:rPr lang="en" sz="1800">
                <a:solidFill>
                  <a:schemeClr val="dk1"/>
                </a:solidFill>
                <a:latin typeface="Urbanist"/>
                <a:ea typeface="Urbanist"/>
                <a:cs typeface="Urbanist"/>
                <a:sym typeface="Urbanist"/>
              </a:rPr>
              <a:t>-Turnover  ≠ forced turnover - a dropped ball or errant pass by a player without defensive pressure does not result in a FT/CTO</a:t>
            </a:r>
            <a:endParaRPr sz="1800">
              <a:solidFill>
                <a:schemeClr val="dk1"/>
              </a:solidFill>
              <a:latin typeface="Urbanist"/>
              <a:ea typeface="Urbanist"/>
              <a:cs typeface="Urbanist"/>
              <a:sym typeface="Urbanist"/>
            </a:endParaRPr>
          </a:p>
        </p:txBody>
      </p:sp>
      <p:pic>
        <p:nvPicPr>
          <p:cNvPr id="606" name="Google Shape;606;p54"/>
          <p:cNvPicPr preferRelativeResize="0"/>
          <p:nvPr/>
        </p:nvPicPr>
        <p:blipFill>
          <a:blip r:embed="rId3">
            <a:alphaModFix/>
          </a:blip>
          <a:stretch>
            <a:fillRect/>
          </a:stretch>
        </p:blipFill>
        <p:spPr>
          <a:xfrm>
            <a:off x="5637300" y="173709"/>
            <a:ext cx="2362638" cy="1800330"/>
          </a:xfrm>
          <a:prstGeom prst="rect">
            <a:avLst/>
          </a:prstGeom>
          <a:noFill/>
          <a:ln>
            <a:noFill/>
          </a:ln>
        </p:spPr>
      </p:pic>
      <p:pic>
        <p:nvPicPr>
          <p:cNvPr id="607" name="Google Shape;607;p54"/>
          <p:cNvPicPr preferRelativeResize="0"/>
          <p:nvPr/>
        </p:nvPicPr>
        <p:blipFill>
          <a:blip r:embed="rId4">
            <a:alphaModFix/>
          </a:blip>
          <a:stretch>
            <a:fillRect/>
          </a:stretch>
        </p:blipFill>
        <p:spPr>
          <a:xfrm>
            <a:off x="6263274" y="2941500"/>
            <a:ext cx="2819425" cy="19996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611"/>
        <p:cNvGrpSpPr/>
        <p:nvPr/>
      </p:nvGrpSpPr>
      <p:grpSpPr>
        <a:xfrm>
          <a:off x="0" y="0"/>
          <a:ext cx="0" cy="0"/>
          <a:chOff x="0" y="0"/>
          <a:chExt cx="0" cy="0"/>
        </a:xfrm>
      </p:grpSpPr>
      <p:sp>
        <p:nvSpPr>
          <p:cNvPr id="612" name="Google Shape;612;p55"/>
          <p:cNvSpPr txBox="1">
            <a:spLocks noGrp="1"/>
          </p:cNvSpPr>
          <p:nvPr>
            <p:ph type="title"/>
          </p:nvPr>
        </p:nvSpPr>
        <p:spPr>
          <a:xfrm>
            <a:off x="139750" y="251675"/>
            <a:ext cx="5810400" cy="5634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Forced Turnover (FT)</a:t>
            </a:r>
            <a:endParaRPr/>
          </a:p>
        </p:txBody>
      </p:sp>
      <p:sp>
        <p:nvSpPr>
          <p:cNvPr id="613" name="Google Shape;613;p55"/>
          <p:cNvSpPr txBox="1">
            <a:spLocks noGrp="1"/>
          </p:cNvSpPr>
          <p:nvPr>
            <p:ph type="body" idx="1"/>
          </p:nvPr>
        </p:nvSpPr>
        <p:spPr>
          <a:xfrm>
            <a:off x="0" y="930925"/>
            <a:ext cx="5766900" cy="1757100"/>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None/>
            </a:pPr>
            <a:r>
              <a:rPr lang="en" dirty="0"/>
              <a:t>Credit to defensive players for </a:t>
            </a:r>
            <a:r>
              <a:rPr lang="en" b="1" dirty="0"/>
              <a:t>disrupting the opponent’s possession</a:t>
            </a:r>
            <a:r>
              <a:rPr lang="en" dirty="0"/>
              <a:t> and creating a </a:t>
            </a:r>
            <a:r>
              <a:rPr lang="en" b="1" dirty="0"/>
              <a:t>change of possession</a:t>
            </a:r>
            <a:r>
              <a:rPr lang="en" dirty="0"/>
              <a:t> for their team</a:t>
            </a:r>
            <a:endParaRPr sz="2900" dirty="0"/>
          </a:p>
        </p:txBody>
      </p:sp>
      <p:pic>
        <p:nvPicPr>
          <p:cNvPr id="614" name="Google Shape;614;p55"/>
          <p:cNvPicPr preferRelativeResize="0"/>
          <p:nvPr/>
        </p:nvPicPr>
        <p:blipFill>
          <a:blip r:embed="rId3">
            <a:alphaModFix/>
          </a:blip>
          <a:stretch>
            <a:fillRect/>
          </a:stretch>
        </p:blipFill>
        <p:spPr>
          <a:xfrm>
            <a:off x="5950125" y="0"/>
            <a:ext cx="3193974" cy="2281625"/>
          </a:xfrm>
          <a:prstGeom prst="rect">
            <a:avLst/>
          </a:prstGeom>
          <a:noFill/>
          <a:ln>
            <a:noFill/>
          </a:ln>
        </p:spPr>
      </p:pic>
      <p:sp>
        <p:nvSpPr>
          <p:cNvPr id="615" name="Google Shape;615;p55"/>
          <p:cNvSpPr txBox="1">
            <a:spLocks noGrp="1"/>
          </p:cNvSpPr>
          <p:nvPr>
            <p:ph type="title"/>
          </p:nvPr>
        </p:nvSpPr>
        <p:spPr>
          <a:xfrm>
            <a:off x="91375" y="2962075"/>
            <a:ext cx="8616000" cy="1326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a:latin typeface="Urbanist"/>
                <a:ea typeface="Urbanist"/>
                <a:cs typeface="Urbanist"/>
                <a:sym typeface="Urbanist"/>
              </a:rPr>
              <a:t>Forced Turnovers may also be known as Caused Turnover (CTO) and Interceptions (INT).  Teams use different terminology and may track FT/CTO separate from INT but in SportsEngine FT/CTO/INT are all recorded as FT</a:t>
            </a:r>
            <a:endParaRPr sz="1800">
              <a:latin typeface="Urbanist"/>
              <a:ea typeface="Urbanist"/>
              <a:cs typeface="Urbanist"/>
              <a:sym typeface="Urbanist"/>
            </a:endParaRPr>
          </a:p>
          <a:p>
            <a:pPr marL="0" lvl="0" indent="0" algn="l" rtl="0">
              <a:spcBef>
                <a:spcPts val="0"/>
              </a:spcBef>
              <a:spcAft>
                <a:spcPts val="0"/>
              </a:spcAft>
              <a:buNone/>
            </a:pPr>
            <a:endParaRPr sz="1800">
              <a:latin typeface="Urbanist"/>
              <a:ea typeface="Urbanist"/>
              <a:cs typeface="Urbanist"/>
              <a:sym typeface="Urbanist"/>
            </a:endParaRPr>
          </a:p>
          <a:p>
            <a:pPr marL="0" lvl="0" indent="0" algn="l" rtl="0">
              <a:spcBef>
                <a:spcPts val="0"/>
              </a:spcBef>
              <a:spcAft>
                <a:spcPts val="0"/>
              </a:spcAft>
              <a:buNone/>
            </a:pPr>
            <a:endParaRPr sz="1800">
              <a:latin typeface="Urbanist"/>
              <a:ea typeface="Urbanist"/>
              <a:cs typeface="Urbanist"/>
              <a:sym typeface="Urbanist"/>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619"/>
        <p:cNvGrpSpPr/>
        <p:nvPr/>
      </p:nvGrpSpPr>
      <p:grpSpPr>
        <a:xfrm>
          <a:off x="0" y="0"/>
          <a:ext cx="0" cy="0"/>
          <a:chOff x="0" y="0"/>
          <a:chExt cx="0" cy="0"/>
        </a:xfrm>
      </p:grpSpPr>
      <p:sp>
        <p:nvSpPr>
          <p:cNvPr id="620" name="Google Shape;620;p56"/>
          <p:cNvSpPr txBox="1">
            <a:spLocks noGrp="1"/>
          </p:cNvSpPr>
          <p:nvPr>
            <p:ph type="title"/>
          </p:nvPr>
        </p:nvSpPr>
        <p:spPr>
          <a:xfrm>
            <a:off x="139750" y="251675"/>
            <a:ext cx="5810400" cy="5634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Forced Turnover (FT)</a:t>
            </a:r>
            <a:endParaRPr/>
          </a:p>
        </p:txBody>
      </p:sp>
      <p:pic>
        <p:nvPicPr>
          <p:cNvPr id="621" name="Google Shape;621;p56"/>
          <p:cNvPicPr preferRelativeResize="0"/>
          <p:nvPr/>
        </p:nvPicPr>
        <p:blipFill>
          <a:blip r:embed="rId3">
            <a:alphaModFix/>
          </a:blip>
          <a:stretch>
            <a:fillRect/>
          </a:stretch>
        </p:blipFill>
        <p:spPr>
          <a:xfrm>
            <a:off x="6186975" y="0"/>
            <a:ext cx="2957123" cy="2112426"/>
          </a:xfrm>
          <a:prstGeom prst="rect">
            <a:avLst/>
          </a:prstGeom>
          <a:noFill/>
          <a:ln>
            <a:noFill/>
          </a:ln>
        </p:spPr>
      </p:pic>
      <p:sp>
        <p:nvSpPr>
          <p:cNvPr id="622" name="Google Shape;622;p56"/>
          <p:cNvSpPr txBox="1">
            <a:spLocks noGrp="1"/>
          </p:cNvSpPr>
          <p:nvPr>
            <p:ph type="body" idx="1"/>
          </p:nvPr>
        </p:nvSpPr>
        <p:spPr>
          <a:xfrm>
            <a:off x="0" y="949050"/>
            <a:ext cx="8988600" cy="4041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dirty="0"/>
              <a:t>When to award a FT:</a:t>
            </a:r>
            <a:endParaRPr sz="1800" dirty="0"/>
          </a:p>
          <a:p>
            <a:pPr marL="457200" lvl="0" indent="-342900" algn="l" rtl="0">
              <a:spcBef>
                <a:spcPts val="1200"/>
              </a:spcBef>
              <a:spcAft>
                <a:spcPts val="0"/>
              </a:spcAft>
              <a:buSzPts val="1800"/>
              <a:buChar char="●"/>
            </a:pPr>
            <a:r>
              <a:rPr lang="en" sz="1800" dirty="0"/>
              <a:t>Checks resulting in change of possession</a:t>
            </a:r>
            <a:endParaRPr sz="1800" dirty="0"/>
          </a:p>
          <a:p>
            <a:pPr marL="457200" lvl="0" indent="-342900" algn="l" rtl="0">
              <a:spcBef>
                <a:spcPts val="0"/>
              </a:spcBef>
              <a:spcAft>
                <a:spcPts val="0"/>
              </a:spcAft>
              <a:buSzPts val="1800"/>
              <a:buChar char="●"/>
            </a:pPr>
            <a:r>
              <a:rPr lang="en" sz="1800" dirty="0"/>
              <a:t>Blocked pass or shot resulting change of possession</a:t>
            </a:r>
            <a:endParaRPr sz="1800" dirty="0"/>
          </a:p>
          <a:p>
            <a:pPr marL="457200" lvl="0" indent="-342900" algn="l" rtl="0">
              <a:spcBef>
                <a:spcPts val="0"/>
              </a:spcBef>
              <a:spcAft>
                <a:spcPts val="0"/>
              </a:spcAft>
              <a:buSzPts val="1800"/>
              <a:buChar char="●"/>
            </a:pPr>
            <a:r>
              <a:rPr lang="en" sz="1800" dirty="0"/>
              <a:t>Draws a charge which results in a change of possession</a:t>
            </a:r>
            <a:endParaRPr sz="1800" dirty="0"/>
          </a:p>
          <a:p>
            <a:pPr marL="457200" lvl="0" indent="-342900" algn="l" rtl="0">
              <a:spcBef>
                <a:spcPts val="0"/>
              </a:spcBef>
              <a:spcAft>
                <a:spcPts val="0"/>
              </a:spcAft>
              <a:buSzPts val="1800"/>
              <a:buChar char="●"/>
            </a:pPr>
            <a:r>
              <a:rPr lang="en" sz="1800" dirty="0"/>
              <a:t>Intercepts a pass which results in a change of possession (INT, FTO &amp; GB stat)</a:t>
            </a:r>
            <a:endParaRPr sz="1800" dirty="0"/>
          </a:p>
          <a:p>
            <a:pPr marL="0" lvl="0" indent="0" algn="l" rtl="0">
              <a:spcBef>
                <a:spcPts val="1200"/>
              </a:spcBef>
              <a:spcAft>
                <a:spcPts val="0"/>
              </a:spcAft>
              <a:buNone/>
            </a:pPr>
            <a:r>
              <a:rPr lang="en" sz="1800" b="1" dirty="0"/>
              <a:t>KEY - must be </a:t>
            </a:r>
            <a:r>
              <a:rPr lang="en" sz="1800" b="1" dirty="0">
                <a:highlight>
                  <a:srgbClr val="FFFF00"/>
                </a:highlight>
              </a:rPr>
              <a:t>change of possession</a:t>
            </a:r>
            <a:endParaRPr sz="1800" b="1" dirty="0">
              <a:highlight>
                <a:srgbClr val="FFFF00"/>
              </a:highlight>
            </a:endParaRPr>
          </a:p>
          <a:p>
            <a:pPr marL="0" lvl="0" indent="0" algn="l" rtl="0">
              <a:spcBef>
                <a:spcPts val="1200"/>
              </a:spcBef>
              <a:spcAft>
                <a:spcPts val="0"/>
              </a:spcAft>
              <a:buNone/>
            </a:pPr>
            <a:r>
              <a:rPr lang="en" sz="1800" dirty="0"/>
              <a:t>When NOT to award a FT:</a:t>
            </a:r>
            <a:endParaRPr sz="1800" dirty="0"/>
          </a:p>
          <a:p>
            <a:pPr marL="457200" lvl="0" indent="-342900" algn="l" rtl="0">
              <a:spcBef>
                <a:spcPts val="1200"/>
              </a:spcBef>
              <a:spcAft>
                <a:spcPts val="0"/>
              </a:spcAft>
              <a:buSzPts val="1800"/>
              <a:buChar char="●"/>
            </a:pPr>
            <a:r>
              <a:rPr lang="en" sz="1800" dirty="0"/>
              <a:t>Opponent turnover without defensive pressure</a:t>
            </a:r>
            <a:endParaRPr sz="1800" dirty="0"/>
          </a:p>
          <a:p>
            <a:pPr marL="457200" lvl="0" indent="-342900" algn="l" rtl="0">
              <a:spcBef>
                <a:spcPts val="0"/>
              </a:spcBef>
              <a:spcAft>
                <a:spcPts val="0"/>
              </a:spcAft>
              <a:buSzPts val="1800"/>
              <a:buChar char="●"/>
            </a:pPr>
            <a:r>
              <a:rPr lang="en" sz="1800" dirty="0"/>
              <a:t>Team attempting FT does not gain possession (although possession does NOT need to be player causing FT)</a:t>
            </a:r>
            <a:endParaRPr sz="1800" dirty="0"/>
          </a:p>
          <a:p>
            <a:pPr marL="0" lvl="0" indent="0" algn="l" rtl="0">
              <a:spcBef>
                <a:spcPts val="1200"/>
              </a:spcBef>
              <a:spcAft>
                <a:spcPts val="0"/>
              </a:spcAft>
              <a:buNone/>
            </a:pPr>
            <a:r>
              <a:rPr lang="en" sz="1800" dirty="0"/>
              <a:t>All FTs will result in a GB but not necessarily the player causing the FT</a:t>
            </a:r>
            <a:endParaRPr sz="1800" dirty="0"/>
          </a:p>
          <a:p>
            <a:pPr marL="0" lvl="0" indent="0" algn="l" rtl="0">
              <a:spcBef>
                <a:spcPts val="1200"/>
              </a:spcBef>
              <a:spcAft>
                <a:spcPts val="1200"/>
              </a:spcAft>
              <a:buNone/>
            </a:pPr>
            <a:endParaRPr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26"/>
        <p:cNvGrpSpPr/>
        <p:nvPr/>
      </p:nvGrpSpPr>
      <p:grpSpPr>
        <a:xfrm>
          <a:off x="0" y="0"/>
          <a:ext cx="0" cy="0"/>
          <a:chOff x="0" y="0"/>
          <a:chExt cx="0" cy="0"/>
        </a:xfrm>
      </p:grpSpPr>
      <p:sp>
        <p:nvSpPr>
          <p:cNvPr id="627" name="Google Shape;627;p57"/>
          <p:cNvSpPr txBox="1">
            <a:spLocks noGrp="1"/>
          </p:cNvSpPr>
          <p:nvPr>
            <p:ph type="body" idx="1"/>
          </p:nvPr>
        </p:nvSpPr>
        <p:spPr>
          <a:xfrm>
            <a:off x="1750" y="0"/>
            <a:ext cx="5996700" cy="784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3600" b="1"/>
              <a:t>Draw Control (DC)</a:t>
            </a:r>
            <a:endParaRPr sz="3600" b="1"/>
          </a:p>
          <a:p>
            <a:pPr marL="0" lvl="0" indent="0" algn="l" rtl="0">
              <a:spcBef>
                <a:spcPts val="1200"/>
              </a:spcBef>
              <a:spcAft>
                <a:spcPts val="1200"/>
              </a:spcAft>
              <a:buNone/>
            </a:pPr>
            <a:endParaRPr/>
          </a:p>
        </p:txBody>
      </p:sp>
      <p:sp>
        <p:nvSpPr>
          <p:cNvPr id="628" name="Google Shape;628;p57"/>
          <p:cNvSpPr txBox="1"/>
          <p:nvPr/>
        </p:nvSpPr>
        <p:spPr>
          <a:xfrm>
            <a:off x="1750" y="2165850"/>
            <a:ext cx="9144000" cy="2954625"/>
          </a:xfrm>
          <a:prstGeom prst="rect">
            <a:avLst/>
          </a:prstGeom>
          <a:noFill/>
          <a:ln>
            <a:noFill/>
          </a:ln>
        </p:spPr>
        <p:txBody>
          <a:bodyPr spcFirstLastPara="1" wrap="square" lIns="91425" tIns="91425" rIns="91425" bIns="91425" anchor="t" anchorCtr="0">
            <a:spAutoFit/>
          </a:bodyPr>
          <a:lstStyle/>
          <a:p>
            <a:pPr marL="457200" lvl="0" indent="-342900" algn="l" rtl="0">
              <a:spcBef>
                <a:spcPts val="0"/>
              </a:spcBef>
              <a:spcAft>
                <a:spcPts val="0"/>
              </a:spcAft>
              <a:buClr>
                <a:schemeClr val="dk1"/>
              </a:buClr>
              <a:buSzPts val="1800"/>
              <a:buFont typeface="Urbanist"/>
              <a:buChar char="●"/>
            </a:pPr>
            <a:r>
              <a:rPr lang="en" sz="1800" dirty="0">
                <a:solidFill>
                  <a:schemeClr val="dk1"/>
                </a:solidFill>
                <a:latin typeface="Urbanist"/>
                <a:ea typeface="Urbanist"/>
                <a:cs typeface="Urbanist"/>
                <a:sym typeface="Urbanist"/>
              </a:rPr>
              <a:t>DC stat is NOT necessarily for player taking the draw, but player possessing the draw</a:t>
            </a:r>
          </a:p>
          <a:p>
            <a:pPr marL="457200" lvl="0" indent="-342900" algn="l" rtl="0">
              <a:spcBef>
                <a:spcPts val="0"/>
              </a:spcBef>
              <a:spcAft>
                <a:spcPts val="0"/>
              </a:spcAft>
              <a:buClr>
                <a:schemeClr val="dk1"/>
              </a:buClr>
              <a:buSzPts val="1800"/>
              <a:buFont typeface="Urbanist"/>
              <a:buChar char="●"/>
            </a:pPr>
            <a:endParaRPr sz="1800" dirty="0">
              <a:solidFill>
                <a:schemeClr val="dk1"/>
              </a:solidFill>
              <a:latin typeface="Urbanist"/>
              <a:ea typeface="Urbanist"/>
              <a:cs typeface="Urbanist"/>
              <a:sym typeface="Urbanist"/>
            </a:endParaRPr>
          </a:p>
          <a:p>
            <a:pPr marL="457200" lvl="0" indent="-342900" algn="l" rtl="0">
              <a:spcBef>
                <a:spcPts val="0"/>
              </a:spcBef>
              <a:spcAft>
                <a:spcPts val="0"/>
              </a:spcAft>
              <a:buClr>
                <a:schemeClr val="dk1"/>
              </a:buClr>
              <a:buSzPts val="1800"/>
              <a:buFont typeface="Urbanist"/>
              <a:buChar char="●"/>
            </a:pPr>
            <a:r>
              <a:rPr lang="en" sz="1800" dirty="0">
                <a:solidFill>
                  <a:schemeClr val="dk1"/>
                </a:solidFill>
                <a:latin typeface="Urbanist"/>
                <a:ea typeface="Urbanist"/>
                <a:cs typeface="Urbanist"/>
                <a:sym typeface="Urbanist"/>
              </a:rPr>
              <a:t>Foul called before possession gained?  Player awarded ball by official is credited DC</a:t>
            </a:r>
            <a:endParaRPr sz="1800" dirty="0">
              <a:solidFill>
                <a:schemeClr val="dk1"/>
              </a:solidFill>
              <a:latin typeface="Urbanist"/>
              <a:ea typeface="Urbanist"/>
              <a:cs typeface="Urbanist"/>
              <a:sym typeface="Urbanist"/>
            </a:endParaRPr>
          </a:p>
          <a:p>
            <a:pPr marL="0" lvl="0" indent="0" algn="l" rtl="0">
              <a:spcBef>
                <a:spcPts val="0"/>
              </a:spcBef>
              <a:spcAft>
                <a:spcPts val="0"/>
              </a:spcAft>
              <a:buNone/>
            </a:pPr>
            <a:endParaRPr sz="1800" dirty="0">
              <a:solidFill>
                <a:schemeClr val="dk1"/>
              </a:solidFill>
              <a:latin typeface="Urbanist"/>
              <a:ea typeface="Urbanist"/>
              <a:cs typeface="Urbanist"/>
              <a:sym typeface="Urbanist"/>
            </a:endParaRPr>
          </a:p>
          <a:p>
            <a:pPr marL="457200" lvl="0" indent="-342900" algn="l" rtl="0">
              <a:spcBef>
                <a:spcPts val="0"/>
              </a:spcBef>
              <a:spcAft>
                <a:spcPts val="0"/>
              </a:spcAft>
              <a:buClr>
                <a:schemeClr val="dk1"/>
              </a:buClr>
              <a:buSzPts val="1800"/>
              <a:buFont typeface="Urbanist"/>
              <a:buChar char="●"/>
            </a:pPr>
            <a:r>
              <a:rPr lang="en" sz="1800" dirty="0">
                <a:solidFill>
                  <a:schemeClr val="dk1"/>
                </a:solidFill>
                <a:latin typeface="Urbanist"/>
                <a:ea typeface="Urbanist"/>
                <a:cs typeface="Urbanist"/>
                <a:sym typeface="Urbanist"/>
              </a:rPr>
              <a:t>False start, early entry, AP, redraw? No DC awarded </a:t>
            </a:r>
            <a:endParaRPr sz="1800" dirty="0">
              <a:solidFill>
                <a:schemeClr val="dk1"/>
              </a:solidFill>
              <a:latin typeface="Urbanist"/>
              <a:ea typeface="Urbanist"/>
              <a:cs typeface="Urbanist"/>
              <a:sym typeface="Urbanist"/>
            </a:endParaRPr>
          </a:p>
          <a:p>
            <a:pPr marL="0" lvl="0" indent="0" algn="l" rtl="0">
              <a:spcBef>
                <a:spcPts val="0"/>
              </a:spcBef>
              <a:spcAft>
                <a:spcPts val="0"/>
              </a:spcAft>
              <a:buNone/>
            </a:pPr>
            <a:endParaRPr sz="1800" dirty="0">
              <a:solidFill>
                <a:schemeClr val="dk1"/>
              </a:solidFill>
              <a:latin typeface="Urbanist"/>
              <a:ea typeface="Urbanist"/>
              <a:cs typeface="Urbanist"/>
              <a:sym typeface="Urbanist"/>
            </a:endParaRPr>
          </a:p>
          <a:p>
            <a:pPr marL="457200" lvl="0" indent="-342900" algn="l" rtl="0">
              <a:spcBef>
                <a:spcPts val="0"/>
              </a:spcBef>
              <a:spcAft>
                <a:spcPts val="0"/>
              </a:spcAft>
              <a:buClr>
                <a:schemeClr val="dk1"/>
              </a:buClr>
              <a:buSzPts val="1800"/>
              <a:buFont typeface="Urbanist"/>
              <a:buChar char="●"/>
            </a:pPr>
            <a:r>
              <a:rPr lang="en" sz="1800" dirty="0">
                <a:solidFill>
                  <a:schemeClr val="dk1"/>
                </a:solidFill>
                <a:latin typeface="Urbanist"/>
                <a:ea typeface="Urbanist"/>
                <a:cs typeface="Urbanist"/>
                <a:sym typeface="Urbanist"/>
              </a:rPr>
              <a:t>Draw control ≠ Ground ball (even if picked up off the ground) </a:t>
            </a:r>
            <a:endParaRPr sz="1800" dirty="0">
              <a:solidFill>
                <a:schemeClr val="dk1"/>
              </a:solidFill>
              <a:latin typeface="Urbanist"/>
              <a:ea typeface="Urbanist"/>
              <a:cs typeface="Urbanist"/>
              <a:sym typeface="Urbanist"/>
            </a:endParaRPr>
          </a:p>
          <a:p>
            <a:pPr marL="0" lvl="0" indent="0" algn="l" rtl="0">
              <a:spcBef>
                <a:spcPts val="0"/>
              </a:spcBef>
              <a:spcAft>
                <a:spcPts val="0"/>
              </a:spcAft>
              <a:buNone/>
            </a:pPr>
            <a:endParaRPr sz="1800" dirty="0">
              <a:solidFill>
                <a:schemeClr val="dk1"/>
              </a:solidFill>
              <a:latin typeface="Urbanist"/>
              <a:ea typeface="Urbanist"/>
              <a:cs typeface="Urbanist"/>
              <a:sym typeface="Urbanist"/>
            </a:endParaRPr>
          </a:p>
          <a:p>
            <a:pPr marL="0" lvl="0" indent="0" algn="l" rtl="0">
              <a:spcBef>
                <a:spcPts val="0"/>
              </a:spcBef>
              <a:spcAft>
                <a:spcPts val="0"/>
              </a:spcAft>
              <a:buNone/>
            </a:pPr>
            <a:r>
              <a:rPr lang="en" sz="1800" dirty="0">
                <a:solidFill>
                  <a:schemeClr val="dk1"/>
                </a:solidFill>
                <a:latin typeface="Urbanist"/>
                <a:ea typeface="Urbanist"/>
                <a:cs typeface="Urbanist"/>
                <a:sym typeface="Urbanist"/>
              </a:rPr>
              <a:t>Watch for referee signal to know when it is determined that possession has been gained</a:t>
            </a:r>
            <a:endParaRPr sz="1800" dirty="0">
              <a:solidFill>
                <a:schemeClr val="dk1"/>
              </a:solidFill>
              <a:latin typeface="Urbanist"/>
              <a:ea typeface="Urbanist"/>
              <a:cs typeface="Urbanist"/>
              <a:sym typeface="Urbanist"/>
            </a:endParaRPr>
          </a:p>
        </p:txBody>
      </p:sp>
      <p:pic>
        <p:nvPicPr>
          <p:cNvPr id="629" name="Google Shape;629;p57"/>
          <p:cNvPicPr preferRelativeResize="0"/>
          <p:nvPr/>
        </p:nvPicPr>
        <p:blipFill>
          <a:blip r:embed="rId3">
            <a:alphaModFix/>
          </a:blip>
          <a:stretch>
            <a:fillRect/>
          </a:stretch>
        </p:blipFill>
        <p:spPr>
          <a:xfrm>
            <a:off x="6082025" y="0"/>
            <a:ext cx="3061976" cy="2041325"/>
          </a:xfrm>
          <a:prstGeom prst="rect">
            <a:avLst/>
          </a:prstGeom>
          <a:noFill/>
          <a:ln>
            <a:noFill/>
          </a:ln>
        </p:spPr>
      </p:pic>
      <p:sp>
        <p:nvSpPr>
          <p:cNvPr id="630" name="Google Shape;630;p57"/>
          <p:cNvSpPr txBox="1"/>
          <p:nvPr/>
        </p:nvSpPr>
        <p:spPr>
          <a:xfrm>
            <a:off x="1750" y="595950"/>
            <a:ext cx="6080400" cy="1569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solidFill>
                  <a:schemeClr val="dk1"/>
                </a:solidFill>
                <a:latin typeface="Urbanist"/>
                <a:ea typeface="Urbanist"/>
                <a:cs typeface="Urbanist"/>
                <a:sym typeface="Urbanist"/>
              </a:rPr>
              <a:t>Awarded to the player who </a:t>
            </a:r>
            <a:r>
              <a:rPr lang="en" sz="1800" b="1">
                <a:solidFill>
                  <a:schemeClr val="dk1"/>
                </a:solidFill>
                <a:latin typeface="Urbanist"/>
                <a:ea typeface="Urbanist"/>
                <a:cs typeface="Urbanist"/>
                <a:sym typeface="Urbanist"/>
              </a:rPr>
              <a:t>gains possession of the ball </a:t>
            </a:r>
            <a:r>
              <a:rPr lang="en" sz="1800">
                <a:solidFill>
                  <a:schemeClr val="dk1"/>
                </a:solidFill>
                <a:latin typeface="Urbanist"/>
                <a:ea typeface="Urbanist"/>
                <a:cs typeface="Urbanist"/>
                <a:sym typeface="Urbanist"/>
              </a:rPr>
              <a:t> or </a:t>
            </a:r>
            <a:r>
              <a:rPr lang="en" sz="1800" b="1">
                <a:solidFill>
                  <a:schemeClr val="dk1"/>
                </a:solidFill>
                <a:latin typeface="Urbanist"/>
                <a:ea typeface="Urbanist"/>
                <a:cs typeface="Urbanist"/>
                <a:sym typeface="Urbanist"/>
              </a:rPr>
              <a:t>creates an opportunity for her team to gain possession </a:t>
            </a:r>
            <a:r>
              <a:rPr lang="en" sz="1800">
                <a:solidFill>
                  <a:schemeClr val="dk1"/>
                </a:solidFill>
                <a:latin typeface="Urbanist"/>
                <a:ea typeface="Urbanist"/>
                <a:cs typeface="Urbanist"/>
                <a:sym typeface="Urbanist"/>
              </a:rPr>
              <a:t>after the draw is taken.</a:t>
            </a:r>
            <a:endParaRPr sz="1800">
              <a:solidFill>
                <a:schemeClr val="dk1"/>
              </a:solidFill>
              <a:latin typeface="Urbanist"/>
              <a:ea typeface="Urbanist"/>
              <a:cs typeface="Urbanist"/>
              <a:sym typeface="Urbanist"/>
            </a:endParaRPr>
          </a:p>
          <a:p>
            <a:pPr marL="0" lvl="0" indent="0" algn="l" rtl="0">
              <a:spcBef>
                <a:spcPts val="0"/>
              </a:spcBef>
              <a:spcAft>
                <a:spcPts val="0"/>
              </a:spcAft>
              <a:buNone/>
            </a:pPr>
            <a:endParaRPr sz="1800">
              <a:solidFill>
                <a:schemeClr val="dk1"/>
              </a:solidFill>
              <a:latin typeface="Urbanist"/>
              <a:ea typeface="Urbanist"/>
              <a:cs typeface="Urbanist"/>
              <a:sym typeface="Urbanist"/>
            </a:endParaRPr>
          </a:p>
          <a:p>
            <a:pPr marL="457200" lvl="0" indent="-342900" algn="l" rtl="0">
              <a:spcBef>
                <a:spcPts val="0"/>
              </a:spcBef>
              <a:spcAft>
                <a:spcPts val="0"/>
              </a:spcAft>
              <a:buClr>
                <a:schemeClr val="dk1"/>
              </a:buClr>
              <a:buSzPts val="1800"/>
              <a:buFont typeface="Urbanist"/>
              <a:buChar char="●"/>
            </a:pPr>
            <a:r>
              <a:rPr lang="en" sz="1800">
                <a:solidFill>
                  <a:schemeClr val="dk1"/>
                </a:solidFill>
                <a:latin typeface="Urbanist"/>
                <a:ea typeface="Urbanist"/>
                <a:cs typeface="Urbanist"/>
                <a:sym typeface="Urbanist"/>
              </a:rPr>
              <a:t>Only one DC stat is recorded for each draw control</a:t>
            </a:r>
            <a:endParaRPr sz="1800">
              <a:solidFill>
                <a:schemeClr val="dk1"/>
              </a:solidFill>
              <a:latin typeface="Urbanist"/>
              <a:ea typeface="Urbanist"/>
              <a:cs typeface="Urbanist"/>
              <a:sym typeface="Urbanist"/>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A9302">
            <a:alpha val="32910"/>
          </a:srgbClr>
        </a:solidFill>
        <a:effectLst/>
      </p:bgPr>
    </p:bg>
    <p:spTree>
      <p:nvGrpSpPr>
        <p:cNvPr id="1" name="Shape 634"/>
        <p:cNvGrpSpPr/>
        <p:nvPr/>
      </p:nvGrpSpPr>
      <p:grpSpPr>
        <a:xfrm>
          <a:off x="0" y="0"/>
          <a:ext cx="0" cy="0"/>
          <a:chOff x="0" y="0"/>
          <a:chExt cx="0" cy="0"/>
        </a:xfrm>
      </p:grpSpPr>
      <p:pic>
        <p:nvPicPr>
          <p:cNvPr id="635" name="Google Shape;635;p58" title="Video Project 2.mp4">
            <a:hlinkClick r:id="rId3"/>
          </p:cNvPr>
          <p:cNvPicPr preferRelativeResize="0"/>
          <p:nvPr/>
        </p:nvPicPr>
        <p:blipFill>
          <a:blip r:embed="rId4">
            <a:alphaModFix/>
          </a:blip>
          <a:stretch>
            <a:fillRect/>
          </a:stretch>
        </p:blipFill>
        <p:spPr>
          <a:xfrm>
            <a:off x="1659750" y="102425"/>
            <a:ext cx="6468250" cy="48512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35"/>
                                        </p:tgtEl>
                                        <p:attrNameLst>
                                          <p:attrName>style.visibility</p:attrName>
                                        </p:attrNameLst>
                                      </p:cBhvr>
                                      <p:to>
                                        <p:strVal val="visible"/>
                                      </p:to>
                                    </p:set>
                                    <p:animEffect transition="in" filter="fade">
                                      <p:cBhvr>
                                        <p:cTn id="7" dur="1000"/>
                                        <p:tgtEl>
                                          <p:spTgt spid="6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39"/>
        <p:cNvGrpSpPr/>
        <p:nvPr/>
      </p:nvGrpSpPr>
      <p:grpSpPr>
        <a:xfrm>
          <a:off x="0" y="0"/>
          <a:ext cx="0" cy="0"/>
          <a:chOff x="0" y="0"/>
          <a:chExt cx="0" cy="0"/>
        </a:xfrm>
      </p:grpSpPr>
      <p:sp>
        <p:nvSpPr>
          <p:cNvPr id="640" name="Google Shape;640;p59"/>
          <p:cNvSpPr txBox="1">
            <a:spLocks noGrp="1"/>
          </p:cNvSpPr>
          <p:nvPr>
            <p:ph type="title"/>
          </p:nvPr>
        </p:nvSpPr>
        <p:spPr>
          <a:xfrm>
            <a:off x="311700" y="1269875"/>
            <a:ext cx="8520600" cy="894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Goalie Stats</a:t>
            </a:r>
            <a:endParaRPr/>
          </a:p>
        </p:txBody>
      </p:sp>
      <p:pic>
        <p:nvPicPr>
          <p:cNvPr id="641" name="Google Shape;641;p59"/>
          <p:cNvPicPr preferRelativeResize="0"/>
          <p:nvPr/>
        </p:nvPicPr>
        <p:blipFill>
          <a:blip r:embed="rId3">
            <a:alphaModFix/>
          </a:blip>
          <a:stretch>
            <a:fillRect/>
          </a:stretch>
        </p:blipFill>
        <p:spPr>
          <a:xfrm>
            <a:off x="152400" y="2316875"/>
            <a:ext cx="2674224" cy="2674224"/>
          </a:xfrm>
          <a:prstGeom prst="rect">
            <a:avLst/>
          </a:prstGeom>
          <a:noFill/>
          <a:ln>
            <a:noFill/>
          </a:ln>
        </p:spPr>
      </p:pic>
      <p:pic>
        <p:nvPicPr>
          <p:cNvPr id="642" name="Google Shape;642;p59"/>
          <p:cNvPicPr preferRelativeResize="0"/>
          <p:nvPr/>
        </p:nvPicPr>
        <p:blipFill>
          <a:blip r:embed="rId4">
            <a:alphaModFix/>
          </a:blip>
          <a:stretch>
            <a:fillRect/>
          </a:stretch>
        </p:blipFill>
        <p:spPr>
          <a:xfrm>
            <a:off x="3830074" y="2316875"/>
            <a:ext cx="4754179" cy="2674226"/>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sp>
        <p:nvSpPr>
          <p:cNvPr id="454" name="Google Shape;454;p42"/>
          <p:cNvSpPr txBox="1">
            <a:spLocks noGrp="1"/>
          </p:cNvSpPr>
          <p:nvPr>
            <p:ph type="title"/>
          </p:nvPr>
        </p:nvSpPr>
        <p:spPr>
          <a:xfrm>
            <a:off x="311700" y="1269875"/>
            <a:ext cx="8520600" cy="894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Agenda</a:t>
            </a:r>
            <a:endParaRPr/>
          </a:p>
        </p:txBody>
      </p:sp>
      <p:sp>
        <p:nvSpPr>
          <p:cNvPr id="455" name="Google Shape;455;p42"/>
          <p:cNvSpPr/>
          <p:nvPr/>
        </p:nvSpPr>
        <p:spPr>
          <a:xfrm>
            <a:off x="748200" y="2208225"/>
            <a:ext cx="7647600" cy="1599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accent2"/>
              </a:solidFill>
            </a:endParaRPr>
          </a:p>
        </p:txBody>
      </p:sp>
      <p:sp>
        <p:nvSpPr>
          <p:cNvPr id="456" name="Google Shape;456;p42"/>
          <p:cNvSpPr txBox="1">
            <a:spLocks noGrp="1"/>
          </p:cNvSpPr>
          <p:nvPr>
            <p:ph type="subTitle" idx="5"/>
          </p:nvPr>
        </p:nvSpPr>
        <p:spPr>
          <a:xfrm>
            <a:off x="427525" y="2776650"/>
            <a:ext cx="2599200" cy="261000"/>
          </a:xfrm>
          <a:prstGeom prst="rect">
            <a:avLst/>
          </a:prstGeom>
        </p:spPr>
        <p:txBody>
          <a:bodyPr spcFirstLastPara="1" wrap="square" lIns="91425" tIns="91425" rIns="91425" bIns="91425" anchor="ctr" anchorCtr="0">
            <a:noAutofit/>
          </a:bodyPr>
          <a:lstStyle/>
          <a:p>
            <a:pPr marL="0" lvl="0" indent="0" algn="ctr" rtl="0">
              <a:spcBef>
                <a:spcPts val="0"/>
              </a:spcBef>
              <a:spcAft>
                <a:spcPts val="1200"/>
              </a:spcAft>
              <a:buNone/>
            </a:pPr>
            <a:r>
              <a:rPr lang="en"/>
              <a:t>--How to Prepare --</a:t>
            </a:r>
            <a:endParaRPr/>
          </a:p>
        </p:txBody>
      </p:sp>
      <p:sp>
        <p:nvSpPr>
          <p:cNvPr id="457" name="Google Shape;457;p42"/>
          <p:cNvSpPr txBox="1">
            <a:spLocks noGrp="1"/>
          </p:cNvSpPr>
          <p:nvPr>
            <p:ph type="subTitle" idx="7"/>
          </p:nvPr>
        </p:nvSpPr>
        <p:spPr>
          <a:xfrm>
            <a:off x="2942775" y="2776650"/>
            <a:ext cx="3174300" cy="261000"/>
          </a:xfrm>
          <a:prstGeom prst="rect">
            <a:avLst/>
          </a:prstGeom>
        </p:spPr>
        <p:txBody>
          <a:bodyPr spcFirstLastPara="1" wrap="square" lIns="91425" tIns="91425" rIns="91425" bIns="91425" anchor="ctr" anchorCtr="0">
            <a:noAutofit/>
          </a:bodyPr>
          <a:lstStyle/>
          <a:p>
            <a:pPr marL="0" lvl="0" indent="0" algn="ctr" rtl="0">
              <a:spcBef>
                <a:spcPts val="0"/>
              </a:spcBef>
              <a:spcAft>
                <a:spcPts val="1200"/>
              </a:spcAft>
              <a:buNone/>
            </a:pPr>
            <a:r>
              <a:rPr lang="en"/>
              <a:t>--Field Players Stats--</a:t>
            </a:r>
            <a:endParaRPr/>
          </a:p>
        </p:txBody>
      </p:sp>
      <p:sp>
        <p:nvSpPr>
          <p:cNvPr id="458" name="Google Shape;458;p42"/>
          <p:cNvSpPr txBox="1">
            <a:spLocks noGrp="1"/>
          </p:cNvSpPr>
          <p:nvPr>
            <p:ph type="subTitle" idx="8"/>
          </p:nvPr>
        </p:nvSpPr>
        <p:spPr>
          <a:xfrm>
            <a:off x="6117025" y="2776650"/>
            <a:ext cx="2599200" cy="261000"/>
          </a:xfrm>
          <a:prstGeom prst="rect">
            <a:avLst/>
          </a:prstGeom>
        </p:spPr>
        <p:txBody>
          <a:bodyPr spcFirstLastPara="1" wrap="square" lIns="91425" tIns="91425" rIns="91425" bIns="91425" anchor="ctr" anchorCtr="0">
            <a:noAutofit/>
          </a:bodyPr>
          <a:lstStyle/>
          <a:p>
            <a:pPr marL="0" lvl="0" indent="0" algn="ctr" rtl="0">
              <a:spcBef>
                <a:spcPts val="0"/>
              </a:spcBef>
              <a:spcAft>
                <a:spcPts val="1200"/>
              </a:spcAft>
              <a:buNone/>
            </a:pPr>
            <a:r>
              <a:rPr lang="en"/>
              <a:t>--Goalie Stats-- </a:t>
            </a:r>
            <a:endParaRPr/>
          </a:p>
        </p:txBody>
      </p:sp>
      <p:pic>
        <p:nvPicPr>
          <p:cNvPr id="459" name="Google Shape;459;p42" descr="Closeup of an orange."/>
          <p:cNvPicPr preferRelativeResize="0">
            <a:picLocks noGrp="1"/>
          </p:cNvPicPr>
          <p:nvPr>
            <p:ph type="pic" idx="9"/>
          </p:nvPr>
        </p:nvPicPr>
        <p:blipFill rotWithShape="1">
          <a:blip r:embed="rId3">
            <a:alphaModFix/>
          </a:blip>
          <a:srcRect l="59240" t="55057" r="26245" b="25591"/>
          <a:stretch/>
        </p:blipFill>
        <p:spPr>
          <a:xfrm>
            <a:off x="841025" y="268300"/>
            <a:ext cx="809400" cy="809400"/>
          </a:xfrm>
          <a:prstGeom prst="ellipse">
            <a:avLst/>
          </a:prstGeom>
        </p:spPr>
      </p:pic>
      <p:pic>
        <p:nvPicPr>
          <p:cNvPr id="460" name="Google Shape;460;p42" descr="Stone background."/>
          <p:cNvPicPr preferRelativeResize="0">
            <a:picLocks noGrp="1"/>
          </p:cNvPicPr>
          <p:nvPr>
            <p:ph type="pic" idx="9"/>
          </p:nvPr>
        </p:nvPicPr>
        <p:blipFill rotWithShape="1">
          <a:blip r:embed="rId4">
            <a:alphaModFix/>
          </a:blip>
          <a:srcRect l="16675" r="16675"/>
          <a:stretch/>
        </p:blipFill>
        <p:spPr>
          <a:xfrm>
            <a:off x="6479900" y="665925"/>
            <a:ext cx="800400" cy="800400"/>
          </a:xfrm>
          <a:prstGeom prst="pie">
            <a:avLst>
              <a:gd name="adj1" fmla="val 0"/>
              <a:gd name="adj2" fmla="val 16200000"/>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sp>
        <p:nvSpPr>
          <p:cNvPr id="647" name="Google Shape;647;p60"/>
          <p:cNvSpPr txBox="1">
            <a:spLocks noGrp="1"/>
          </p:cNvSpPr>
          <p:nvPr>
            <p:ph type="title"/>
          </p:nvPr>
        </p:nvSpPr>
        <p:spPr>
          <a:xfrm>
            <a:off x="0" y="0"/>
            <a:ext cx="6378000" cy="7785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Shots on Goal (SOG)</a:t>
            </a:r>
            <a:endParaRPr/>
          </a:p>
        </p:txBody>
      </p:sp>
      <p:sp>
        <p:nvSpPr>
          <p:cNvPr id="648" name="Google Shape;648;p60"/>
          <p:cNvSpPr txBox="1">
            <a:spLocks noGrp="1"/>
          </p:cNvSpPr>
          <p:nvPr>
            <p:ph type="subTitle" idx="1"/>
          </p:nvPr>
        </p:nvSpPr>
        <p:spPr>
          <a:xfrm>
            <a:off x="0" y="948425"/>
            <a:ext cx="3851100" cy="2621400"/>
          </a:xfrm>
          <a:prstGeom prst="rect">
            <a:avLst/>
          </a:prstGeom>
        </p:spPr>
        <p:txBody>
          <a:bodyPr spcFirstLastPara="1" wrap="square" lIns="91425" tIns="91425" rIns="91425" bIns="91425" anchor="t" anchorCtr="0">
            <a:noAutofit/>
          </a:bodyPr>
          <a:lstStyle/>
          <a:p>
            <a:pPr marL="0" lvl="0" indent="0" algn="l" rtl="0">
              <a:lnSpc>
                <a:spcPct val="115000"/>
              </a:lnSpc>
              <a:spcBef>
                <a:spcPts val="300"/>
              </a:spcBef>
              <a:spcAft>
                <a:spcPts val="0"/>
              </a:spcAft>
              <a:buNone/>
            </a:pPr>
            <a:endParaRPr sz="2000" dirty="0">
              <a:solidFill>
                <a:srgbClr val="1F1F1F"/>
              </a:solidFill>
              <a:latin typeface="Roboto"/>
              <a:ea typeface="Roboto"/>
              <a:cs typeface="Roboto"/>
              <a:sym typeface="Roboto"/>
            </a:endParaRPr>
          </a:p>
          <a:p>
            <a:pPr marL="0" lvl="0" indent="0" algn="l" rtl="0">
              <a:lnSpc>
                <a:spcPct val="115000"/>
              </a:lnSpc>
              <a:spcBef>
                <a:spcPts val="300"/>
              </a:spcBef>
              <a:spcAft>
                <a:spcPts val="300"/>
              </a:spcAft>
              <a:buNone/>
            </a:pPr>
            <a:r>
              <a:rPr lang="en" sz="2000" dirty="0">
                <a:solidFill>
                  <a:srgbClr val="1F1F1F"/>
                </a:solidFill>
                <a:latin typeface="Roboto"/>
                <a:ea typeface="Roboto"/>
                <a:cs typeface="Roboto"/>
                <a:sym typeface="Roboto"/>
              </a:rPr>
              <a:t>For GOALIES shots on goal (SOG) are the sum of goals allowed and saves</a:t>
            </a:r>
            <a:endParaRPr sz="2000" dirty="0">
              <a:solidFill>
                <a:srgbClr val="1F1F1F"/>
              </a:solidFill>
              <a:latin typeface="Roboto"/>
              <a:ea typeface="Roboto"/>
              <a:cs typeface="Roboto"/>
              <a:sym typeface="Roboto"/>
            </a:endParaRPr>
          </a:p>
        </p:txBody>
      </p:sp>
      <p:pic>
        <p:nvPicPr>
          <p:cNvPr id="649" name="Google Shape;649;p60"/>
          <p:cNvPicPr preferRelativeResize="0"/>
          <p:nvPr/>
        </p:nvPicPr>
        <p:blipFill>
          <a:blip r:embed="rId3">
            <a:alphaModFix/>
          </a:blip>
          <a:stretch>
            <a:fillRect/>
          </a:stretch>
        </p:blipFill>
        <p:spPr>
          <a:xfrm>
            <a:off x="4439325" y="697025"/>
            <a:ext cx="4490750" cy="3025889"/>
          </a:xfrm>
          <a:prstGeom prst="rect">
            <a:avLst/>
          </a:prstGeom>
          <a:noFill/>
          <a:ln>
            <a:noFill/>
          </a:ln>
        </p:spPr>
      </p:pic>
      <p:sp>
        <p:nvSpPr>
          <p:cNvPr id="650" name="Google Shape;650;p60"/>
          <p:cNvSpPr txBox="1">
            <a:spLocks noGrp="1"/>
          </p:cNvSpPr>
          <p:nvPr>
            <p:ph type="subTitle" idx="1"/>
          </p:nvPr>
        </p:nvSpPr>
        <p:spPr>
          <a:xfrm>
            <a:off x="-132675" y="2883088"/>
            <a:ext cx="4572000" cy="1355400"/>
          </a:xfrm>
          <a:prstGeom prst="rect">
            <a:avLst/>
          </a:prstGeom>
        </p:spPr>
        <p:txBody>
          <a:bodyPr spcFirstLastPara="1" wrap="square" lIns="91425" tIns="91425" rIns="91425" bIns="91425" anchor="t" anchorCtr="0">
            <a:noAutofit/>
          </a:bodyPr>
          <a:lstStyle/>
          <a:p>
            <a:pPr marL="0" lvl="0" indent="0" algn="l" rtl="0">
              <a:lnSpc>
                <a:spcPct val="115000"/>
              </a:lnSpc>
              <a:spcBef>
                <a:spcPts val="300"/>
              </a:spcBef>
              <a:spcAft>
                <a:spcPts val="0"/>
              </a:spcAft>
              <a:buNone/>
            </a:pPr>
            <a:r>
              <a:rPr lang="en" sz="2000" dirty="0">
                <a:solidFill>
                  <a:srgbClr val="1F1F1F"/>
                </a:solidFill>
                <a:latin typeface="Roboto"/>
                <a:ea typeface="Roboto"/>
                <a:cs typeface="Roboto"/>
                <a:sym typeface="Roboto"/>
              </a:rPr>
              <a:t>A shot by a player that goes wide, high, hits the pipe or is deflected by a teammate does not count as a SOG</a:t>
            </a:r>
            <a:endParaRPr sz="2000" dirty="0">
              <a:solidFill>
                <a:srgbClr val="1F1F1F"/>
              </a:solidFill>
              <a:latin typeface="Roboto"/>
              <a:ea typeface="Roboto"/>
              <a:cs typeface="Roboto"/>
              <a:sym typeface="Roboto"/>
            </a:endParaRPr>
          </a:p>
          <a:p>
            <a:pPr marL="0" lvl="0" indent="0" algn="l" rtl="0">
              <a:lnSpc>
                <a:spcPct val="115000"/>
              </a:lnSpc>
              <a:spcBef>
                <a:spcPts val="300"/>
              </a:spcBef>
              <a:spcAft>
                <a:spcPts val="300"/>
              </a:spcAft>
              <a:buNone/>
            </a:pPr>
            <a:endParaRPr sz="2000" dirty="0">
              <a:solidFill>
                <a:srgbClr val="1F1F1F"/>
              </a:solidFill>
              <a:latin typeface="Roboto"/>
              <a:ea typeface="Roboto"/>
              <a:cs typeface="Roboto"/>
              <a:sym typeface="Roboto"/>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54"/>
        <p:cNvGrpSpPr/>
        <p:nvPr/>
      </p:nvGrpSpPr>
      <p:grpSpPr>
        <a:xfrm>
          <a:off x="0" y="0"/>
          <a:ext cx="0" cy="0"/>
          <a:chOff x="0" y="0"/>
          <a:chExt cx="0" cy="0"/>
        </a:xfrm>
      </p:grpSpPr>
      <p:sp>
        <p:nvSpPr>
          <p:cNvPr id="655" name="Google Shape;655;p61"/>
          <p:cNvSpPr txBox="1">
            <a:spLocks noGrp="1"/>
          </p:cNvSpPr>
          <p:nvPr>
            <p:ph type="title"/>
          </p:nvPr>
        </p:nvSpPr>
        <p:spPr>
          <a:xfrm>
            <a:off x="265450" y="1005825"/>
            <a:ext cx="8527200" cy="1054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Goals Allowed</a:t>
            </a:r>
            <a:endParaRPr/>
          </a:p>
          <a:p>
            <a:pPr marL="0" lvl="0" indent="0" algn="l" rtl="0">
              <a:spcBef>
                <a:spcPts val="0"/>
              </a:spcBef>
              <a:spcAft>
                <a:spcPts val="0"/>
              </a:spcAft>
              <a:buNone/>
            </a:pPr>
            <a:r>
              <a:rPr lang="en"/>
              <a:t>(GA)  </a:t>
            </a:r>
            <a:endParaRPr/>
          </a:p>
        </p:txBody>
      </p:sp>
      <p:sp>
        <p:nvSpPr>
          <p:cNvPr id="656" name="Google Shape;656;p61"/>
          <p:cNvSpPr txBox="1">
            <a:spLocks noGrp="1"/>
          </p:cNvSpPr>
          <p:nvPr>
            <p:ph type="body" idx="1"/>
          </p:nvPr>
        </p:nvSpPr>
        <p:spPr>
          <a:xfrm>
            <a:off x="0" y="2360200"/>
            <a:ext cx="8746500" cy="2037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Goal scored by the other team</a:t>
            </a:r>
            <a:endParaRPr/>
          </a:p>
          <a:p>
            <a:pPr marL="0" lvl="0" indent="0" algn="l" rtl="0">
              <a:spcBef>
                <a:spcPts val="1200"/>
              </a:spcBef>
              <a:spcAft>
                <a:spcPts val="0"/>
              </a:spcAft>
              <a:buNone/>
            </a:pPr>
            <a:endParaRPr/>
          </a:p>
          <a:p>
            <a:pPr marL="0" lvl="0" indent="0" algn="l" rtl="0">
              <a:spcBef>
                <a:spcPts val="1200"/>
              </a:spcBef>
              <a:spcAft>
                <a:spcPts val="1200"/>
              </a:spcAft>
              <a:buNone/>
            </a:pPr>
            <a:r>
              <a:rPr lang="en"/>
              <a:t>Goals allowed + Saves = SOG  </a:t>
            </a:r>
            <a:endParaRPr/>
          </a:p>
        </p:txBody>
      </p:sp>
      <p:sp>
        <p:nvSpPr>
          <p:cNvPr id="657" name="Google Shape;657;p61"/>
          <p:cNvSpPr/>
          <p:nvPr/>
        </p:nvSpPr>
        <p:spPr>
          <a:xfrm>
            <a:off x="-10" y="120713"/>
            <a:ext cx="661800" cy="661800"/>
          </a:xfrm>
          <a:prstGeom prst="pie">
            <a:avLst>
              <a:gd name="adj1" fmla="val 10800229"/>
              <a:gd name="adj2" fmla="val 16200000"/>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2"/>
              </a:solidFill>
            </a:endParaRPr>
          </a:p>
        </p:txBody>
      </p:sp>
      <p:sp>
        <p:nvSpPr>
          <p:cNvPr id="658" name="Google Shape;658;p61"/>
          <p:cNvSpPr/>
          <p:nvPr/>
        </p:nvSpPr>
        <p:spPr>
          <a:xfrm>
            <a:off x="330363" y="120713"/>
            <a:ext cx="661800" cy="661800"/>
          </a:xfrm>
          <a:prstGeom prst="pie">
            <a:avLst>
              <a:gd name="adj1" fmla="val 10800229"/>
              <a:gd name="adj2" fmla="val 16200000"/>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accent3"/>
              </a:solidFill>
            </a:endParaRPr>
          </a:p>
        </p:txBody>
      </p:sp>
      <p:sp>
        <p:nvSpPr>
          <p:cNvPr id="659" name="Google Shape;659;p61"/>
          <p:cNvSpPr/>
          <p:nvPr/>
        </p:nvSpPr>
        <p:spPr>
          <a:xfrm rot="10800000">
            <a:off x="3567303" y="4118034"/>
            <a:ext cx="661800" cy="661800"/>
          </a:xfrm>
          <a:prstGeom prst="pie">
            <a:avLst>
              <a:gd name="adj1" fmla="val 10800229"/>
              <a:gd name="adj2" fmla="val 16200000"/>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2"/>
              </a:solidFill>
            </a:endParaRPr>
          </a:p>
        </p:txBody>
      </p:sp>
      <p:sp>
        <p:nvSpPr>
          <p:cNvPr id="660" name="Google Shape;660;p61"/>
          <p:cNvSpPr/>
          <p:nvPr/>
        </p:nvSpPr>
        <p:spPr>
          <a:xfrm>
            <a:off x="3338594" y="4552624"/>
            <a:ext cx="661800" cy="661800"/>
          </a:xfrm>
          <a:prstGeom prst="pie">
            <a:avLst>
              <a:gd name="adj1" fmla="val 10800229"/>
              <a:gd name="adj2" fmla="val 16200000"/>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2"/>
              </a:solidFill>
            </a:endParaRPr>
          </a:p>
        </p:txBody>
      </p:sp>
      <p:pic>
        <p:nvPicPr>
          <p:cNvPr id="661" name="Google Shape;661;p61"/>
          <p:cNvPicPr preferRelativeResize="0"/>
          <p:nvPr/>
        </p:nvPicPr>
        <p:blipFill>
          <a:blip r:embed="rId3">
            <a:alphaModFix/>
          </a:blip>
          <a:stretch>
            <a:fillRect/>
          </a:stretch>
        </p:blipFill>
        <p:spPr>
          <a:xfrm>
            <a:off x="5030950" y="-41150"/>
            <a:ext cx="4113050" cy="34056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65"/>
        <p:cNvGrpSpPr/>
        <p:nvPr/>
      </p:nvGrpSpPr>
      <p:grpSpPr>
        <a:xfrm>
          <a:off x="0" y="0"/>
          <a:ext cx="0" cy="0"/>
          <a:chOff x="0" y="0"/>
          <a:chExt cx="0" cy="0"/>
        </a:xfrm>
      </p:grpSpPr>
      <p:sp>
        <p:nvSpPr>
          <p:cNvPr id="666" name="Google Shape;666;p62"/>
          <p:cNvSpPr txBox="1">
            <a:spLocks noGrp="1"/>
          </p:cNvSpPr>
          <p:nvPr>
            <p:ph type="title"/>
          </p:nvPr>
        </p:nvSpPr>
        <p:spPr>
          <a:xfrm>
            <a:off x="0" y="442125"/>
            <a:ext cx="4701000" cy="9459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SAVES (SV)  </a:t>
            </a:r>
            <a:endParaRPr/>
          </a:p>
        </p:txBody>
      </p:sp>
      <p:sp>
        <p:nvSpPr>
          <p:cNvPr id="667" name="Google Shape;667;p62"/>
          <p:cNvSpPr txBox="1">
            <a:spLocks noGrp="1"/>
          </p:cNvSpPr>
          <p:nvPr>
            <p:ph type="body" idx="1"/>
          </p:nvPr>
        </p:nvSpPr>
        <p:spPr>
          <a:xfrm>
            <a:off x="0" y="1240475"/>
            <a:ext cx="5563500" cy="2093700"/>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None/>
            </a:pPr>
            <a:r>
              <a:rPr lang="en"/>
              <a:t>A save is recorded when a goalie prevents a goal by stopping a shot (with any part of her body or stick) that would have otherwise entered the net </a:t>
            </a:r>
            <a:endParaRPr/>
          </a:p>
        </p:txBody>
      </p:sp>
      <p:sp>
        <p:nvSpPr>
          <p:cNvPr id="668" name="Google Shape;668;p62"/>
          <p:cNvSpPr/>
          <p:nvPr/>
        </p:nvSpPr>
        <p:spPr>
          <a:xfrm>
            <a:off x="-10" y="120713"/>
            <a:ext cx="661800" cy="661800"/>
          </a:xfrm>
          <a:prstGeom prst="pie">
            <a:avLst>
              <a:gd name="adj1" fmla="val 10800229"/>
              <a:gd name="adj2" fmla="val 16200000"/>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2"/>
              </a:solidFill>
            </a:endParaRPr>
          </a:p>
        </p:txBody>
      </p:sp>
      <p:sp>
        <p:nvSpPr>
          <p:cNvPr id="669" name="Google Shape;669;p62"/>
          <p:cNvSpPr/>
          <p:nvPr/>
        </p:nvSpPr>
        <p:spPr>
          <a:xfrm>
            <a:off x="330363" y="120713"/>
            <a:ext cx="661800" cy="661800"/>
          </a:xfrm>
          <a:prstGeom prst="pie">
            <a:avLst>
              <a:gd name="adj1" fmla="val 10800229"/>
              <a:gd name="adj2" fmla="val 16200000"/>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accent3"/>
              </a:solidFill>
            </a:endParaRPr>
          </a:p>
        </p:txBody>
      </p:sp>
      <p:sp>
        <p:nvSpPr>
          <p:cNvPr id="670" name="Google Shape;670;p62"/>
          <p:cNvSpPr/>
          <p:nvPr/>
        </p:nvSpPr>
        <p:spPr>
          <a:xfrm rot="10800000">
            <a:off x="3771553" y="4385109"/>
            <a:ext cx="661800" cy="661800"/>
          </a:xfrm>
          <a:prstGeom prst="pie">
            <a:avLst>
              <a:gd name="adj1" fmla="val 10800229"/>
              <a:gd name="adj2" fmla="val 16200000"/>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2"/>
              </a:solidFill>
            </a:endParaRPr>
          </a:p>
        </p:txBody>
      </p:sp>
      <p:sp>
        <p:nvSpPr>
          <p:cNvPr id="671" name="Google Shape;671;p62"/>
          <p:cNvSpPr/>
          <p:nvPr/>
        </p:nvSpPr>
        <p:spPr>
          <a:xfrm>
            <a:off x="3684244" y="4631174"/>
            <a:ext cx="661800" cy="661800"/>
          </a:xfrm>
          <a:prstGeom prst="pie">
            <a:avLst>
              <a:gd name="adj1" fmla="val 10800229"/>
              <a:gd name="adj2" fmla="val 16200000"/>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2"/>
              </a:solidFill>
            </a:endParaRPr>
          </a:p>
        </p:txBody>
      </p:sp>
      <p:sp>
        <p:nvSpPr>
          <p:cNvPr id="672" name="Google Shape;672;p62"/>
          <p:cNvSpPr txBox="1">
            <a:spLocks noGrp="1"/>
          </p:cNvSpPr>
          <p:nvPr>
            <p:ph type="body" idx="1"/>
          </p:nvPr>
        </p:nvSpPr>
        <p:spPr>
          <a:xfrm>
            <a:off x="0" y="3334175"/>
            <a:ext cx="8314800" cy="1218300"/>
          </a:xfrm>
          <a:prstGeom prst="rect">
            <a:avLst/>
          </a:prstGeom>
        </p:spPr>
        <p:txBody>
          <a:bodyPr spcFirstLastPara="1" wrap="square" lIns="91425" tIns="91425" rIns="91425" bIns="91425" anchor="t" anchorCtr="0">
            <a:noAutofit/>
          </a:bodyPr>
          <a:lstStyle/>
          <a:p>
            <a:pPr marL="457200" lvl="0" indent="-387350" algn="l" rtl="0">
              <a:spcBef>
                <a:spcPts val="0"/>
              </a:spcBef>
              <a:spcAft>
                <a:spcPts val="0"/>
              </a:spcAft>
              <a:buSzPts val="2500"/>
              <a:buChar char="●"/>
            </a:pPr>
            <a:r>
              <a:rPr lang="en"/>
              <a:t>Shots that hit the pipe or go wide of net are NOT saves</a:t>
            </a:r>
            <a:endParaRPr/>
          </a:p>
          <a:p>
            <a:pPr marL="457200" lvl="0" indent="-387350" algn="l" rtl="0">
              <a:spcBef>
                <a:spcPts val="0"/>
              </a:spcBef>
              <a:spcAft>
                <a:spcPts val="0"/>
              </a:spcAft>
              <a:buSzPts val="2500"/>
              <a:buChar char="●"/>
            </a:pPr>
            <a:r>
              <a:rPr lang="en"/>
              <a:t>If a goalie stops a shot and then recovers the loose ball, she is awarded both a save AND a GB</a:t>
            </a:r>
            <a:endParaRPr/>
          </a:p>
        </p:txBody>
      </p:sp>
      <p:pic>
        <p:nvPicPr>
          <p:cNvPr id="673" name="Google Shape;673;p62"/>
          <p:cNvPicPr preferRelativeResize="0"/>
          <p:nvPr/>
        </p:nvPicPr>
        <p:blipFill>
          <a:blip r:embed="rId3">
            <a:alphaModFix/>
          </a:blip>
          <a:stretch>
            <a:fillRect/>
          </a:stretch>
        </p:blipFill>
        <p:spPr>
          <a:xfrm>
            <a:off x="5224675" y="190100"/>
            <a:ext cx="3772999" cy="2348118"/>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77"/>
        <p:cNvGrpSpPr/>
        <p:nvPr/>
      </p:nvGrpSpPr>
      <p:grpSpPr>
        <a:xfrm>
          <a:off x="0" y="0"/>
          <a:ext cx="0" cy="0"/>
          <a:chOff x="0" y="0"/>
          <a:chExt cx="0" cy="0"/>
        </a:xfrm>
      </p:grpSpPr>
      <p:sp>
        <p:nvSpPr>
          <p:cNvPr id="678" name="Google Shape;678;p63"/>
          <p:cNvSpPr txBox="1">
            <a:spLocks noGrp="1"/>
          </p:cNvSpPr>
          <p:nvPr>
            <p:ph type="title"/>
          </p:nvPr>
        </p:nvSpPr>
        <p:spPr>
          <a:xfrm>
            <a:off x="0" y="200275"/>
            <a:ext cx="6161400" cy="999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600"/>
              <a:t>Ground Balls (GB) - GOALIE</a:t>
            </a:r>
            <a:endParaRPr sz="3600"/>
          </a:p>
        </p:txBody>
      </p:sp>
      <p:sp>
        <p:nvSpPr>
          <p:cNvPr id="679" name="Google Shape;679;p63"/>
          <p:cNvSpPr txBox="1">
            <a:spLocks noGrp="1"/>
          </p:cNvSpPr>
          <p:nvPr>
            <p:ph type="body" idx="1"/>
          </p:nvPr>
        </p:nvSpPr>
        <p:spPr>
          <a:xfrm>
            <a:off x="157425" y="946175"/>
            <a:ext cx="5893200" cy="2789100"/>
          </a:xfrm>
          <a:prstGeom prst="rect">
            <a:avLst/>
          </a:prstGeom>
        </p:spPr>
        <p:txBody>
          <a:bodyPr spcFirstLastPara="1" wrap="square" lIns="91425" tIns="91425" rIns="91425" bIns="91425" anchor="t" anchorCtr="0">
            <a:noAutofit/>
          </a:bodyPr>
          <a:lstStyle/>
          <a:p>
            <a:pPr marL="457200" lvl="0" indent="-336550" algn="l" rtl="0">
              <a:lnSpc>
                <a:spcPct val="115000"/>
              </a:lnSpc>
              <a:spcBef>
                <a:spcPts val="300"/>
              </a:spcBef>
              <a:spcAft>
                <a:spcPts val="0"/>
              </a:spcAft>
              <a:buClr>
                <a:srgbClr val="1F1F1F"/>
              </a:buClr>
              <a:buSzPts val="1700"/>
              <a:buFont typeface="Roboto"/>
              <a:buChar char="●"/>
            </a:pPr>
            <a:r>
              <a:rPr lang="en" sz="1700" dirty="0">
                <a:solidFill>
                  <a:srgbClr val="1F1F1F"/>
                </a:solidFill>
                <a:latin typeface="Roboto"/>
                <a:ea typeface="Roboto"/>
                <a:cs typeface="Roboto"/>
                <a:sym typeface="Roboto"/>
              </a:rPr>
              <a:t>Off the ground? Ball must be outside goal circle</a:t>
            </a:r>
            <a:endParaRPr sz="1700" dirty="0">
              <a:solidFill>
                <a:srgbClr val="1F1F1F"/>
              </a:solidFill>
              <a:latin typeface="Roboto"/>
              <a:ea typeface="Roboto"/>
              <a:cs typeface="Roboto"/>
              <a:sym typeface="Roboto"/>
            </a:endParaRPr>
          </a:p>
          <a:p>
            <a:pPr marL="457200" lvl="0" indent="-336550" algn="l" rtl="0">
              <a:lnSpc>
                <a:spcPct val="115000"/>
              </a:lnSpc>
              <a:spcBef>
                <a:spcPts val="0"/>
              </a:spcBef>
              <a:spcAft>
                <a:spcPts val="0"/>
              </a:spcAft>
              <a:buClr>
                <a:srgbClr val="1F1F1F"/>
              </a:buClr>
              <a:buSzPts val="1700"/>
              <a:buFont typeface="Roboto"/>
              <a:buChar char="●"/>
            </a:pPr>
            <a:r>
              <a:rPr lang="en" sz="1700" dirty="0">
                <a:solidFill>
                  <a:srgbClr val="1F1F1F"/>
                </a:solidFill>
                <a:latin typeface="Roboto"/>
                <a:ea typeface="Roboto"/>
                <a:cs typeface="Roboto"/>
                <a:sym typeface="Roboto"/>
              </a:rPr>
              <a:t>Off an interception? </a:t>
            </a:r>
            <a:endParaRPr sz="1700" dirty="0">
              <a:solidFill>
                <a:srgbClr val="1F1F1F"/>
              </a:solidFill>
              <a:latin typeface="Roboto"/>
              <a:ea typeface="Roboto"/>
              <a:cs typeface="Roboto"/>
              <a:sym typeface="Roboto"/>
            </a:endParaRPr>
          </a:p>
          <a:p>
            <a:pPr marL="857250" lvl="0" indent="-336550" algn="l" rtl="0">
              <a:lnSpc>
                <a:spcPct val="115000"/>
              </a:lnSpc>
              <a:spcBef>
                <a:spcPts val="0"/>
              </a:spcBef>
              <a:spcAft>
                <a:spcPts val="0"/>
              </a:spcAft>
              <a:buClr>
                <a:srgbClr val="1F1F1F"/>
              </a:buClr>
              <a:buSzPts val="1700"/>
              <a:buFont typeface="Roboto"/>
              <a:buChar char="-"/>
            </a:pPr>
            <a:r>
              <a:rPr lang="en" sz="1700" dirty="0">
                <a:solidFill>
                  <a:srgbClr val="1F1F1F"/>
                </a:solidFill>
                <a:latin typeface="Roboto"/>
                <a:ea typeface="Roboto"/>
                <a:cs typeface="Roboto"/>
                <a:sym typeface="Roboto"/>
              </a:rPr>
              <a:t>Yes- count it as aGround ball</a:t>
            </a:r>
            <a:endParaRPr sz="1700" dirty="0">
              <a:solidFill>
                <a:srgbClr val="1F1F1F"/>
              </a:solidFill>
              <a:latin typeface="Roboto"/>
              <a:ea typeface="Roboto"/>
              <a:cs typeface="Roboto"/>
              <a:sym typeface="Roboto"/>
            </a:endParaRPr>
          </a:p>
          <a:p>
            <a:pPr marL="857250" lvl="0" indent="-336550" algn="l" rtl="0">
              <a:lnSpc>
                <a:spcPct val="115000"/>
              </a:lnSpc>
              <a:spcBef>
                <a:spcPts val="0"/>
              </a:spcBef>
              <a:spcAft>
                <a:spcPts val="0"/>
              </a:spcAft>
              <a:buClr>
                <a:srgbClr val="1F1F1F"/>
              </a:buClr>
              <a:buSzPts val="1700"/>
              <a:buFont typeface="Roboto"/>
              <a:buChar char="-"/>
            </a:pPr>
            <a:r>
              <a:rPr lang="en" sz="1700" dirty="0">
                <a:solidFill>
                  <a:srgbClr val="1F1F1F"/>
                </a:solidFill>
                <a:latin typeface="Roboto"/>
                <a:ea typeface="Roboto"/>
                <a:cs typeface="Roboto"/>
                <a:sym typeface="Roboto"/>
              </a:rPr>
              <a:t>Inside circle or outside</a:t>
            </a:r>
            <a:endParaRPr sz="1700" dirty="0">
              <a:solidFill>
                <a:srgbClr val="1F1F1F"/>
              </a:solidFill>
              <a:latin typeface="Roboto"/>
              <a:ea typeface="Roboto"/>
              <a:cs typeface="Roboto"/>
              <a:sym typeface="Roboto"/>
            </a:endParaRPr>
          </a:p>
          <a:p>
            <a:pPr marL="0" lvl="0" indent="0" algn="l" rtl="0">
              <a:lnSpc>
                <a:spcPct val="115000"/>
              </a:lnSpc>
              <a:spcBef>
                <a:spcPts val="300"/>
              </a:spcBef>
              <a:spcAft>
                <a:spcPts val="0"/>
              </a:spcAft>
              <a:buNone/>
            </a:pPr>
            <a:r>
              <a:rPr lang="en" sz="1700" dirty="0">
                <a:solidFill>
                  <a:srgbClr val="1F1F1F"/>
                </a:solidFill>
                <a:latin typeface="Roboto"/>
                <a:ea typeface="Roboto"/>
                <a:cs typeface="Roboto"/>
                <a:sym typeface="Roboto"/>
              </a:rPr>
              <a:t>Can a goalie get a forced turnover? </a:t>
            </a:r>
            <a:endParaRPr sz="1700" dirty="0">
              <a:solidFill>
                <a:srgbClr val="1F1F1F"/>
              </a:solidFill>
              <a:latin typeface="Roboto"/>
              <a:ea typeface="Roboto"/>
              <a:cs typeface="Roboto"/>
              <a:sym typeface="Roboto"/>
            </a:endParaRPr>
          </a:p>
          <a:p>
            <a:pPr marL="457200" lvl="0" indent="-336550" algn="l" rtl="0">
              <a:lnSpc>
                <a:spcPct val="115000"/>
              </a:lnSpc>
              <a:spcBef>
                <a:spcPts val="300"/>
              </a:spcBef>
              <a:spcAft>
                <a:spcPts val="0"/>
              </a:spcAft>
              <a:buClr>
                <a:srgbClr val="1F1F1F"/>
              </a:buClr>
              <a:buSzPts val="1700"/>
              <a:buFont typeface="Roboto"/>
              <a:buChar char="●"/>
            </a:pPr>
            <a:r>
              <a:rPr lang="en" sz="1700" dirty="0">
                <a:solidFill>
                  <a:srgbClr val="1F1F1F"/>
                </a:solidFill>
                <a:latin typeface="Roboto"/>
                <a:ea typeface="Roboto"/>
                <a:cs typeface="Roboto"/>
                <a:sym typeface="Roboto"/>
              </a:rPr>
              <a:t>Recorded as GB in SE for goalie stat</a:t>
            </a:r>
            <a:endParaRPr sz="1700" dirty="0">
              <a:solidFill>
                <a:srgbClr val="1F1F1F"/>
              </a:solidFill>
              <a:latin typeface="Roboto"/>
              <a:ea typeface="Roboto"/>
              <a:cs typeface="Roboto"/>
              <a:sym typeface="Roboto"/>
            </a:endParaRPr>
          </a:p>
          <a:p>
            <a:pPr marL="457200" lvl="0" indent="-336550" algn="l" rtl="0">
              <a:lnSpc>
                <a:spcPct val="115000"/>
              </a:lnSpc>
              <a:spcBef>
                <a:spcPts val="0"/>
              </a:spcBef>
              <a:spcAft>
                <a:spcPts val="0"/>
              </a:spcAft>
              <a:buClr>
                <a:srgbClr val="1F1F1F"/>
              </a:buClr>
              <a:buSzPts val="1700"/>
              <a:buFont typeface="Roboto"/>
              <a:buChar char="●"/>
            </a:pPr>
            <a:r>
              <a:rPr lang="en" sz="1700" dirty="0">
                <a:solidFill>
                  <a:srgbClr val="1F1F1F"/>
                </a:solidFill>
                <a:latin typeface="Roboto"/>
                <a:ea typeface="Roboto"/>
                <a:cs typeface="Roboto"/>
                <a:sym typeface="Roboto"/>
              </a:rPr>
              <a:t>FT not tracked in SE as goalie stat</a:t>
            </a:r>
            <a:endParaRPr sz="1700" dirty="0">
              <a:solidFill>
                <a:srgbClr val="1F1F1F"/>
              </a:solidFill>
              <a:latin typeface="Roboto"/>
              <a:ea typeface="Roboto"/>
              <a:cs typeface="Roboto"/>
              <a:sym typeface="Roboto"/>
            </a:endParaRPr>
          </a:p>
          <a:p>
            <a:pPr marL="457200" lvl="0" indent="-336550" algn="l" rtl="0">
              <a:lnSpc>
                <a:spcPct val="115000"/>
              </a:lnSpc>
              <a:spcBef>
                <a:spcPts val="0"/>
              </a:spcBef>
              <a:spcAft>
                <a:spcPts val="0"/>
              </a:spcAft>
              <a:buClr>
                <a:srgbClr val="1F1F1F"/>
              </a:buClr>
              <a:buSzPts val="1700"/>
              <a:buFont typeface="Roboto"/>
              <a:buChar char="●"/>
            </a:pPr>
            <a:r>
              <a:rPr lang="en" sz="1700" dirty="0">
                <a:solidFill>
                  <a:srgbClr val="1F1F1F"/>
                </a:solidFill>
                <a:latin typeface="Roboto"/>
                <a:ea typeface="Roboto"/>
                <a:cs typeface="Roboto"/>
                <a:sym typeface="Roboto"/>
              </a:rPr>
              <a:t>Teams may opt to track this for </a:t>
            </a:r>
            <a:endParaRPr sz="1700" dirty="0">
              <a:solidFill>
                <a:srgbClr val="1F1F1F"/>
              </a:solidFill>
              <a:latin typeface="Roboto"/>
              <a:ea typeface="Roboto"/>
              <a:cs typeface="Roboto"/>
              <a:sym typeface="Roboto"/>
            </a:endParaRPr>
          </a:p>
          <a:p>
            <a:pPr marL="457200" lvl="0" indent="0" algn="l" rtl="0">
              <a:lnSpc>
                <a:spcPct val="115000"/>
              </a:lnSpc>
              <a:spcBef>
                <a:spcPts val="300"/>
              </a:spcBef>
              <a:spcAft>
                <a:spcPts val="0"/>
              </a:spcAft>
              <a:buNone/>
            </a:pPr>
            <a:r>
              <a:rPr lang="en" sz="1700" dirty="0">
                <a:solidFill>
                  <a:srgbClr val="1F1F1F"/>
                </a:solidFill>
                <a:latin typeface="Roboto"/>
                <a:ea typeface="Roboto"/>
                <a:cs typeface="Roboto"/>
                <a:sym typeface="Roboto"/>
              </a:rPr>
              <a:t>internal use </a:t>
            </a:r>
            <a:endParaRPr sz="1700" dirty="0">
              <a:solidFill>
                <a:srgbClr val="1F1F1F"/>
              </a:solidFill>
              <a:latin typeface="Roboto"/>
              <a:ea typeface="Roboto"/>
              <a:cs typeface="Roboto"/>
              <a:sym typeface="Roboto"/>
            </a:endParaRPr>
          </a:p>
          <a:p>
            <a:pPr marL="0" lvl="0" indent="0" algn="l" rtl="0">
              <a:lnSpc>
                <a:spcPct val="115000"/>
              </a:lnSpc>
              <a:spcBef>
                <a:spcPts val="300"/>
              </a:spcBef>
              <a:spcAft>
                <a:spcPts val="300"/>
              </a:spcAft>
              <a:buNone/>
            </a:pPr>
            <a:endParaRPr sz="1200" dirty="0">
              <a:solidFill>
                <a:srgbClr val="1F1F1F"/>
              </a:solidFill>
              <a:latin typeface="Roboto"/>
              <a:ea typeface="Roboto"/>
              <a:cs typeface="Roboto"/>
              <a:sym typeface="Roboto"/>
            </a:endParaRPr>
          </a:p>
        </p:txBody>
      </p:sp>
      <p:pic>
        <p:nvPicPr>
          <p:cNvPr id="680" name="Google Shape;680;p63"/>
          <p:cNvPicPr preferRelativeResize="0"/>
          <p:nvPr/>
        </p:nvPicPr>
        <p:blipFill>
          <a:blip r:embed="rId3">
            <a:alphaModFix/>
          </a:blip>
          <a:stretch>
            <a:fillRect/>
          </a:stretch>
        </p:blipFill>
        <p:spPr>
          <a:xfrm>
            <a:off x="4312976" y="2494450"/>
            <a:ext cx="4699924" cy="2649050"/>
          </a:xfrm>
          <a:prstGeom prst="rect">
            <a:avLst/>
          </a:prstGeom>
          <a:noFill/>
          <a:ln>
            <a:noFill/>
          </a:ln>
        </p:spPr>
      </p:pic>
      <p:pic>
        <p:nvPicPr>
          <p:cNvPr id="681" name="Google Shape;681;p63"/>
          <p:cNvPicPr preferRelativeResize="0"/>
          <p:nvPr/>
        </p:nvPicPr>
        <p:blipFill>
          <a:blip r:embed="rId4">
            <a:alphaModFix/>
          </a:blip>
          <a:stretch>
            <a:fillRect/>
          </a:stretch>
        </p:blipFill>
        <p:spPr>
          <a:xfrm>
            <a:off x="6161575" y="0"/>
            <a:ext cx="2982426" cy="228767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85"/>
        <p:cNvGrpSpPr/>
        <p:nvPr/>
      </p:nvGrpSpPr>
      <p:grpSpPr>
        <a:xfrm>
          <a:off x="0" y="0"/>
          <a:ext cx="0" cy="0"/>
          <a:chOff x="0" y="0"/>
          <a:chExt cx="0" cy="0"/>
        </a:xfrm>
      </p:grpSpPr>
      <p:sp>
        <p:nvSpPr>
          <p:cNvPr id="686" name="Google Shape;686;p64"/>
          <p:cNvSpPr txBox="1">
            <a:spLocks noGrp="1"/>
          </p:cNvSpPr>
          <p:nvPr>
            <p:ph type="body" idx="1"/>
          </p:nvPr>
        </p:nvSpPr>
        <p:spPr>
          <a:xfrm>
            <a:off x="156850" y="600475"/>
            <a:ext cx="4415100" cy="661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3600" b="1"/>
              <a:t>Yellow Card (INF)</a:t>
            </a:r>
            <a:endParaRPr sz="3600" b="1"/>
          </a:p>
          <a:p>
            <a:pPr marL="0" lvl="0" indent="0" algn="l" rtl="0">
              <a:spcBef>
                <a:spcPts val="1200"/>
              </a:spcBef>
              <a:spcAft>
                <a:spcPts val="1200"/>
              </a:spcAft>
              <a:buNone/>
            </a:pPr>
            <a:endParaRPr/>
          </a:p>
        </p:txBody>
      </p:sp>
      <p:sp>
        <p:nvSpPr>
          <p:cNvPr id="687" name="Google Shape;687;p64"/>
          <p:cNvSpPr/>
          <p:nvPr/>
        </p:nvSpPr>
        <p:spPr>
          <a:xfrm>
            <a:off x="-58249" y="6"/>
            <a:ext cx="661800" cy="661800"/>
          </a:xfrm>
          <a:prstGeom prst="pie">
            <a:avLst>
              <a:gd name="adj1" fmla="val 10800229"/>
              <a:gd name="adj2" fmla="val 16200000"/>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2"/>
              </a:solidFill>
            </a:endParaRPr>
          </a:p>
        </p:txBody>
      </p:sp>
      <p:sp>
        <p:nvSpPr>
          <p:cNvPr id="688" name="Google Shape;688;p64"/>
          <p:cNvSpPr/>
          <p:nvPr/>
        </p:nvSpPr>
        <p:spPr>
          <a:xfrm>
            <a:off x="272124" y="6"/>
            <a:ext cx="661800" cy="661800"/>
          </a:xfrm>
          <a:prstGeom prst="pie">
            <a:avLst>
              <a:gd name="adj1" fmla="val 10800229"/>
              <a:gd name="adj2" fmla="val 16200000"/>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accent3"/>
              </a:solidFill>
            </a:endParaRPr>
          </a:p>
        </p:txBody>
      </p:sp>
      <p:sp>
        <p:nvSpPr>
          <p:cNvPr id="689" name="Google Shape;689;p64"/>
          <p:cNvSpPr/>
          <p:nvPr/>
        </p:nvSpPr>
        <p:spPr>
          <a:xfrm rot="10800000">
            <a:off x="3648103" y="4363109"/>
            <a:ext cx="661800" cy="661800"/>
          </a:xfrm>
          <a:prstGeom prst="pie">
            <a:avLst>
              <a:gd name="adj1" fmla="val 10800229"/>
              <a:gd name="adj2" fmla="val 16200000"/>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2"/>
              </a:solidFill>
            </a:endParaRPr>
          </a:p>
        </p:txBody>
      </p:sp>
      <p:sp>
        <p:nvSpPr>
          <p:cNvPr id="690" name="Google Shape;690;p64"/>
          <p:cNvSpPr/>
          <p:nvPr/>
        </p:nvSpPr>
        <p:spPr>
          <a:xfrm rot="10800000">
            <a:off x="3390830" y="4363109"/>
            <a:ext cx="661800" cy="661800"/>
          </a:xfrm>
          <a:prstGeom prst="pie">
            <a:avLst>
              <a:gd name="adj1" fmla="val 10800229"/>
              <a:gd name="adj2" fmla="val 16200000"/>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2"/>
              </a:solidFill>
            </a:endParaRPr>
          </a:p>
        </p:txBody>
      </p:sp>
      <p:pic>
        <p:nvPicPr>
          <p:cNvPr id="691" name="Google Shape;691;p64"/>
          <p:cNvPicPr preferRelativeResize="0"/>
          <p:nvPr/>
        </p:nvPicPr>
        <p:blipFill>
          <a:blip r:embed="rId3">
            <a:alphaModFix/>
          </a:blip>
          <a:stretch>
            <a:fillRect/>
          </a:stretch>
        </p:blipFill>
        <p:spPr>
          <a:xfrm>
            <a:off x="4616500" y="134125"/>
            <a:ext cx="3764226" cy="2507916"/>
          </a:xfrm>
          <a:prstGeom prst="rect">
            <a:avLst/>
          </a:prstGeom>
          <a:noFill/>
          <a:ln>
            <a:noFill/>
          </a:ln>
        </p:spPr>
      </p:pic>
      <p:pic>
        <p:nvPicPr>
          <p:cNvPr id="692" name="Google Shape;692;p64"/>
          <p:cNvPicPr preferRelativeResize="0"/>
          <p:nvPr/>
        </p:nvPicPr>
        <p:blipFill rotWithShape="1">
          <a:blip r:embed="rId4">
            <a:alphaModFix/>
          </a:blip>
          <a:srcRect l="32111"/>
          <a:stretch/>
        </p:blipFill>
        <p:spPr>
          <a:xfrm>
            <a:off x="7273175" y="1477650"/>
            <a:ext cx="1539050" cy="3400425"/>
          </a:xfrm>
          <a:prstGeom prst="rect">
            <a:avLst/>
          </a:prstGeom>
          <a:noFill/>
          <a:ln>
            <a:noFill/>
          </a:ln>
        </p:spPr>
      </p:pic>
      <p:sp>
        <p:nvSpPr>
          <p:cNvPr id="693" name="Google Shape;693;p64"/>
          <p:cNvSpPr txBox="1"/>
          <p:nvPr/>
        </p:nvSpPr>
        <p:spPr>
          <a:xfrm>
            <a:off x="37082" y="1223754"/>
            <a:ext cx="4654636" cy="4062620"/>
          </a:xfrm>
          <a:prstGeom prst="rect">
            <a:avLst/>
          </a:prstGeom>
          <a:noFill/>
          <a:ln>
            <a:noFill/>
          </a:ln>
        </p:spPr>
        <p:txBody>
          <a:bodyPr spcFirstLastPara="1" wrap="square" lIns="91425" tIns="91425" rIns="91425" bIns="91425" anchor="t" anchorCtr="0">
            <a:spAutoFit/>
          </a:bodyPr>
          <a:lstStyle/>
          <a:p>
            <a:pPr marL="457200" lvl="0" indent="-342900" algn="l" rtl="0">
              <a:spcBef>
                <a:spcPts val="0"/>
              </a:spcBef>
              <a:spcAft>
                <a:spcPts val="0"/>
              </a:spcAft>
              <a:buClr>
                <a:schemeClr val="dk1"/>
              </a:buClr>
              <a:buSzPts val="1800"/>
              <a:buFont typeface="Urbanist"/>
              <a:buChar char="-"/>
            </a:pPr>
            <a:r>
              <a:rPr lang="en" sz="1800" dirty="0">
                <a:solidFill>
                  <a:schemeClr val="dk1"/>
                </a:solidFill>
                <a:latin typeface="Urbanist"/>
                <a:ea typeface="Urbanist"/>
                <a:cs typeface="Urbanist"/>
                <a:sym typeface="Urbanist"/>
              </a:rPr>
              <a:t>Referee signal </a:t>
            </a:r>
            <a:endParaRPr sz="1800" dirty="0">
              <a:solidFill>
                <a:schemeClr val="dk1"/>
              </a:solidFill>
              <a:latin typeface="Urbanist"/>
              <a:ea typeface="Urbanist"/>
              <a:cs typeface="Urbanist"/>
              <a:sym typeface="Urbanist"/>
            </a:endParaRPr>
          </a:p>
          <a:p>
            <a:pPr marL="457200" lvl="0" indent="-342900" algn="l" rtl="0">
              <a:spcBef>
                <a:spcPts val="0"/>
              </a:spcBef>
              <a:spcAft>
                <a:spcPts val="0"/>
              </a:spcAft>
              <a:buClr>
                <a:schemeClr val="dk1"/>
              </a:buClr>
              <a:buSzPts val="1800"/>
              <a:buFont typeface="Urbanist"/>
              <a:buChar char="-"/>
            </a:pPr>
            <a:r>
              <a:rPr lang="en" sz="1800" dirty="0">
                <a:solidFill>
                  <a:schemeClr val="dk1"/>
                </a:solidFill>
                <a:latin typeface="Urbanist"/>
                <a:ea typeface="Urbanist"/>
                <a:cs typeface="Urbanist"/>
                <a:sym typeface="Urbanist"/>
              </a:rPr>
              <a:t>Clock stops</a:t>
            </a:r>
          </a:p>
          <a:p>
            <a:pPr marL="457200" lvl="0" indent="-342900" algn="l" rtl="0">
              <a:spcBef>
                <a:spcPts val="0"/>
              </a:spcBef>
              <a:spcAft>
                <a:spcPts val="0"/>
              </a:spcAft>
              <a:buClr>
                <a:schemeClr val="dk1"/>
              </a:buClr>
              <a:buSzPts val="1800"/>
              <a:buFont typeface="Urbanist"/>
              <a:buChar char="-"/>
            </a:pPr>
            <a:r>
              <a:rPr lang="en-US" sz="1800" dirty="0">
                <a:solidFill>
                  <a:schemeClr val="dk1"/>
                </a:solidFill>
                <a:latin typeface="Urbanist"/>
                <a:ea typeface="Urbanist"/>
                <a:cs typeface="Urbanist"/>
                <a:sym typeface="Urbanist"/>
              </a:rPr>
              <a:t>Field Player must leave field</a:t>
            </a:r>
            <a:endParaRPr sz="1800" dirty="0">
              <a:solidFill>
                <a:schemeClr val="dk1"/>
              </a:solidFill>
              <a:latin typeface="Urbanist"/>
              <a:ea typeface="Urbanist"/>
              <a:cs typeface="Urbanist"/>
              <a:sym typeface="Urbanist"/>
            </a:endParaRPr>
          </a:p>
          <a:p>
            <a:pPr marL="457200" lvl="0" indent="-342900" algn="l" rtl="0">
              <a:spcBef>
                <a:spcPts val="0"/>
              </a:spcBef>
              <a:spcAft>
                <a:spcPts val="0"/>
              </a:spcAft>
              <a:buClr>
                <a:schemeClr val="dk1"/>
              </a:buClr>
              <a:buSzPts val="1800"/>
              <a:buFont typeface="Urbanist"/>
              <a:buChar char="-"/>
            </a:pPr>
            <a:r>
              <a:rPr lang="en" sz="1800" dirty="0">
                <a:solidFill>
                  <a:schemeClr val="dk1"/>
                </a:solidFill>
                <a:latin typeface="Urbanist"/>
                <a:ea typeface="Urbanist"/>
                <a:cs typeface="Urbanist"/>
                <a:sym typeface="Urbanist"/>
              </a:rPr>
              <a:t>Goalie does not have to leave the game if your team does not have a backup goalie </a:t>
            </a:r>
            <a:endParaRPr sz="1800" dirty="0">
              <a:solidFill>
                <a:schemeClr val="dk1"/>
              </a:solidFill>
              <a:latin typeface="Urbanist"/>
              <a:ea typeface="Urbanist"/>
              <a:cs typeface="Urbanist"/>
              <a:sym typeface="Urbanist"/>
            </a:endParaRPr>
          </a:p>
          <a:p>
            <a:pPr marL="914400" lvl="1" indent="-342900" algn="l" rtl="0">
              <a:spcBef>
                <a:spcPts val="0"/>
              </a:spcBef>
              <a:spcAft>
                <a:spcPts val="0"/>
              </a:spcAft>
              <a:buClr>
                <a:schemeClr val="dk1"/>
              </a:buClr>
              <a:buSzPts val="1800"/>
              <a:buFont typeface="Urbanist"/>
              <a:buChar char="-"/>
            </a:pPr>
            <a:r>
              <a:rPr lang="en" sz="1800" dirty="0">
                <a:solidFill>
                  <a:schemeClr val="dk1"/>
                </a:solidFill>
                <a:latin typeface="Urbanist"/>
                <a:ea typeface="Urbanist"/>
                <a:cs typeface="Urbanist"/>
                <a:sym typeface="Urbanist"/>
              </a:rPr>
              <a:t>Alternate player chosen by coach to sit out </a:t>
            </a:r>
            <a:endParaRPr sz="1800" dirty="0">
              <a:solidFill>
                <a:schemeClr val="dk1"/>
              </a:solidFill>
              <a:latin typeface="Urbanist"/>
              <a:ea typeface="Urbanist"/>
              <a:cs typeface="Urbanist"/>
              <a:sym typeface="Urbanist"/>
            </a:endParaRPr>
          </a:p>
          <a:p>
            <a:pPr marL="914400" lvl="1" indent="-342900" algn="l" rtl="0">
              <a:spcBef>
                <a:spcPts val="0"/>
              </a:spcBef>
              <a:spcAft>
                <a:spcPts val="0"/>
              </a:spcAft>
              <a:buClr>
                <a:schemeClr val="dk1"/>
              </a:buClr>
              <a:buSzPts val="1800"/>
              <a:buFont typeface="Urbanist"/>
              <a:buChar char="-"/>
            </a:pPr>
            <a:r>
              <a:rPr lang="en" sz="1800" dirty="0">
                <a:solidFill>
                  <a:schemeClr val="dk1"/>
                </a:solidFill>
                <a:latin typeface="Urbanist"/>
                <a:ea typeface="Urbanist"/>
                <a:cs typeface="Urbanist"/>
                <a:sym typeface="Urbanist"/>
              </a:rPr>
              <a:t>Yellow card still goes to goalie</a:t>
            </a:r>
          </a:p>
          <a:p>
            <a:pPr marL="571500" lvl="1" algn="l" rtl="0">
              <a:spcBef>
                <a:spcPts val="0"/>
              </a:spcBef>
              <a:spcAft>
                <a:spcPts val="0"/>
              </a:spcAft>
              <a:buClr>
                <a:schemeClr val="dk1"/>
              </a:buClr>
              <a:buSzPts val="1800"/>
            </a:pPr>
            <a:r>
              <a:rPr lang="en" sz="1800" dirty="0">
                <a:solidFill>
                  <a:schemeClr val="dk1"/>
                </a:solidFill>
                <a:latin typeface="Urbanist"/>
                <a:ea typeface="Urbanist"/>
                <a:cs typeface="Urbanist"/>
                <a:sym typeface="Urbanist"/>
              </a:rPr>
              <a:t>2 yellows for player = out of the game </a:t>
            </a:r>
          </a:p>
          <a:p>
            <a:pPr marL="571500" lvl="1" algn="l" rtl="0">
              <a:spcBef>
                <a:spcPts val="0"/>
              </a:spcBef>
              <a:spcAft>
                <a:spcPts val="0"/>
              </a:spcAft>
              <a:buClr>
                <a:schemeClr val="dk1"/>
              </a:buClr>
              <a:buSzPts val="1800"/>
            </a:pPr>
            <a:r>
              <a:rPr lang="en" sz="1800" dirty="0">
                <a:solidFill>
                  <a:schemeClr val="dk1"/>
                </a:solidFill>
                <a:latin typeface="Urbanist"/>
                <a:ea typeface="Urbanist"/>
                <a:cs typeface="Urbanist"/>
                <a:sym typeface="Urbanist"/>
              </a:rPr>
              <a:t>4 yellows for team= permanent man down</a:t>
            </a:r>
          </a:p>
          <a:p>
            <a:pPr marL="571500" lvl="1" algn="l" rtl="0">
              <a:spcBef>
                <a:spcPts val="0"/>
              </a:spcBef>
              <a:spcAft>
                <a:spcPts val="0"/>
              </a:spcAft>
              <a:buClr>
                <a:schemeClr val="dk1"/>
              </a:buClr>
              <a:buSzPts val="1800"/>
            </a:pPr>
            <a:endParaRPr sz="1800" dirty="0">
              <a:solidFill>
                <a:schemeClr val="dk1"/>
              </a:solidFill>
              <a:latin typeface="Urbanist"/>
              <a:ea typeface="Urbanist"/>
              <a:cs typeface="Urbanist"/>
              <a:sym typeface="Urbanist"/>
            </a:endParaRPr>
          </a:p>
          <a:p>
            <a:pPr marL="457200" lvl="0" indent="0" algn="l" rtl="0">
              <a:spcBef>
                <a:spcPts val="0"/>
              </a:spcBef>
              <a:spcAft>
                <a:spcPts val="0"/>
              </a:spcAft>
              <a:buNone/>
            </a:pPr>
            <a:endParaRPr sz="1800" dirty="0">
              <a:solidFill>
                <a:schemeClr val="dk1"/>
              </a:solidFill>
              <a:latin typeface="Urbanist"/>
              <a:ea typeface="Urbanist"/>
              <a:cs typeface="Urbanist"/>
              <a:sym typeface="Urbanist"/>
            </a:endParaRPr>
          </a:p>
        </p:txBody>
      </p:sp>
      <p:sp>
        <p:nvSpPr>
          <p:cNvPr id="2" name="TextBox 1">
            <a:extLst>
              <a:ext uri="{FF2B5EF4-FFF2-40B4-BE49-F238E27FC236}">
                <a16:creationId xmlns:a16="http://schemas.microsoft.com/office/drawing/2014/main" id="{5993989A-AE41-16C6-5BC8-1D14DC781BB2}"/>
              </a:ext>
            </a:extLst>
          </p:cNvPr>
          <p:cNvSpPr txBox="1"/>
          <p:nvPr/>
        </p:nvSpPr>
        <p:spPr>
          <a:xfrm>
            <a:off x="5148943" y="3679371"/>
            <a:ext cx="2076209" cy="523220"/>
          </a:xfrm>
          <a:prstGeom prst="rect">
            <a:avLst/>
          </a:prstGeom>
          <a:noFill/>
        </p:spPr>
        <p:txBody>
          <a:bodyPr wrap="none" rtlCol="0">
            <a:spAutoFit/>
          </a:bodyPr>
          <a:lstStyle/>
          <a:p>
            <a:r>
              <a:rPr lang="en-US" dirty="0"/>
              <a:t>Please also note Coach</a:t>
            </a:r>
          </a:p>
          <a:p>
            <a:r>
              <a:rPr lang="en-US" dirty="0"/>
              <a:t>And spectator cards</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97"/>
        <p:cNvGrpSpPr/>
        <p:nvPr/>
      </p:nvGrpSpPr>
      <p:grpSpPr>
        <a:xfrm>
          <a:off x="0" y="0"/>
          <a:ext cx="0" cy="0"/>
          <a:chOff x="0" y="0"/>
          <a:chExt cx="0" cy="0"/>
        </a:xfrm>
      </p:grpSpPr>
      <p:sp>
        <p:nvSpPr>
          <p:cNvPr id="698" name="Google Shape;698;p65"/>
          <p:cNvSpPr txBox="1">
            <a:spLocks noGrp="1"/>
          </p:cNvSpPr>
          <p:nvPr>
            <p:ph type="title"/>
          </p:nvPr>
        </p:nvSpPr>
        <p:spPr>
          <a:xfrm>
            <a:off x="265450" y="1005825"/>
            <a:ext cx="8527200" cy="1054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(PIM) </a:t>
            </a:r>
            <a:endParaRPr/>
          </a:p>
          <a:p>
            <a:pPr marL="0" lvl="0" indent="0" algn="l" rtl="0">
              <a:spcBef>
                <a:spcPts val="0"/>
              </a:spcBef>
              <a:spcAft>
                <a:spcPts val="0"/>
              </a:spcAft>
              <a:buNone/>
            </a:pPr>
            <a:r>
              <a:rPr lang="en"/>
              <a:t>Red Card</a:t>
            </a:r>
            <a:endParaRPr/>
          </a:p>
        </p:txBody>
      </p:sp>
      <p:sp>
        <p:nvSpPr>
          <p:cNvPr id="699" name="Google Shape;699;p65"/>
          <p:cNvSpPr txBox="1">
            <a:spLocks noGrp="1"/>
          </p:cNvSpPr>
          <p:nvPr>
            <p:ph type="body" idx="1"/>
          </p:nvPr>
        </p:nvSpPr>
        <p:spPr>
          <a:xfrm>
            <a:off x="311700" y="3324815"/>
            <a:ext cx="8832300" cy="903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-Referee will hold up card , clock stops, player will not be allowed to return to game			</a:t>
            </a:r>
            <a:endParaRPr dirty="0"/>
          </a:p>
          <a:p>
            <a:pPr marL="0" lvl="0" indent="0" algn="l" rtl="0">
              <a:spcBef>
                <a:spcPts val="1200"/>
              </a:spcBef>
              <a:spcAft>
                <a:spcPts val="1200"/>
              </a:spcAft>
              <a:buNone/>
            </a:pPr>
            <a:r>
              <a:rPr lang="en" dirty="0"/>
              <a:t>- Strange scenarios depending on if you have a backup goalie- but card goes to goalie if they commited the foul</a:t>
            </a:r>
            <a:endParaRPr dirty="0"/>
          </a:p>
        </p:txBody>
      </p:sp>
      <p:sp>
        <p:nvSpPr>
          <p:cNvPr id="700" name="Google Shape;700;p65"/>
          <p:cNvSpPr/>
          <p:nvPr/>
        </p:nvSpPr>
        <p:spPr>
          <a:xfrm>
            <a:off x="311700" y="2854009"/>
            <a:ext cx="661800" cy="661800"/>
          </a:xfrm>
          <a:prstGeom prst="pie">
            <a:avLst>
              <a:gd name="adj1" fmla="val 10800229"/>
              <a:gd name="adj2" fmla="val 16200000"/>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2"/>
              </a:solidFill>
            </a:endParaRPr>
          </a:p>
        </p:txBody>
      </p:sp>
      <p:sp>
        <p:nvSpPr>
          <p:cNvPr id="701" name="Google Shape;701;p65"/>
          <p:cNvSpPr/>
          <p:nvPr/>
        </p:nvSpPr>
        <p:spPr>
          <a:xfrm>
            <a:off x="311700" y="2523109"/>
            <a:ext cx="661800" cy="661800"/>
          </a:xfrm>
          <a:prstGeom prst="pie">
            <a:avLst>
              <a:gd name="adj1" fmla="val 10800229"/>
              <a:gd name="adj2" fmla="val 16200000"/>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accent3"/>
              </a:solidFill>
            </a:endParaRPr>
          </a:p>
        </p:txBody>
      </p:sp>
      <p:sp>
        <p:nvSpPr>
          <p:cNvPr id="702" name="Google Shape;702;p65"/>
          <p:cNvSpPr/>
          <p:nvPr/>
        </p:nvSpPr>
        <p:spPr>
          <a:xfrm rot="10800000">
            <a:off x="1588958" y="2192209"/>
            <a:ext cx="661800" cy="661800"/>
          </a:xfrm>
          <a:prstGeom prst="pie">
            <a:avLst>
              <a:gd name="adj1" fmla="val 10800229"/>
              <a:gd name="adj2" fmla="val 16200000"/>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2"/>
              </a:solidFill>
            </a:endParaRPr>
          </a:p>
        </p:txBody>
      </p:sp>
      <p:sp>
        <p:nvSpPr>
          <p:cNvPr id="703" name="Google Shape;703;p65"/>
          <p:cNvSpPr/>
          <p:nvPr/>
        </p:nvSpPr>
        <p:spPr>
          <a:xfrm>
            <a:off x="1588958" y="2214517"/>
            <a:ext cx="661800" cy="661800"/>
          </a:xfrm>
          <a:prstGeom prst="pie">
            <a:avLst>
              <a:gd name="adj1" fmla="val 10800229"/>
              <a:gd name="adj2" fmla="val 16200000"/>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2"/>
              </a:solidFill>
            </a:endParaRPr>
          </a:p>
        </p:txBody>
      </p:sp>
      <p:pic>
        <p:nvPicPr>
          <p:cNvPr id="704" name="Google Shape;704;p65"/>
          <p:cNvPicPr preferRelativeResize="0"/>
          <p:nvPr/>
        </p:nvPicPr>
        <p:blipFill>
          <a:blip r:embed="rId3">
            <a:alphaModFix/>
          </a:blip>
          <a:stretch>
            <a:fillRect/>
          </a:stretch>
        </p:blipFill>
        <p:spPr>
          <a:xfrm>
            <a:off x="3416275" y="436796"/>
            <a:ext cx="5146724" cy="290147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708"/>
        <p:cNvGrpSpPr/>
        <p:nvPr/>
      </p:nvGrpSpPr>
      <p:grpSpPr>
        <a:xfrm>
          <a:off x="0" y="0"/>
          <a:ext cx="0" cy="0"/>
          <a:chOff x="0" y="0"/>
          <a:chExt cx="0" cy="0"/>
        </a:xfrm>
      </p:grpSpPr>
      <p:sp>
        <p:nvSpPr>
          <p:cNvPr id="709" name="Google Shape;709;p66"/>
          <p:cNvSpPr txBox="1">
            <a:spLocks noGrp="1"/>
          </p:cNvSpPr>
          <p:nvPr>
            <p:ph type="body" idx="1"/>
          </p:nvPr>
        </p:nvSpPr>
        <p:spPr>
          <a:xfrm>
            <a:off x="156850" y="600475"/>
            <a:ext cx="8678700" cy="661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3600" b="1"/>
              <a:t>OPTIONAL STATS NOT IN SE</a:t>
            </a:r>
            <a:endParaRPr sz="3600" b="1"/>
          </a:p>
          <a:p>
            <a:pPr marL="0" lvl="0" indent="0" algn="l" rtl="0">
              <a:spcBef>
                <a:spcPts val="1200"/>
              </a:spcBef>
              <a:spcAft>
                <a:spcPts val="1200"/>
              </a:spcAft>
              <a:buNone/>
            </a:pPr>
            <a:endParaRPr/>
          </a:p>
        </p:txBody>
      </p:sp>
      <p:sp>
        <p:nvSpPr>
          <p:cNvPr id="710" name="Google Shape;710;p66"/>
          <p:cNvSpPr/>
          <p:nvPr/>
        </p:nvSpPr>
        <p:spPr>
          <a:xfrm>
            <a:off x="-58249" y="6"/>
            <a:ext cx="661800" cy="661800"/>
          </a:xfrm>
          <a:prstGeom prst="pie">
            <a:avLst>
              <a:gd name="adj1" fmla="val 10800229"/>
              <a:gd name="adj2" fmla="val 16200000"/>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2"/>
              </a:solidFill>
            </a:endParaRPr>
          </a:p>
        </p:txBody>
      </p:sp>
      <p:sp>
        <p:nvSpPr>
          <p:cNvPr id="711" name="Google Shape;711;p66"/>
          <p:cNvSpPr/>
          <p:nvPr/>
        </p:nvSpPr>
        <p:spPr>
          <a:xfrm>
            <a:off x="272124" y="6"/>
            <a:ext cx="661800" cy="661800"/>
          </a:xfrm>
          <a:prstGeom prst="pie">
            <a:avLst>
              <a:gd name="adj1" fmla="val 10800229"/>
              <a:gd name="adj2" fmla="val 16200000"/>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accent3"/>
              </a:solidFill>
            </a:endParaRPr>
          </a:p>
        </p:txBody>
      </p:sp>
      <p:sp>
        <p:nvSpPr>
          <p:cNvPr id="712" name="Google Shape;712;p66"/>
          <p:cNvSpPr/>
          <p:nvPr/>
        </p:nvSpPr>
        <p:spPr>
          <a:xfrm rot="10800000">
            <a:off x="3648103" y="4363109"/>
            <a:ext cx="661800" cy="661800"/>
          </a:xfrm>
          <a:prstGeom prst="pie">
            <a:avLst>
              <a:gd name="adj1" fmla="val 10800229"/>
              <a:gd name="adj2" fmla="val 16200000"/>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2"/>
              </a:solidFill>
            </a:endParaRPr>
          </a:p>
        </p:txBody>
      </p:sp>
      <p:sp>
        <p:nvSpPr>
          <p:cNvPr id="713" name="Google Shape;713;p66"/>
          <p:cNvSpPr/>
          <p:nvPr/>
        </p:nvSpPr>
        <p:spPr>
          <a:xfrm rot="10800000">
            <a:off x="3390830" y="4363109"/>
            <a:ext cx="661800" cy="661800"/>
          </a:xfrm>
          <a:prstGeom prst="pie">
            <a:avLst>
              <a:gd name="adj1" fmla="val 10800229"/>
              <a:gd name="adj2" fmla="val 16200000"/>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2"/>
              </a:solidFill>
            </a:endParaRPr>
          </a:p>
        </p:txBody>
      </p:sp>
      <p:sp>
        <p:nvSpPr>
          <p:cNvPr id="714" name="Google Shape;714;p66"/>
          <p:cNvSpPr txBox="1"/>
          <p:nvPr/>
        </p:nvSpPr>
        <p:spPr>
          <a:xfrm>
            <a:off x="156850" y="1373125"/>
            <a:ext cx="7644300" cy="2678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solidFill>
                  <a:schemeClr val="dk1"/>
                </a:solidFill>
                <a:latin typeface="Urbanist"/>
                <a:ea typeface="Urbanist"/>
                <a:cs typeface="Urbanist"/>
                <a:sym typeface="Urbanist"/>
              </a:rPr>
              <a:t>Below is a list of stats that many teams may record during a game for internal team use but these are not reported or tracked in SportsEngine</a:t>
            </a:r>
            <a:endParaRPr sz="1800">
              <a:solidFill>
                <a:schemeClr val="dk1"/>
              </a:solidFill>
              <a:latin typeface="Urbanist"/>
              <a:ea typeface="Urbanist"/>
              <a:cs typeface="Urbanist"/>
              <a:sym typeface="Urbanist"/>
            </a:endParaRPr>
          </a:p>
          <a:p>
            <a:pPr marL="457200" lvl="0" indent="0" algn="l" rtl="0">
              <a:spcBef>
                <a:spcPts val="0"/>
              </a:spcBef>
              <a:spcAft>
                <a:spcPts val="0"/>
              </a:spcAft>
              <a:buNone/>
            </a:pPr>
            <a:endParaRPr sz="1800">
              <a:solidFill>
                <a:schemeClr val="dk1"/>
              </a:solidFill>
              <a:latin typeface="Urbanist"/>
              <a:ea typeface="Urbanist"/>
              <a:cs typeface="Urbanist"/>
              <a:sym typeface="Urbanist"/>
            </a:endParaRPr>
          </a:p>
          <a:p>
            <a:pPr marL="457200" lvl="0" indent="-342900" algn="l" rtl="0">
              <a:spcBef>
                <a:spcPts val="0"/>
              </a:spcBef>
              <a:spcAft>
                <a:spcPts val="0"/>
              </a:spcAft>
              <a:buClr>
                <a:schemeClr val="dk1"/>
              </a:buClr>
              <a:buSzPts val="1800"/>
              <a:buFont typeface="Urbanist"/>
              <a:buChar char="●"/>
            </a:pPr>
            <a:r>
              <a:rPr lang="en" sz="1800">
                <a:solidFill>
                  <a:schemeClr val="dk1"/>
                </a:solidFill>
                <a:latin typeface="Urbanist"/>
                <a:ea typeface="Urbanist"/>
                <a:cs typeface="Urbanist"/>
                <a:sym typeface="Urbanist"/>
              </a:rPr>
              <a:t>Fouls not resulting in a card</a:t>
            </a:r>
            <a:endParaRPr sz="1800">
              <a:solidFill>
                <a:schemeClr val="dk1"/>
              </a:solidFill>
              <a:latin typeface="Urbanist"/>
              <a:ea typeface="Urbanist"/>
              <a:cs typeface="Urbanist"/>
              <a:sym typeface="Urbanist"/>
            </a:endParaRPr>
          </a:p>
          <a:p>
            <a:pPr marL="457200" lvl="0" indent="-342900" algn="l" rtl="0">
              <a:spcBef>
                <a:spcPts val="0"/>
              </a:spcBef>
              <a:spcAft>
                <a:spcPts val="0"/>
              </a:spcAft>
              <a:buClr>
                <a:schemeClr val="dk1"/>
              </a:buClr>
              <a:buSzPts val="1800"/>
              <a:buFont typeface="Urbanist"/>
              <a:buChar char="●"/>
            </a:pPr>
            <a:r>
              <a:rPr lang="en" sz="1800">
                <a:solidFill>
                  <a:schemeClr val="dk1"/>
                </a:solidFill>
                <a:latin typeface="Urbanist"/>
                <a:ea typeface="Urbanist"/>
                <a:cs typeface="Urbanist"/>
                <a:sym typeface="Urbanist"/>
              </a:rPr>
              <a:t>Free Position Shots on Goal (FPSOG)</a:t>
            </a:r>
            <a:endParaRPr sz="1800">
              <a:solidFill>
                <a:schemeClr val="dk1"/>
              </a:solidFill>
              <a:latin typeface="Urbanist"/>
              <a:ea typeface="Urbanist"/>
              <a:cs typeface="Urbanist"/>
              <a:sym typeface="Urbanist"/>
            </a:endParaRPr>
          </a:p>
          <a:p>
            <a:pPr marL="457200" lvl="0" indent="-342900" algn="l" rtl="0">
              <a:spcBef>
                <a:spcPts val="0"/>
              </a:spcBef>
              <a:spcAft>
                <a:spcPts val="0"/>
              </a:spcAft>
              <a:buClr>
                <a:schemeClr val="dk1"/>
              </a:buClr>
              <a:buSzPts val="1800"/>
              <a:buFont typeface="Urbanist"/>
              <a:buChar char="●"/>
            </a:pPr>
            <a:r>
              <a:rPr lang="en" sz="1800">
                <a:solidFill>
                  <a:schemeClr val="dk1"/>
                </a:solidFill>
                <a:latin typeface="Urbanist"/>
                <a:ea typeface="Urbanist"/>
                <a:cs typeface="Urbanist"/>
                <a:sym typeface="Urbanist"/>
              </a:rPr>
              <a:t>Good Clears</a:t>
            </a:r>
            <a:endParaRPr sz="1800">
              <a:solidFill>
                <a:schemeClr val="dk1"/>
              </a:solidFill>
              <a:latin typeface="Urbanist"/>
              <a:ea typeface="Urbanist"/>
              <a:cs typeface="Urbanist"/>
              <a:sym typeface="Urbanist"/>
            </a:endParaRPr>
          </a:p>
          <a:p>
            <a:pPr marL="457200" lvl="0" indent="-342900" algn="l" rtl="0">
              <a:spcBef>
                <a:spcPts val="0"/>
              </a:spcBef>
              <a:spcAft>
                <a:spcPts val="0"/>
              </a:spcAft>
              <a:buClr>
                <a:schemeClr val="dk1"/>
              </a:buClr>
              <a:buSzPts val="1800"/>
              <a:buFont typeface="Urbanist"/>
              <a:buChar char="●"/>
            </a:pPr>
            <a:r>
              <a:rPr lang="en" sz="1800">
                <a:solidFill>
                  <a:schemeClr val="dk1"/>
                </a:solidFill>
                <a:latin typeface="Urbanist"/>
                <a:ea typeface="Urbanist"/>
                <a:cs typeface="Urbanist"/>
                <a:sym typeface="Urbanist"/>
              </a:rPr>
              <a:t>Broken Clears</a:t>
            </a:r>
            <a:endParaRPr sz="1800">
              <a:solidFill>
                <a:schemeClr val="dk1"/>
              </a:solidFill>
              <a:latin typeface="Urbanist"/>
              <a:ea typeface="Urbanist"/>
              <a:cs typeface="Urbanist"/>
              <a:sym typeface="Urbanist"/>
            </a:endParaRPr>
          </a:p>
          <a:p>
            <a:pPr marL="457200" lvl="0" indent="-342900" algn="l" rtl="0">
              <a:spcBef>
                <a:spcPts val="0"/>
              </a:spcBef>
              <a:spcAft>
                <a:spcPts val="0"/>
              </a:spcAft>
              <a:buClr>
                <a:schemeClr val="dk1"/>
              </a:buClr>
              <a:buSzPts val="1800"/>
              <a:buFont typeface="Urbanist"/>
              <a:buChar char="●"/>
            </a:pPr>
            <a:r>
              <a:rPr lang="en" sz="1800">
                <a:solidFill>
                  <a:schemeClr val="dk1"/>
                </a:solidFill>
                <a:latin typeface="Urbanist"/>
                <a:ea typeface="Urbanist"/>
                <a:cs typeface="Urbanist"/>
                <a:sym typeface="Urbanist"/>
              </a:rPr>
              <a:t>FPSOG Attempts vs Saves</a:t>
            </a:r>
            <a:endParaRPr sz="1800">
              <a:solidFill>
                <a:schemeClr val="dk1"/>
              </a:solidFill>
              <a:latin typeface="Urbanist"/>
              <a:ea typeface="Urbanist"/>
              <a:cs typeface="Urbanist"/>
              <a:sym typeface="Urbanist"/>
            </a:endParaRPr>
          </a:p>
          <a:p>
            <a:pPr marL="457200" lvl="0" indent="-342900" algn="l" rtl="0">
              <a:spcBef>
                <a:spcPts val="0"/>
              </a:spcBef>
              <a:spcAft>
                <a:spcPts val="0"/>
              </a:spcAft>
              <a:buClr>
                <a:schemeClr val="dk1"/>
              </a:buClr>
              <a:buSzPts val="1800"/>
              <a:buFont typeface="Urbanist"/>
              <a:buChar char="●"/>
            </a:pPr>
            <a:r>
              <a:rPr lang="en" sz="1800">
                <a:solidFill>
                  <a:schemeClr val="dk1"/>
                </a:solidFill>
                <a:latin typeface="Urbanist"/>
                <a:ea typeface="Urbanist"/>
                <a:cs typeface="Urbanist"/>
                <a:sym typeface="Urbanist"/>
              </a:rPr>
              <a:t>Opponent Ground Balls</a:t>
            </a:r>
            <a:endParaRPr sz="1800">
              <a:solidFill>
                <a:schemeClr val="dk1"/>
              </a:solidFill>
              <a:latin typeface="Urbanist"/>
              <a:ea typeface="Urbanist"/>
              <a:cs typeface="Urbanist"/>
              <a:sym typeface="Urbanist"/>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718"/>
        <p:cNvGrpSpPr/>
        <p:nvPr/>
      </p:nvGrpSpPr>
      <p:grpSpPr>
        <a:xfrm>
          <a:off x="0" y="0"/>
          <a:ext cx="0" cy="0"/>
          <a:chOff x="0" y="0"/>
          <a:chExt cx="0" cy="0"/>
        </a:xfrm>
      </p:grpSpPr>
      <p:sp>
        <p:nvSpPr>
          <p:cNvPr id="719" name="Google Shape;719;p67"/>
          <p:cNvSpPr txBox="1">
            <a:spLocks noGrp="1"/>
          </p:cNvSpPr>
          <p:nvPr>
            <p:ph type="title"/>
          </p:nvPr>
        </p:nvSpPr>
        <p:spPr>
          <a:xfrm>
            <a:off x="86250" y="2109200"/>
            <a:ext cx="5470200" cy="841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t>After the game</a:t>
            </a:r>
            <a:endParaRPr dirty="0"/>
          </a:p>
        </p:txBody>
      </p:sp>
      <p:pic>
        <p:nvPicPr>
          <p:cNvPr id="720" name="Google Shape;720;p67"/>
          <p:cNvPicPr preferRelativeResize="0"/>
          <p:nvPr/>
        </p:nvPicPr>
        <p:blipFill>
          <a:blip r:embed="rId3">
            <a:alphaModFix/>
          </a:blip>
          <a:stretch>
            <a:fillRect/>
          </a:stretch>
        </p:blipFill>
        <p:spPr>
          <a:xfrm>
            <a:off x="5263950" y="347525"/>
            <a:ext cx="3282749" cy="2047306"/>
          </a:xfrm>
          <a:prstGeom prst="rect">
            <a:avLst/>
          </a:prstGeom>
          <a:noFill/>
          <a:ln>
            <a:noFill/>
          </a:ln>
        </p:spPr>
      </p:pic>
      <p:pic>
        <p:nvPicPr>
          <p:cNvPr id="721" name="Google Shape;721;p67"/>
          <p:cNvPicPr preferRelativeResize="0"/>
          <p:nvPr/>
        </p:nvPicPr>
        <p:blipFill>
          <a:blip r:embed="rId4">
            <a:alphaModFix/>
          </a:blip>
          <a:stretch>
            <a:fillRect/>
          </a:stretch>
        </p:blipFill>
        <p:spPr>
          <a:xfrm>
            <a:off x="5708850" y="2547231"/>
            <a:ext cx="3270385" cy="2443870"/>
          </a:xfrm>
          <a:prstGeom prst="rect">
            <a:avLst/>
          </a:prstGeom>
          <a:noFill/>
          <a:ln>
            <a:noFill/>
          </a:ln>
        </p:spPr>
      </p:pic>
      <p:sp>
        <p:nvSpPr>
          <p:cNvPr id="2" name="TextBox 1">
            <a:extLst>
              <a:ext uri="{FF2B5EF4-FFF2-40B4-BE49-F238E27FC236}">
                <a16:creationId xmlns:a16="http://schemas.microsoft.com/office/drawing/2014/main" id="{87659A2C-3491-CA61-3B9C-F8BA567C4CED}"/>
              </a:ext>
            </a:extLst>
          </p:cNvPr>
          <p:cNvSpPr txBox="1"/>
          <p:nvPr/>
        </p:nvSpPr>
        <p:spPr>
          <a:xfrm>
            <a:off x="2613875" y="2109200"/>
            <a:ext cx="3018775" cy="1384995"/>
          </a:xfrm>
          <a:prstGeom prst="rect">
            <a:avLst/>
          </a:prstGeom>
          <a:noFill/>
        </p:spPr>
        <p:txBody>
          <a:bodyPr wrap="none" rtlCol="0">
            <a:spAutoFit/>
          </a:bodyPr>
          <a:lstStyle/>
          <a:p>
            <a:r>
              <a:rPr lang="en-US" dirty="0"/>
              <a:t>Return book to the coach</a:t>
            </a:r>
          </a:p>
          <a:p>
            <a:endParaRPr lang="en-US" dirty="0"/>
          </a:p>
          <a:p>
            <a:r>
              <a:rPr lang="en-US" dirty="0"/>
              <a:t>Get referee signature if required</a:t>
            </a:r>
          </a:p>
          <a:p>
            <a:endParaRPr lang="en-US" dirty="0"/>
          </a:p>
          <a:p>
            <a:r>
              <a:rPr lang="en-US" dirty="0"/>
              <a:t>Confer with other team stats person</a:t>
            </a:r>
          </a:p>
          <a:p>
            <a:r>
              <a:rPr lang="en-US" dirty="0"/>
              <a:t>to agree on score</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006EBA">
            <a:alpha val="20250"/>
          </a:srgbClr>
        </a:solidFill>
        <a:effectLst/>
      </p:bgPr>
    </p:bg>
    <p:spTree>
      <p:nvGrpSpPr>
        <p:cNvPr id="1" name="Shape 725"/>
        <p:cNvGrpSpPr/>
        <p:nvPr/>
      </p:nvGrpSpPr>
      <p:grpSpPr>
        <a:xfrm>
          <a:off x="0" y="0"/>
          <a:ext cx="0" cy="0"/>
          <a:chOff x="0" y="0"/>
          <a:chExt cx="0" cy="0"/>
        </a:xfrm>
      </p:grpSpPr>
      <p:sp>
        <p:nvSpPr>
          <p:cNvPr id="726" name="Google Shape;726;p68"/>
          <p:cNvSpPr txBox="1">
            <a:spLocks noGrp="1"/>
          </p:cNvSpPr>
          <p:nvPr>
            <p:ph type="ctrTitle"/>
          </p:nvPr>
        </p:nvSpPr>
        <p:spPr>
          <a:xfrm>
            <a:off x="208800" y="155145"/>
            <a:ext cx="4363200" cy="46386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9200"/>
              <a:t>Why do we do this?</a:t>
            </a:r>
            <a:r>
              <a:rPr lang="en"/>
              <a:t> </a:t>
            </a:r>
            <a:endParaRPr/>
          </a:p>
        </p:txBody>
      </p:sp>
      <p:pic>
        <p:nvPicPr>
          <p:cNvPr id="727" name="Google Shape;727;p68"/>
          <p:cNvPicPr preferRelativeResize="0"/>
          <p:nvPr/>
        </p:nvPicPr>
        <p:blipFill>
          <a:blip r:embed="rId3">
            <a:alphaModFix/>
          </a:blip>
          <a:stretch>
            <a:fillRect/>
          </a:stretch>
        </p:blipFill>
        <p:spPr>
          <a:xfrm>
            <a:off x="6259200" y="2373800"/>
            <a:ext cx="2884800" cy="1668125"/>
          </a:xfrm>
          <a:prstGeom prst="rect">
            <a:avLst/>
          </a:prstGeom>
          <a:noFill/>
          <a:ln>
            <a:noFill/>
          </a:ln>
        </p:spPr>
      </p:pic>
      <p:pic>
        <p:nvPicPr>
          <p:cNvPr id="728" name="Google Shape;728;p68"/>
          <p:cNvPicPr preferRelativeResize="0"/>
          <p:nvPr/>
        </p:nvPicPr>
        <p:blipFill>
          <a:blip r:embed="rId4">
            <a:alphaModFix/>
          </a:blip>
          <a:stretch>
            <a:fillRect/>
          </a:stretch>
        </p:blipFill>
        <p:spPr>
          <a:xfrm>
            <a:off x="5244350" y="108075"/>
            <a:ext cx="3615324" cy="2145600"/>
          </a:xfrm>
          <a:prstGeom prst="rect">
            <a:avLst/>
          </a:prstGeom>
          <a:noFill/>
          <a:ln>
            <a:noFill/>
          </a:ln>
        </p:spPr>
      </p:pic>
      <p:pic>
        <p:nvPicPr>
          <p:cNvPr id="729" name="Google Shape;729;p68"/>
          <p:cNvPicPr preferRelativeResize="0"/>
          <p:nvPr/>
        </p:nvPicPr>
        <p:blipFill>
          <a:blip r:embed="rId5">
            <a:alphaModFix/>
          </a:blip>
          <a:stretch>
            <a:fillRect/>
          </a:stretch>
        </p:blipFill>
        <p:spPr>
          <a:xfrm>
            <a:off x="3206250" y="3302125"/>
            <a:ext cx="3682774" cy="184137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733"/>
        <p:cNvGrpSpPr/>
        <p:nvPr/>
      </p:nvGrpSpPr>
      <p:grpSpPr>
        <a:xfrm>
          <a:off x="0" y="0"/>
          <a:ext cx="0" cy="0"/>
          <a:chOff x="0" y="0"/>
          <a:chExt cx="0" cy="0"/>
        </a:xfrm>
      </p:grpSpPr>
      <p:pic>
        <p:nvPicPr>
          <p:cNvPr id="734" name="Google Shape;734;p69" descr="Very close up of a poster printed in pink and orange."/>
          <p:cNvPicPr preferRelativeResize="0">
            <a:picLocks noGrp="1"/>
          </p:cNvPicPr>
          <p:nvPr>
            <p:ph type="pic" idx="3"/>
          </p:nvPr>
        </p:nvPicPr>
        <p:blipFill rotWithShape="1">
          <a:blip r:embed="rId3">
            <a:alphaModFix/>
          </a:blip>
          <a:srcRect l="12502" r="12495"/>
          <a:stretch/>
        </p:blipFill>
        <p:spPr>
          <a:xfrm>
            <a:off x="3859930" y="3482800"/>
            <a:ext cx="1427100" cy="1427100"/>
          </a:xfrm>
          <a:prstGeom prst="ellipse">
            <a:avLst/>
          </a:prstGeom>
        </p:spPr>
      </p:pic>
      <p:sp>
        <p:nvSpPr>
          <p:cNvPr id="735" name="Google Shape;735;p69"/>
          <p:cNvSpPr txBox="1">
            <a:spLocks noGrp="1"/>
          </p:cNvSpPr>
          <p:nvPr>
            <p:ph type="title"/>
          </p:nvPr>
        </p:nvSpPr>
        <p:spPr>
          <a:xfrm>
            <a:off x="1901725" y="2150850"/>
            <a:ext cx="54702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THANK YOU!</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64"/>
        <p:cNvGrpSpPr/>
        <p:nvPr/>
      </p:nvGrpSpPr>
      <p:grpSpPr>
        <a:xfrm>
          <a:off x="0" y="0"/>
          <a:ext cx="0" cy="0"/>
          <a:chOff x="0" y="0"/>
          <a:chExt cx="0" cy="0"/>
        </a:xfrm>
      </p:grpSpPr>
      <p:sp>
        <p:nvSpPr>
          <p:cNvPr id="465" name="Google Shape;465;p43"/>
          <p:cNvSpPr txBox="1">
            <a:spLocks noGrp="1"/>
          </p:cNvSpPr>
          <p:nvPr>
            <p:ph type="title"/>
          </p:nvPr>
        </p:nvSpPr>
        <p:spPr>
          <a:xfrm>
            <a:off x="311700" y="335025"/>
            <a:ext cx="2808000" cy="2236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None/>
            </a:pPr>
            <a:r>
              <a:rPr lang="en"/>
              <a:t>How to Prepare - before the game starts</a:t>
            </a:r>
            <a:endParaRPr/>
          </a:p>
        </p:txBody>
      </p:sp>
      <p:grpSp>
        <p:nvGrpSpPr>
          <p:cNvPr id="466" name="Google Shape;466;p43"/>
          <p:cNvGrpSpPr/>
          <p:nvPr/>
        </p:nvGrpSpPr>
        <p:grpSpPr>
          <a:xfrm>
            <a:off x="145067" y="4364927"/>
            <a:ext cx="644869" cy="644869"/>
            <a:chOff x="638523" y="3484252"/>
            <a:chExt cx="932700" cy="932700"/>
          </a:xfrm>
        </p:grpSpPr>
        <p:sp>
          <p:nvSpPr>
            <p:cNvPr id="467" name="Google Shape;467;p43"/>
            <p:cNvSpPr/>
            <p:nvPr/>
          </p:nvSpPr>
          <p:spPr>
            <a:xfrm>
              <a:off x="638523" y="3484252"/>
              <a:ext cx="932700" cy="932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468" name="Google Shape;468;p43"/>
            <p:cNvSpPr/>
            <p:nvPr/>
          </p:nvSpPr>
          <p:spPr>
            <a:xfrm>
              <a:off x="786346" y="3596768"/>
              <a:ext cx="645000" cy="3537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469" name="Google Shape;469;p43"/>
            <p:cNvSpPr/>
            <p:nvPr/>
          </p:nvSpPr>
          <p:spPr>
            <a:xfrm rot="10800000">
              <a:off x="786465" y="3950685"/>
              <a:ext cx="645000" cy="353700"/>
            </a:xfrm>
            <a:prstGeom prst="triangle">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grpSp>
      <p:grpSp>
        <p:nvGrpSpPr>
          <p:cNvPr id="470" name="Google Shape;470;p43"/>
          <p:cNvGrpSpPr/>
          <p:nvPr/>
        </p:nvGrpSpPr>
        <p:grpSpPr>
          <a:xfrm>
            <a:off x="8374697" y="801418"/>
            <a:ext cx="644889" cy="644889"/>
            <a:chOff x="6658859" y="157834"/>
            <a:chExt cx="2410800" cy="2410800"/>
          </a:xfrm>
        </p:grpSpPr>
        <p:sp>
          <p:nvSpPr>
            <p:cNvPr id="471" name="Google Shape;471;p43"/>
            <p:cNvSpPr/>
            <p:nvPr/>
          </p:nvSpPr>
          <p:spPr>
            <a:xfrm>
              <a:off x="7731122" y="157834"/>
              <a:ext cx="257400" cy="24108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472" name="Google Shape;472;p43"/>
            <p:cNvSpPr/>
            <p:nvPr/>
          </p:nvSpPr>
          <p:spPr>
            <a:xfrm rot="5400000">
              <a:off x="7735559" y="157731"/>
              <a:ext cx="257400" cy="24108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473" name="Google Shape;473;p43"/>
            <p:cNvSpPr/>
            <p:nvPr/>
          </p:nvSpPr>
          <p:spPr>
            <a:xfrm rot="2700000">
              <a:off x="7753980" y="154455"/>
              <a:ext cx="257528" cy="2410457"/>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474" name="Google Shape;474;p43"/>
            <p:cNvSpPr/>
            <p:nvPr/>
          </p:nvSpPr>
          <p:spPr>
            <a:xfrm rot="8100000">
              <a:off x="7757334" y="157849"/>
              <a:ext cx="257528" cy="2410457"/>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grpSp>
      <p:sp>
        <p:nvSpPr>
          <p:cNvPr id="475" name="Google Shape;475;p43"/>
          <p:cNvSpPr txBox="1"/>
          <p:nvPr/>
        </p:nvSpPr>
        <p:spPr>
          <a:xfrm>
            <a:off x="3119700" y="801425"/>
            <a:ext cx="6052500" cy="4340700"/>
          </a:xfrm>
          <a:prstGeom prst="rect">
            <a:avLst/>
          </a:prstGeom>
          <a:noFill/>
          <a:ln>
            <a:noFill/>
          </a:ln>
        </p:spPr>
        <p:txBody>
          <a:bodyPr spcFirstLastPara="1" wrap="square" lIns="91425" tIns="91425" rIns="91425" bIns="91425" anchor="t" anchorCtr="0">
            <a:spAutoFit/>
          </a:bodyPr>
          <a:lstStyle/>
          <a:p>
            <a:pPr marL="457200" lvl="0" indent="-342900" algn="l" rtl="0">
              <a:spcBef>
                <a:spcPts val="0"/>
              </a:spcBef>
              <a:spcAft>
                <a:spcPts val="0"/>
              </a:spcAft>
              <a:buClr>
                <a:schemeClr val="dk1"/>
              </a:buClr>
              <a:buSzPts val="1800"/>
              <a:buFont typeface="Urbanist"/>
              <a:buChar char="●"/>
            </a:pPr>
            <a:r>
              <a:rPr lang="en" sz="1800">
                <a:solidFill>
                  <a:schemeClr val="dk1"/>
                </a:solidFill>
                <a:latin typeface="Urbanist"/>
                <a:ea typeface="Urbanist"/>
                <a:cs typeface="Urbanist"/>
                <a:sym typeface="Urbanist"/>
              </a:rPr>
              <a:t>Learn the role - stats guidelines, shadowing</a:t>
            </a:r>
            <a:endParaRPr sz="1800">
              <a:solidFill>
                <a:schemeClr val="dk1"/>
              </a:solidFill>
              <a:latin typeface="Urbanist"/>
              <a:ea typeface="Urbanist"/>
              <a:cs typeface="Urbanist"/>
              <a:sym typeface="Urbanist"/>
            </a:endParaRPr>
          </a:p>
          <a:p>
            <a:pPr marL="457200" lvl="0" indent="0" algn="l" rtl="0">
              <a:spcBef>
                <a:spcPts val="0"/>
              </a:spcBef>
              <a:spcAft>
                <a:spcPts val="0"/>
              </a:spcAft>
              <a:buNone/>
            </a:pPr>
            <a:endParaRPr sz="1800">
              <a:solidFill>
                <a:schemeClr val="dk1"/>
              </a:solidFill>
              <a:latin typeface="Urbanist"/>
              <a:ea typeface="Urbanist"/>
              <a:cs typeface="Urbanist"/>
              <a:sym typeface="Urbanist"/>
            </a:endParaRPr>
          </a:p>
          <a:p>
            <a:pPr marL="457200" lvl="0" indent="-342900" algn="l" rtl="0">
              <a:spcBef>
                <a:spcPts val="0"/>
              </a:spcBef>
              <a:spcAft>
                <a:spcPts val="0"/>
              </a:spcAft>
              <a:buClr>
                <a:schemeClr val="dk1"/>
              </a:buClr>
              <a:buSzPts val="1800"/>
              <a:buFont typeface="Urbanist"/>
              <a:buChar char="●"/>
            </a:pPr>
            <a:r>
              <a:rPr lang="en" sz="1800">
                <a:solidFill>
                  <a:schemeClr val="dk1"/>
                </a:solidFill>
                <a:latin typeface="Urbanist"/>
                <a:ea typeface="Urbanist"/>
                <a:cs typeface="Urbanist"/>
                <a:sym typeface="Urbanist"/>
              </a:rPr>
              <a:t>Physical items you need - pencil, stat sheets, roster</a:t>
            </a:r>
            <a:endParaRPr sz="1800">
              <a:solidFill>
                <a:schemeClr val="dk1"/>
              </a:solidFill>
              <a:latin typeface="Urbanist"/>
              <a:ea typeface="Urbanist"/>
              <a:cs typeface="Urbanist"/>
              <a:sym typeface="Urbanist"/>
            </a:endParaRPr>
          </a:p>
          <a:p>
            <a:pPr marL="0" lvl="0" indent="0" algn="l" rtl="0">
              <a:spcBef>
                <a:spcPts val="0"/>
              </a:spcBef>
              <a:spcAft>
                <a:spcPts val="0"/>
              </a:spcAft>
              <a:buNone/>
            </a:pPr>
            <a:endParaRPr sz="1800">
              <a:solidFill>
                <a:schemeClr val="dk1"/>
              </a:solidFill>
              <a:latin typeface="Urbanist"/>
              <a:ea typeface="Urbanist"/>
              <a:cs typeface="Urbanist"/>
              <a:sym typeface="Urbanist"/>
            </a:endParaRPr>
          </a:p>
          <a:p>
            <a:pPr marL="457200" lvl="0" indent="-342900" algn="l" rtl="0">
              <a:spcBef>
                <a:spcPts val="0"/>
              </a:spcBef>
              <a:spcAft>
                <a:spcPts val="0"/>
              </a:spcAft>
              <a:buClr>
                <a:schemeClr val="dk1"/>
              </a:buClr>
              <a:buSzPts val="1800"/>
              <a:buFont typeface="Urbanist"/>
              <a:buChar char="●"/>
            </a:pPr>
            <a:r>
              <a:rPr lang="en" sz="1800">
                <a:solidFill>
                  <a:schemeClr val="dk1"/>
                </a:solidFill>
                <a:latin typeface="Urbanist"/>
                <a:ea typeface="Urbanist"/>
                <a:cs typeface="Urbanist"/>
                <a:sym typeface="Urbanist"/>
              </a:rPr>
              <a:t>Helpful items - clipboard, stats spotter</a:t>
            </a:r>
            <a:endParaRPr sz="1800">
              <a:solidFill>
                <a:schemeClr val="dk1"/>
              </a:solidFill>
              <a:latin typeface="Urbanist"/>
              <a:ea typeface="Urbanist"/>
              <a:cs typeface="Urbanist"/>
              <a:sym typeface="Urbanist"/>
            </a:endParaRPr>
          </a:p>
          <a:p>
            <a:pPr marL="0" lvl="0" indent="0" algn="l" rtl="0">
              <a:spcBef>
                <a:spcPts val="0"/>
              </a:spcBef>
              <a:spcAft>
                <a:spcPts val="0"/>
              </a:spcAft>
              <a:buNone/>
            </a:pPr>
            <a:endParaRPr sz="1800">
              <a:solidFill>
                <a:schemeClr val="dk1"/>
              </a:solidFill>
              <a:latin typeface="Urbanist"/>
              <a:ea typeface="Urbanist"/>
              <a:cs typeface="Urbanist"/>
              <a:sym typeface="Urbanist"/>
            </a:endParaRPr>
          </a:p>
          <a:p>
            <a:pPr marL="457200" lvl="0" indent="-342900" algn="l" rtl="0">
              <a:spcBef>
                <a:spcPts val="0"/>
              </a:spcBef>
              <a:spcAft>
                <a:spcPts val="0"/>
              </a:spcAft>
              <a:buClr>
                <a:schemeClr val="dk1"/>
              </a:buClr>
              <a:buSzPts val="1800"/>
              <a:buFont typeface="Urbanist"/>
              <a:buChar char="●"/>
            </a:pPr>
            <a:r>
              <a:rPr lang="en" sz="1800">
                <a:solidFill>
                  <a:schemeClr val="dk1"/>
                </a:solidFill>
                <a:latin typeface="Urbanist"/>
                <a:ea typeface="Urbanist"/>
                <a:cs typeface="Urbanist"/>
                <a:sym typeface="Urbanist"/>
              </a:rPr>
              <a:t>What your coach should provide - starting line up, full roster, preferred stat sheets</a:t>
            </a:r>
            <a:endParaRPr sz="1800">
              <a:solidFill>
                <a:schemeClr val="dk1"/>
              </a:solidFill>
              <a:latin typeface="Urbanist"/>
              <a:ea typeface="Urbanist"/>
              <a:cs typeface="Urbanist"/>
              <a:sym typeface="Urbanist"/>
            </a:endParaRPr>
          </a:p>
          <a:p>
            <a:pPr marL="0" lvl="0" indent="0" algn="l" rtl="0">
              <a:spcBef>
                <a:spcPts val="0"/>
              </a:spcBef>
              <a:spcAft>
                <a:spcPts val="0"/>
              </a:spcAft>
              <a:buNone/>
            </a:pPr>
            <a:endParaRPr sz="1800">
              <a:solidFill>
                <a:schemeClr val="dk1"/>
              </a:solidFill>
              <a:latin typeface="Urbanist"/>
              <a:ea typeface="Urbanist"/>
              <a:cs typeface="Urbanist"/>
              <a:sym typeface="Urbanist"/>
            </a:endParaRPr>
          </a:p>
          <a:p>
            <a:pPr marL="457200" lvl="0" indent="-342900" algn="l" rtl="0">
              <a:spcBef>
                <a:spcPts val="0"/>
              </a:spcBef>
              <a:spcAft>
                <a:spcPts val="0"/>
              </a:spcAft>
              <a:buClr>
                <a:schemeClr val="dk1"/>
              </a:buClr>
              <a:buSzPts val="1800"/>
              <a:buFont typeface="Urbanist"/>
              <a:buChar char="●"/>
            </a:pPr>
            <a:r>
              <a:rPr lang="en" sz="1800">
                <a:solidFill>
                  <a:schemeClr val="dk1"/>
                </a:solidFill>
                <a:latin typeface="Urbanist"/>
                <a:ea typeface="Urbanist"/>
                <a:cs typeface="Urbanist"/>
                <a:sym typeface="Urbanist"/>
              </a:rPr>
              <a:t>What the other coach should provide - roster is nice to have - essential if home to stats recorder also is responsible for tracking game yellow/red cards (may be separate role)</a:t>
            </a:r>
            <a:endParaRPr sz="1800">
              <a:solidFill>
                <a:schemeClr val="dk1"/>
              </a:solidFill>
              <a:latin typeface="Urbanist"/>
              <a:ea typeface="Urbanist"/>
              <a:cs typeface="Urbanist"/>
              <a:sym typeface="Urbanist"/>
            </a:endParaRPr>
          </a:p>
          <a:p>
            <a:pPr marL="0" lvl="0" indent="0" algn="l" rtl="0">
              <a:spcBef>
                <a:spcPts val="0"/>
              </a:spcBef>
              <a:spcAft>
                <a:spcPts val="0"/>
              </a:spcAft>
              <a:buNone/>
            </a:pPr>
            <a:endParaRPr sz="1800">
              <a:solidFill>
                <a:schemeClr val="dk1"/>
              </a:solidFill>
              <a:latin typeface="Urbanist"/>
              <a:ea typeface="Urbanist"/>
              <a:cs typeface="Urbanist"/>
              <a:sym typeface="Urbanist"/>
            </a:endParaRPr>
          </a:p>
          <a:p>
            <a:pPr marL="457200" lvl="0" indent="-342900" algn="l" rtl="0">
              <a:spcBef>
                <a:spcPts val="0"/>
              </a:spcBef>
              <a:spcAft>
                <a:spcPts val="0"/>
              </a:spcAft>
              <a:buClr>
                <a:schemeClr val="dk1"/>
              </a:buClr>
              <a:buSzPts val="1800"/>
              <a:buFont typeface="Urbanist"/>
              <a:buChar char="●"/>
            </a:pPr>
            <a:r>
              <a:rPr lang="en" sz="1800">
                <a:solidFill>
                  <a:schemeClr val="dk1"/>
                </a:solidFill>
                <a:latin typeface="Urbanist"/>
                <a:ea typeface="Urbanist"/>
                <a:cs typeface="Urbanist"/>
                <a:sym typeface="Urbanist"/>
              </a:rPr>
              <a:t>What can the referee provide </a:t>
            </a:r>
            <a:endParaRPr sz="1800">
              <a:solidFill>
                <a:schemeClr val="dk1"/>
              </a:solidFill>
              <a:latin typeface="Urbanist"/>
              <a:ea typeface="Urbanist"/>
              <a:cs typeface="Urbanist"/>
              <a:sym typeface="Urbanist"/>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79"/>
        <p:cNvGrpSpPr/>
        <p:nvPr/>
      </p:nvGrpSpPr>
      <p:grpSpPr>
        <a:xfrm>
          <a:off x="0" y="0"/>
          <a:ext cx="0" cy="0"/>
          <a:chOff x="0" y="0"/>
          <a:chExt cx="0" cy="0"/>
        </a:xfrm>
      </p:grpSpPr>
      <p:sp>
        <p:nvSpPr>
          <p:cNvPr id="480" name="Google Shape;480;p44"/>
          <p:cNvSpPr txBox="1"/>
          <p:nvPr/>
        </p:nvSpPr>
        <p:spPr>
          <a:xfrm>
            <a:off x="166400" y="240375"/>
            <a:ext cx="5325600" cy="692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300">
                <a:solidFill>
                  <a:schemeClr val="dk1"/>
                </a:solidFill>
                <a:latin typeface="Urbanist"/>
                <a:ea typeface="Urbanist"/>
                <a:cs typeface="Urbanist"/>
                <a:sym typeface="Urbanist"/>
              </a:rPr>
              <a:t>“The Book” </a:t>
            </a:r>
            <a:endParaRPr sz="3300">
              <a:solidFill>
                <a:schemeClr val="dk1"/>
              </a:solidFill>
              <a:latin typeface="Urbanist"/>
              <a:ea typeface="Urbanist"/>
              <a:cs typeface="Urbanist"/>
              <a:sym typeface="Urbanist"/>
            </a:endParaRPr>
          </a:p>
        </p:txBody>
      </p:sp>
      <p:pic>
        <p:nvPicPr>
          <p:cNvPr id="481" name="Google Shape;481;p44"/>
          <p:cNvPicPr preferRelativeResize="0"/>
          <p:nvPr/>
        </p:nvPicPr>
        <p:blipFill>
          <a:blip r:embed="rId3">
            <a:alphaModFix/>
          </a:blip>
          <a:stretch>
            <a:fillRect/>
          </a:stretch>
        </p:blipFill>
        <p:spPr>
          <a:xfrm>
            <a:off x="476000" y="3249100"/>
            <a:ext cx="3114675" cy="1466850"/>
          </a:xfrm>
          <a:prstGeom prst="rect">
            <a:avLst/>
          </a:prstGeom>
          <a:noFill/>
          <a:ln>
            <a:noFill/>
          </a:ln>
        </p:spPr>
      </p:pic>
      <p:pic>
        <p:nvPicPr>
          <p:cNvPr id="482" name="Google Shape;482;p44"/>
          <p:cNvPicPr preferRelativeResize="0"/>
          <p:nvPr/>
        </p:nvPicPr>
        <p:blipFill>
          <a:blip r:embed="rId4">
            <a:alphaModFix/>
          </a:blip>
          <a:stretch>
            <a:fillRect/>
          </a:stretch>
        </p:blipFill>
        <p:spPr>
          <a:xfrm>
            <a:off x="6820400" y="36800"/>
            <a:ext cx="2143125" cy="2143125"/>
          </a:xfrm>
          <a:prstGeom prst="rect">
            <a:avLst/>
          </a:prstGeom>
          <a:noFill/>
          <a:ln>
            <a:noFill/>
          </a:ln>
        </p:spPr>
      </p:pic>
      <p:sp>
        <p:nvSpPr>
          <p:cNvPr id="483" name="Google Shape;483;p44"/>
          <p:cNvSpPr txBox="1"/>
          <p:nvPr/>
        </p:nvSpPr>
        <p:spPr>
          <a:xfrm>
            <a:off x="917950" y="1029088"/>
            <a:ext cx="6601800" cy="2124000"/>
          </a:xfrm>
          <a:prstGeom prst="rect">
            <a:avLst/>
          </a:prstGeom>
          <a:noFill/>
          <a:ln>
            <a:noFill/>
          </a:ln>
        </p:spPr>
        <p:txBody>
          <a:bodyPr spcFirstLastPara="1" wrap="square" lIns="91425" tIns="91425" rIns="91425" bIns="91425" anchor="t" anchorCtr="0">
            <a:spAutoFit/>
          </a:bodyPr>
          <a:lstStyle/>
          <a:p>
            <a:pPr marL="457200" lvl="0" indent="-342900" algn="l" rtl="0">
              <a:spcBef>
                <a:spcPts val="0"/>
              </a:spcBef>
              <a:spcAft>
                <a:spcPts val="0"/>
              </a:spcAft>
              <a:buClr>
                <a:schemeClr val="dk1"/>
              </a:buClr>
              <a:buSzPts val="1800"/>
              <a:buFont typeface="Urbanist"/>
              <a:buChar char="●"/>
            </a:pPr>
            <a:r>
              <a:rPr lang="en" sz="1800">
                <a:solidFill>
                  <a:schemeClr val="dk1"/>
                </a:solidFill>
                <a:latin typeface="Urbanist"/>
                <a:ea typeface="Urbanist"/>
                <a:cs typeface="Urbanist"/>
                <a:sym typeface="Urbanist"/>
              </a:rPr>
              <a:t>Different teams use different books</a:t>
            </a:r>
            <a:endParaRPr sz="1800">
              <a:solidFill>
                <a:schemeClr val="dk1"/>
              </a:solidFill>
              <a:latin typeface="Urbanist"/>
              <a:ea typeface="Urbanist"/>
              <a:cs typeface="Urbanist"/>
              <a:sym typeface="Urbanist"/>
            </a:endParaRPr>
          </a:p>
          <a:p>
            <a:pPr marL="457200" lvl="0" indent="-342900" algn="l" rtl="0">
              <a:spcBef>
                <a:spcPts val="0"/>
              </a:spcBef>
              <a:spcAft>
                <a:spcPts val="0"/>
              </a:spcAft>
              <a:buClr>
                <a:schemeClr val="dk1"/>
              </a:buClr>
              <a:buSzPts val="1800"/>
              <a:buFont typeface="Urbanist"/>
              <a:buChar char="●"/>
            </a:pPr>
            <a:r>
              <a:rPr lang="en" sz="1800">
                <a:solidFill>
                  <a:schemeClr val="dk1"/>
                </a:solidFill>
                <a:latin typeface="Urbanist"/>
                <a:ea typeface="Urbanist"/>
                <a:cs typeface="Urbanist"/>
                <a:sym typeface="Urbanist"/>
              </a:rPr>
              <a:t>Different books have different stats listed/order</a:t>
            </a:r>
            <a:endParaRPr sz="1800">
              <a:solidFill>
                <a:schemeClr val="dk1"/>
              </a:solidFill>
              <a:latin typeface="Urbanist"/>
              <a:ea typeface="Urbanist"/>
              <a:cs typeface="Urbanist"/>
              <a:sym typeface="Urbanist"/>
            </a:endParaRPr>
          </a:p>
          <a:p>
            <a:pPr marL="457200" lvl="0" indent="-342900" algn="l" rtl="0">
              <a:spcBef>
                <a:spcPts val="0"/>
              </a:spcBef>
              <a:spcAft>
                <a:spcPts val="0"/>
              </a:spcAft>
              <a:buClr>
                <a:schemeClr val="dk1"/>
              </a:buClr>
              <a:buSzPts val="1800"/>
              <a:buFont typeface="Urbanist"/>
              <a:buChar char="●"/>
            </a:pPr>
            <a:r>
              <a:rPr lang="en" sz="1800">
                <a:solidFill>
                  <a:schemeClr val="dk1"/>
                </a:solidFill>
                <a:latin typeface="Urbanist"/>
                <a:ea typeface="Urbanist"/>
                <a:cs typeface="Urbanist"/>
                <a:sym typeface="Urbanist"/>
              </a:rPr>
              <a:t>The sport has changed faster than the books</a:t>
            </a:r>
            <a:endParaRPr sz="1800">
              <a:solidFill>
                <a:schemeClr val="dk1"/>
              </a:solidFill>
              <a:latin typeface="Urbanist"/>
              <a:ea typeface="Urbanist"/>
              <a:cs typeface="Urbanist"/>
              <a:sym typeface="Urbanist"/>
            </a:endParaRPr>
          </a:p>
          <a:p>
            <a:pPr marL="0" lvl="0" indent="0" algn="l" rtl="0">
              <a:spcBef>
                <a:spcPts val="0"/>
              </a:spcBef>
              <a:spcAft>
                <a:spcPts val="0"/>
              </a:spcAft>
              <a:buNone/>
            </a:pPr>
            <a:endParaRPr sz="1800">
              <a:solidFill>
                <a:schemeClr val="dk1"/>
              </a:solidFill>
              <a:latin typeface="Urbanist"/>
              <a:ea typeface="Urbanist"/>
              <a:cs typeface="Urbanist"/>
              <a:sym typeface="Urbanist"/>
            </a:endParaRPr>
          </a:p>
          <a:p>
            <a:pPr marL="0" lvl="0" indent="0" algn="l" rtl="0">
              <a:spcBef>
                <a:spcPts val="0"/>
              </a:spcBef>
              <a:spcAft>
                <a:spcPts val="0"/>
              </a:spcAft>
              <a:buNone/>
            </a:pPr>
            <a:r>
              <a:rPr lang="en" sz="1800">
                <a:solidFill>
                  <a:schemeClr val="dk1"/>
                </a:solidFill>
                <a:latin typeface="Urbanist"/>
                <a:ea typeface="Urbanist"/>
                <a:cs typeface="Urbanist"/>
                <a:sym typeface="Urbanist"/>
              </a:rPr>
              <a:t>Work with your coaching staff to identify the tools used by your specific team.  There is no one right tool, just ensure stats are communicated with the standard categories in mind.</a:t>
            </a:r>
            <a:endParaRPr sz="1800">
              <a:solidFill>
                <a:schemeClr val="dk1"/>
              </a:solidFill>
              <a:latin typeface="Urbanist"/>
              <a:ea typeface="Urbanist"/>
              <a:cs typeface="Urbanist"/>
              <a:sym typeface="Urbanist"/>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87"/>
        <p:cNvGrpSpPr/>
        <p:nvPr/>
      </p:nvGrpSpPr>
      <p:grpSpPr>
        <a:xfrm>
          <a:off x="0" y="0"/>
          <a:ext cx="0" cy="0"/>
          <a:chOff x="0" y="0"/>
          <a:chExt cx="0" cy="0"/>
        </a:xfrm>
      </p:grpSpPr>
      <p:sp>
        <p:nvSpPr>
          <p:cNvPr id="488" name="Google Shape;488;p45"/>
          <p:cNvSpPr txBox="1">
            <a:spLocks noGrp="1"/>
          </p:cNvSpPr>
          <p:nvPr>
            <p:ph type="title"/>
          </p:nvPr>
        </p:nvSpPr>
        <p:spPr>
          <a:xfrm>
            <a:off x="311700" y="173700"/>
            <a:ext cx="8392200" cy="829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GC STATS SHEET example</a:t>
            </a:r>
            <a:endParaRPr/>
          </a:p>
        </p:txBody>
      </p:sp>
      <p:pic>
        <p:nvPicPr>
          <p:cNvPr id="489" name="Google Shape;489;p45"/>
          <p:cNvPicPr preferRelativeResize="0">
            <a:picLocks noGrp="1"/>
          </p:cNvPicPr>
          <p:nvPr>
            <p:ph type="pic" idx="2"/>
          </p:nvPr>
        </p:nvPicPr>
        <p:blipFill rotWithShape="1">
          <a:blip r:embed="rId3">
            <a:alphaModFix/>
          </a:blip>
          <a:srcRect t="21084" b="21084"/>
          <a:stretch/>
        </p:blipFill>
        <p:spPr>
          <a:xfrm>
            <a:off x="448500" y="1119200"/>
            <a:ext cx="8255400" cy="3580500"/>
          </a:xfrm>
          <a:prstGeom prst="roundRect">
            <a:avLst>
              <a:gd name="adj" fmla="val 16667"/>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93"/>
        <p:cNvGrpSpPr/>
        <p:nvPr/>
      </p:nvGrpSpPr>
      <p:grpSpPr>
        <a:xfrm>
          <a:off x="0" y="0"/>
          <a:ext cx="0" cy="0"/>
          <a:chOff x="0" y="0"/>
          <a:chExt cx="0" cy="0"/>
        </a:xfrm>
      </p:grpSpPr>
      <p:sp>
        <p:nvSpPr>
          <p:cNvPr id="494" name="Google Shape;494;p46"/>
          <p:cNvSpPr txBox="1">
            <a:spLocks noGrp="1"/>
          </p:cNvSpPr>
          <p:nvPr>
            <p:ph type="title"/>
          </p:nvPr>
        </p:nvSpPr>
        <p:spPr>
          <a:xfrm>
            <a:off x="311700" y="173700"/>
            <a:ext cx="8392200" cy="1054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Field Player Stats</a:t>
            </a:r>
            <a:endParaRPr/>
          </a:p>
        </p:txBody>
      </p:sp>
      <p:sp>
        <p:nvSpPr>
          <p:cNvPr id="495" name="Google Shape;495;p46"/>
          <p:cNvSpPr/>
          <p:nvPr/>
        </p:nvSpPr>
        <p:spPr>
          <a:xfrm rot="10800000">
            <a:off x="66330" y="737046"/>
            <a:ext cx="763500" cy="763500"/>
          </a:xfrm>
          <a:prstGeom prst="pie">
            <a:avLst>
              <a:gd name="adj1" fmla="val 10800229"/>
              <a:gd name="adj2" fmla="val 1620000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496" name="Google Shape;496;p46"/>
          <p:cNvSpPr/>
          <p:nvPr/>
        </p:nvSpPr>
        <p:spPr>
          <a:xfrm>
            <a:off x="66330" y="1119561"/>
            <a:ext cx="763500" cy="763500"/>
          </a:xfrm>
          <a:prstGeom prst="pie">
            <a:avLst>
              <a:gd name="adj1" fmla="val 10800229"/>
              <a:gd name="adj2" fmla="val 16200000"/>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grpSp>
        <p:nvGrpSpPr>
          <p:cNvPr id="497" name="Google Shape;497;p46"/>
          <p:cNvGrpSpPr/>
          <p:nvPr/>
        </p:nvGrpSpPr>
        <p:grpSpPr>
          <a:xfrm>
            <a:off x="8084931" y="361697"/>
            <a:ext cx="557859" cy="557859"/>
            <a:chOff x="6658859" y="157834"/>
            <a:chExt cx="2410800" cy="2410800"/>
          </a:xfrm>
        </p:grpSpPr>
        <p:sp>
          <p:nvSpPr>
            <p:cNvPr id="498" name="Google Shape;498;p46"/>
            <p:cNvSpPr/>
            <p:nvPr/>
          </p:nvSpPr>
          <p:spPr>
            <a:xfrm>
              <a:off x="7731122" y="157834"/>
              <a:ext cx="257400" cy="24108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499" name="Google Shape;499;p46"/>
            <p:cNvSpPr/>
            <p:nvPr/>
          </p:nvSpPr>
          <p:spPr>
            <a:xfrm rot="5400000">
              <a:off x="7735559" y="157731"/>
              <a:ext cx="257400" cy="24108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500" name="Google Shape;500;p46"/>
            <p:cNvSpPr/>
            <p:nvPr/>
          </p:nvSpPr>
          <p:spPr>
            <a:xfrm rot="2700000">
              <a:off x="7753980" y="154455"/>
              <a:ext cx="257528" cy="2410457"/>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501" name="Google Shape;501;p46"/>
            <p:cNvSpPr/>
            <p:nvPr/>
          </p:nvSpPr>
          <p:spPr>
            <a:xfrm rot="8100000">
              <a:off x="7757334" y="157849"/>
              <a:ext cx="257528" cy="2410457"/>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grpSp>
      <p:pic>
        <p:nvPicPr>
          <p:cNvPr id="502" name="Google Shape;502;p46"/>
          <p:cNvPicPr preferRelativeResize="0">
            <a:picLocks noGrp="1"/>
          </p:cNvPicPr>
          <p:nvPr>
            <p:ph type="pic" idx="3"/>
          </p:nvPr>
        </p:nvPicPr>
        <p:blipFill rotWithShape="1">
          <a:blip r:embed="rId3">
            <a:alphaModFix/>
          </a:blip>
          <a:srcRect l="1690" r="1681"/>
          <a:stretch/>
        </p:blipFill>
        <p:spPr>
          <a:xfrm>
            <a:off x="5582200" y="1156100"/>
            <a:ext cx="2594700" cy="3580500"/>
          </a:xfrm>
          <a:prstGeom prst="roundRect">
            <a:avLst>
              <a:gd name="adj" fmla="val 16667"/>
            </a:avLst>
          </a:prstGeom>
        </p:spPr>
      </p:pic>
      <p:grpSp>
        <p:nvGrpSpPr>
          <p:cNvPr id="503" name="Google Shape;503;p46"/>
          <p:cNvGrpSpPr/>
          <p:nvPr/>
        </p:nvGrpSpPr>
        <p:grpSpPr>
          <a:xfrm>
            <a:off x="8304738" y="3933280"/>
            <a:ext cx="763650" cy="1144915"/>
            <a:chOff x="8304977" y="4132553"/>
            <a:chExt cx="763650" cy="1144915"/>
          </a:xfrm>
        </p:grpSpPr>
        <p:sp>
          <p:nvSpPr>
            <p:cNvPr id="504" name="Google Shape;504;p46"/>
            <p:cNvSpPr/>
            <p:nvPr/>
          </p:nvSpPr>
          <p:spPr>
            <a:xfrm rot="10800000">
              <a:off x="8305127" y="4132553"/>
              <a:ext cx="763500" cy="763500"/>
            </a:xfrm>
            <a:prstGeom prst="pie">
              <a:avLst>
                <a:gd name="adj1" fmla="val 10800229"/>
                <a:gd name="adj2" fmla="val 16200000"/>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505" name="Google Shape;505;p46"/>
            <p:cNvSpPr/>
            <p:nvPr/>
          </p:nvSpPr>
          <p:spPr>
            <a:xfrm>
              <a:off x="8304977" y="4513969"/>
              <a:ext cx="763500" cy="763500"/>
            </a:xfrm>
            <a:prstGeom prst="pie">
              <a:avLst>
                <a:gd name="adj1" fmla="val 10800229"/>
                <a:gd name="adj2" fmla="val 16200000"/>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grpSp>
      <p:sp>
        <p:nvSpPr>
          <p:cNvPr id="506" name="Google Shape;506;p46"/>
          <p:cNvSpPr txBox="1"/>
          <p:nvPr/>
        </p:nvSpPr>
        <p:spPr>
          <a:xfrm>
            <a:off x="311700" y="1591675"/>
            <a:ext cx="5325600" cy="2724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b="1" dirty="0">
                <a:solidFill>
                  <a:schemeClr val="dk1"/>
                </a:solidFill>
                <a:latin typeface="Urbanist"/>
                <a:ea typeface="Urbanist"/>
                <a:cs typeface="Urbanist"/>
                <a:sym typeface="Urbanist"/>
              </a:rPr>
              <a:t>Field Player Stats Tracked by INGLA</a:t>
            </a:r>
            <a:endParaRPr sz="1800" b="1" dirty="0">
              <a:solidFill>
                <a:schemeClr val="dk1"/>
              </a:solidFill>
              <a:latin typeface="Urbanist"/>
              <a:ea typeface="Urbanist"/>
              <a:cs typeface="Urbanist"/>
              <a:sym typeface="Urbanist"/>
            </a:endParaRPr>
          </a:p>
          <a:p>
            <a:pPr marL="457200" lvl="0" indent="-342900" algn="l" rtl="0">
              <a:spcBef>
                <a:spcPts val="0"/>
              </a:spcBef>
              <a:spcAft>
                <a:spcPts val="0"/>
              </a:spcAft>
              <a:buClr>
                <a:schemeClr val="dk1"/>
              </a:buClr>
              <a:buSzPts val="1800"/>
              <a:buFont typeface="Urbanist"/>
              <a:buChar char="●"/>
            </a:pPr>
            <a:r>
              <a:rPr lang="en" sz="1800" dirty="0">
                <a:solidFill>
                  <a:schemeClr val="dk1"/>
                </a:solidFill>
                <a:latin typeface="Urbanist"/>
                <a:ea typeface="Urbanist"/>
                <a:cs typeface="Urbanist"/>
                <a:sym typeface="Urbanist"/>
              </a:rPr>
              <a:t>Games Played (GP)</a:t>
            </a:r>
            <a:endParaRPr sz="1800" dirty="0">
              <a:solidFill>
                <a:schemeClr val="dk1"/>
              </a:solidFill>
              <a:latin typeface="Urbanist"/>
              <a:ea typeface="Urbanist"/>
              <a:cs typeface="Urbanist"/>
              <a:sym typeface="Urbanist"/>
            </a:endParaRPr>
          </a:p>
          <a:p>
            <a:pPr marL="457200" lvl="0" indent="-342900" algn="l" rtl="0">
              <a:spcBef>
                <a:spcPts val="0"/>
              </a:spcBef>
              <a:spcAft>
                <a:spcPts val="0"/>
              </a:spcAft>
              <a:buClr>
                <a:schemeClr val="dk1"/>
              </a:buClr>
              <a:buSzPts val="1800"/>
              <a:buFont typeface="Urbanist"/>
              <a:buChar char="●"/>
            </a:pPr>
            <a:r>
              <a:rPr lang="en" sz="1800" dirty="0">
                <a:solidFill>
                  <a:schemeClr val="dk1"/>
                </a:solidFill>
                <a:latin typeface="Urbanist"/>
                <a:ea typeface="Urbanist"/>
                <a:cs typeface="Urbanist"/>
                <a:sym typeface="Urbanist"/>
              </a:rPr>
              <a:t>Goals (G)</a:t>
            </a:r>
            <a:endParaRPr sz="1800" dirty="0">
              <a:solidFill>
                <a:schemeClr val="dk1"/>
              </a:solidFill>
              <a:latin typeface="Urbanist"/>
              <a:ea typeface="Urbanist"/>
              <a:cs typeface="Urbanist"/>
              <a:sym typeface="Urbanist"/>
            </a:endParaRPr>
          </a:p>
          <a:p>
            <a:pPr marL="457200" lvl="0" indent="-342900" algn="l" rtl="0">
              <a:spcBef>
                <a:spcPts val="0"/>
              </a:spcBef>
              <a:spcAft>
                <a:spcPts val="0"/>
              </a:spcAft>
              <a:buClr>
                <a:schemeClr val="dk1"/>
              </a:buClr>
              <a:buSzPts val="1800"/>
              <a:buFont typeface="Urbanist"/>
              <a:buChar char="●"/>
            </a:pPr>
            <a:r>
              <a:rPr lang="en" sz="1800" dirty="0">
                <a:solidFill>
                  <a:schemeClr val="dk1"/>
                </a:solidFill>
                <a:latin typeface="Urbanist"/>
                <a:ea typeface="Urbanist"/>
                <a:cs typeface="Urbanist"/>
                <a:sym typeface="Urbanist"/>
              </a:rPr>
              <a:t>Assists (A)</a:t>
            </a:r>
            <a:endParaRPr sz="1800" dirty="0">
              <a:solidFill>
                <a:schemeClr val="dk1"/>
              </a:solidFill>
              <a:latin typeface="Urbanist"/>
              <a:ea typeface="Urbanist"/>
              <a:cs typeface="Urbanist"/>
              <a:sym typeface="Urbanist"/>
            </a:endParaRPr>
          </a:p>
          <a:p>
            <a:pPr marL="457200" lvl="0" indent="-342900" algn="l" rtl="0">
              <a:spcBef>
                <a:spcPts val="0"/>
              </a:spcBef>
              <a:spcAft>
                <a:spcPts val="0"/>
              </a:spcAft>
              <a:buClr>
                <a:schemeClr val="dk1"/>
              </a:buClr>
              <a:buSzPts val="1800"/>
              <a:buFont typeface="Urbanist"/>
              <a:buChar char="●"/>
            </a:pPr>
            <a:r>
              <a:rPr lang="en" sz="1500" dirty="0">
                <a:solidFill>
                  <a:schemeClr val="dk1"/>
                </a:solidFill>
                <a:latin typeface="Urbanist"/>
                <a:ea typeface="Urbanist"/>
                <a:cs typeface="Urbanist"/>
                <a:sym typeface="Urbanist"/>
              </a:rPr>
              <a:t>Shots of Goal (SOG)</a:t>
            </a:r>
            <a:endParaRPr sz="1500" dirty="0">
              <a:solidFill>
                <a:schemeClr val="dk1"/>
              </a:solidFill>
              <a:latin typeface="Urbanist"/>
              <a:ea typeface="Urbanist"/>
              <a:cs typeface="Urbanist"/>
              <a:sym typeface="Urbanist"/>
            </a:endParaRPr>
          </a:p>
          <a:p>
            <a:pPr marL="457200" lvl="0" indent="-323850" algn="l" rtl="0">
              <a:spcBef>
                <a:spcPts val="0"/>
              </a:spcBef>
              <a:spcAft>
                <a:spcPts val="0"/>
              </a:spcAft>
              <a:buClr>
                <a:schemeClr val="dk1"/>
              </a:buClr>
              <a:buSzPts val="1500"/>
              <a:buFont typeface="Urbanist"/>
              <a:buChar char="●"/>
            </a:pPr>
            <a:r>
              <a:rPr lang="en" sz="1500" dirty="0">
                <a:solidFill>
                  <a:schemeClr val="dk1"/>
                </a:solidFill>
                <a:latin typeface="Urbanist"/>
                <a:ea typeface="Urbanist"/>
                <a:cs typeface="Urbanist"/>
                <a:sym typeface="Urbanist"/>
              </a:rPr>
              <a:t>Ground Balls (GB)</a:t>
            </a:r>
            <a:endParaRPr sz="1500" dirty="0">
              <a:solidFill>
                <a:schemeClr val="dk1"/>
              </a:solidFill>
              <a:latin typeface="Urbanist"/>
              <a:ea typeface="Urbanist"/>
              <a:cs typeface="Urbanist"/>
              <a:sym typeface="Urbanist"/>
            </a:endParaRPr>
          </a:p>
          <a:p>
            <a:pPr marL="457200" lvl="0" indent="-323850" algn="l" rtl="0">
              <a:spcBef>
                <a:spcPts val="0"/>
              </a:spcBef>
              <a:spcAft>
                <a:spcPts val="0"/>
              </a:spcAft>
              <a:buClr>
                <a:schemeClr val="dk1"/>
              </a:buClr>
              <a:buSzPts val="1500"/>
              <a:buFont typeface="Urbanist"/>
              <a:buChar char="●"/>
            </a:pPr>
            <a:r>
              <a:rPr lang="en" sz="1500" dirty="0">
                <a:solidFill>
                  <a:schemeClr val="dk1"/>
                </a:solidFill>
                <a:latin typeface="Urbanist"/>
                <a:ea typeface="Urbanist"/>
                <a:cs typeface="Urbanist"/>
                <a:sym typeface="Urbanist"/>
              </a:rPr>
              <a:t>Turnovers (TO) - loss of possession</a:t>
            </a:r>
            <a:endParaRPr sz="1500" dirty="0">
              <a:solidFill>
                <a:schemeClr val="dk1"/>
              </a:solidFill>
              <a:latin typeface="Urbanist"/>
              <a:ea typeface="Urbanist"/>
              <a:cs typeface="Urbanist"/>
              <a:sym typeface="Urbanist"/>
            </a:endParaRPr>
          </a:p>
          <a:p>
            <a:pPr marL="457200" lvl="0" indent="-323850" algn="l" rtl="0">
              <a:spcBef>
                <a:spcPts val="0"/>
              </a:spcBef>
              <a:spcAft>
                <a:spcPts val="0"/>
              </a:spcAft>
              <a:buClr>
                <a:schemeClr val="dk1"/>
              </a:buClr>
              <a:buSzPts val="1500"/>
              <a:buFont typeface="Urbanist"/>
              <a:buChar char="●"/>
            </a:pPr>
            <a:r>
              <a:rPr lang="en" sz="1500" dirty="0">
                <a:solidFill>
                  <a:schemeClr val="dk1"/>
                </a:solidFill>
                <a:latin typeface="Urbanist"/>
                <a:ea typeface="Urbanist"/>
                <a:cs typeface="Urbanist"/>
                <a:sym typeface="Urbanist"/>
              </a:rPr>
              <a:t>Caused Turnovers, Forced Turnovers, Interceptions (FT)</a:t>
            </a:r>
            <a:endParaRPr sz="1500" dirty="0">
              <a:solidFill>
                <a:schemeClr val="dk1"/>
              </a:solidFill>
              <a:latin typeface="Urbanist"/>
              <a:ea typeface="Urbanist"/>
              <a:cs typeface="Urbanist"/>
              <a:sym typeface="Urbanist"/>
            </a:endParaRPr>
          </a:p>
          <a:p>
            <a:pPr marL="457200" lvl="0" indent="-323850" algn="l" rtl="0">
              <a:spcBef>
                <a:spcPts val="0"/>
              </a:spcBef>
              <a:spcAft>
                <a:spcPts val="0"/>
              </a:spcAft>
              <a:buClr>
                <a:schemeClr val="dk1"/>
              </a:buClr>
              <a:buSzPts val="1500"/>
              <a:buFont typeface="Urbanist"/>
              <a:buChar char="●"/>
            </a:pPr>
            <a:r>
              <a:rPr lang="en" sz="1500" dirty="0">
                <a:solidFill>
                  <a:schemeClr val="dk1"/>
                </a:solidFill>
                <a:latin typeface="Urbanist"/>
                <a:ea typeface="Urbanist"/>
                <a:cs typeface="Urbanist"/>
                <a:sym typeface="Urbanist"/>
              </a:rPr>
              <a:t>Draw Controls (DC)</a:t>
            </a:r>
            <a:endParaRPr sz="1500" dirty="0">
              <a:solidFill>
                <a:schemeClr val="dk1"/>
              </a:solidFill>
              <a:latin typeface="Urbanist"/>
              <a:ea typeface="Urbanist"/>
              <a:cs typeface="Urbanist"/>
              <a:sym typeface="Urbanist"/>
            </a:endParaRPr>
          </a:p>
          <a:p>
            <a:pPr marL="457200" lvl="0" indent="-323850" algn="l" rtl="0">
              <a:spcBef>
                <a:spcPts val="0"/>
              </a:spcBef>
              <a:spcAft>
                <a:spcPts val="0"/>
              </a:spcAft>
              <a:buClr>
                <a:schemeClr val="dk1"/>
              </a:buClr>
              <a:buSzPts val="1500"/>
              <a:buFont typeface="Urbanist"/>
              <a:buChar char="●"/>
            </a:pPr>
            <a:r>
              <a:rPr lang="en" sz="1500" dirty="0">
                <a:solidFill>
                  <a:schemeClr val="dk1"/>
                </a:solidFill>
                <a:latin typeface="Urbanist"/>
                <a:ea typeface="Urbanist"/>
                <a:cs typeface="Urbanist"/>
                <a:sym typeface="Urbanist"/>
              </a:rPr>
              <a:t>Yellow Cards (INF) and Red Cards (PIM)</a:t>
            </a:r>
            <a:endParaRPr sz="1500" dirty="0">
              <a:solidFill>
                <a:schemeClr val="dk1"/>
              </a:solidFill>
              <a:latin typeface="Urbanist"/>
              <a:ea typeface="Urbanist"/>
              <a:cs typeface="Urbanist"/>
              <a:sym typeface="Urbanist"/>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10"/>
        <p:cNvGrpSpPr/>
        <p:nvPr/>
      </p:nvGrpSpPr>
      <p:grpSpPr>
        <a:xfrm>
          <a:off x="0" y="0"/>
          <a:ext cx="0" cy="0"/>
          <a:chOff x="0" y="0"/>
          <a:chExt cx="0" cy="0"/>
        </a:xfrm>
      </p:grpSpPr>
      <p:sp>
        <p:nvSpPr>
          <p:cNvPr id="511" name="Google Shape;511;p47"/>
          <p:cNvSpPr txBox="1">
            <a:spLocks noGrp="1"/>
          </p:cNvSpPr>
          <p:nvPr>
            <p:ph type="title"/>
          </p:nvPr>
        </p:nvSpPr>
        <p:spPr>
          <a:xfrm>
            <a:off x="265450" y="1005825"/>
            <a:ext cx="8527200" cy="1054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Games </a:t>
            </a:r>
            <a:endParaRPr/>
          </a:p>
          <a:p>
            <a:pPr marL="0" lvl="0" indent="0" algn="l" rtl="0">
              <a:spcBef>
                <a:spcPts val="0"/>
              </a:spcBef>
              <a:spcAft>
                <a:spcPts val="0"/>
              </a:spcAft>
              <a:buNone/>
            </a:pPr>
            <a:r>
              <a:rPr lang="en"/>
              <a:t>Played</a:t>
            </a:r>
            <a:endParaRPr/>
          </a:p>
          <a:p>
            <a:pPr marL="0" lvl="0" indent="0" algn="l" rtl="0">
              <a:spcBef>
                <a:spcPts val="0"/>
              </a:spcBef>
              <a:spcAft>
                <a:spcPts val="0"/>
              </a:spcAft>
              <a:buNone/>
            </a:pPr>
            <a:r>
              <a:rPr lang="en"/>
              <a:t>(GP)</a:t>
            </a:r>
            <a:endParaRPr/>
          </a:p>
        </p:txBody>
      </p:sp>
      <p:sp>
        <p:nvSpPr>
          <p:cNvPr id="512" name="Google Shape;512;p47"/>
          <p:cNvSpPr txBox="1">
            <a:spLocks noGrp="1"/>
          </p:cNvSpPr>
          <p:nvPr>
            <p:ph type="body" idx="1"/>
          </p:nvPr>
        </p:nvSpPr>
        <p:spPr>
          <a:xfrm>
            <a:off x="357850" y="2631226"/>
            <a:ext cx="8434800" cy="903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-Easy to start  					</a:t>
            </a:r>
          </a:p>
          <a:p>
            <a:pPr marL="0" lvl="0" indent="0" algn="l" rtl="0">
              <a:spcBef>
                <a:spcPts val="0"/>
              </a:spcBef>
              <a:spcAft>
                <a:spcPts val="0"/>
              </a:spcAft>
              <a:buNone/>
            </a:pPr>
            <a:r>
              <a:rPr lang="en" dirty="0"/>
              <a:t>	- </a:t>
            </a:r>
            <a:r>
              <a:rPr lang="en-US" dirty="0"/>
              <a:t>L</a:t>
            </a:r>
            <a:r>
              <a:rPr lang="en" dirty="0"/>
              <a:t>ist with starters		- When to look for subbing</a:t>
            </a:r>
            <a:endParaRPr dirty="0"/>
          </a:p>
          <a:p>
            <a:pPr marL="0" lvl="0" indent="0" algn="l" rtl="0">
              <a:spcBef>
                <a:spcPts val="1200"/>
              </a:spcBef>
              <a:spcAft>
                <a:spcPts val="0"/>
              </a:spcAft>
              <a:buNone/>
            </a:pPr>
            <a:r>
              <a:rPr lang="en" dirty="0"/>
              <a:t>-Clock running= game played, regardless of if they get a stat			</a:t>
            </a:r>
          </a:p>
          <a:p>
            <a:pPr marL="0" lvl="0" indent="0" algn="l" rtl="0">
              <a:spcBef>
                <a:spcPts val="1200"/>
              </a:spcBef>
              <a:spcAft>
                <a:spcPts val="0"/>
              </a:spcAft>
              <a:buNone/>
            </a:pPr>
            <a:r>
              <a:rPr lang="en" dirty="0"/>
              <a:t>-Quarters (INGLA isn’t that granular)</a:t>
            </a:r>
            <a:endParaRPr dirty="0"/>
          </a:p>
        </p:txBody>
      </p:sp>
      <p:sp>
        <p:nvSpPr>
          <p:cNvPr id="513" name="Google Shape;513;p47"/>
          <p:cNvSpPr/>
          <p:nvPr/>
        </p:nvSpPr>
        <p:spPr>
          <a:xfrm>
            <a:off x="311690" y="2522613"/>
            <a:ext cx="661800" cy="661800"/>
          </a:xfrm>
          <a:prstGeom prst="pie">
            <a:avLst>
              <a:gd name="adj1" fmla="val 10800229"/>
              <a:gd name="adj2" fmla="val 16200000"/>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2"/>
              </a:solidFill>
            </a:endParaRPr>
          </a:p>
        </p:txBody>
      </p:sp>
      <p:sp>
        <p:nvSpPr>
          <p:cNvPr id="514" name="Google Shape;514;p47"/>
          <p:cNvSpPr/>
          <p:nvPr/>
        </p:nvSpPr>
        <p:spPr>
          <a:xfrm>
            <a:off x="642063" y="2522613"/>
            <a:ext cx="661800" cy="661800"/>
          </a:xfrm>
          <a:prstGeom prst="pie">
            <a:avLst>
              <a:gd name="adj1" fmla="val 10800229"/>
              <a:gd name="adj2" fmla="val 16200000"/>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accent3"/>
              </a:solidFill>
            </a:endParaRPr>
          </a:p>
        </p:txBody>
      </p:sp>
      <p:sp>
        <p:nvSpPr>
          <p:cNvPr id="515" name="Google Shape;515;p47"/>
          <p:cNvSpPr/>
          <p:nvPr/>
        </p:nvSpPr>
        <p:spPr>
          <a:xfrm rot="10800000">
            <a:off x="6136437" y="4481700"/>
            <a:ext cx="661800" cy="661800"/>
          </a:xfrm>
          <a:prstGeom prst="pie">
            <a:avLst>
              <a:gd name="adj1" fmla="val 10800229"/>
              <a:gd name="adj2" fmla="val 16200000"/>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2"/>
              </a:solidFill>
            </a:endParaRPr>
          </a:p>
        </p:txBody>
      </p:sp>
      <p:sp>
        <p:nvSpPr>
          <p:cNvPr id="516" name="Google Shape;516;p47"/>
          <p:cNvSpPr/>
          <p:nvPr/>
        </p:nvSpPr>
        <p:spPr>
          <a:xfrm>
            <a:off x="6136437" y="4481700"/>
            <a:ext cx="661800" cy="661800"/>
          </a:xfrm>
          <a:prstGeom prst="pie">
            <a:avLst>
              <a:gd name="adj1" fmla="val 10800229"/>
              <a:gd name="adj2" fmla="val 16200000"/>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2"/>
              </a:solidFill>
            </a:endParaRPr>
          </a:p>
        </p:txBody>
      </p:sp>
      <p:pic>
        <p:nvPicPr>
          <p:cNvPr id="517" name="Google Shape;517;p47"/>
          <p:cNvPicPr preferRelativeResize="0"/>
          <p:nvPr/>
        </p:nvPicPr>
        <p:blipFill>
          <a:blip r:embed="rId3">
            <a:alphaModFix/>
          </a:blip>
          <a:stretch>
            <a:fillRect/>
          </a:stretch>
        </p:blipFill>
        <p:spPr>
          <a:xfrm>
            <a:off x="3940629" y="182626"/>
            <a:ext cx="4933370" cy="2593231"/>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21"/>
        <p:cNvGrpSpPr/>
        <p:nvPr/>
      </p:nvGrpSpPr>
      <p:grpSpPr>
        <a:xfrm>
          <a:off x="0" y="0"/>
          <a:ext cx="0" cy="0"/>
          <a:chOff x="0" y="0"/>
          <a:chExt cx="0" cy="0"/>
        </a:xfrm>
      </p:grpSpPr>
      <p:sp>
        <p:nvSpPr>
          <p:cNvPr id="522" name="Google Shape;522;p48"/>
          <p:cNvSpPr txBox="1">
            <a:spLocks noGrp="1"/>
          </p:cNvSpPr>
          <p:nvPr>
            <p:ph type="body" idx="1"/>
          </p:nvPr>
        </p:nvSpPr>
        <p:spPr>
          <a:xfrm>
            <a:off x="0" y="752025"/>
            <a:ext cx="5956500" cy="3249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3600" b="1"/>
              <a:t>Goal (G) </a:t>
            </a:r>
            <a:endParaRPr sz="3600" b="1"/>
          </a:p>
          <a:p>
            <a:pPr marL="457200" lvl="0" indent="-387350" algn="l" rtl="0">
              <a:spcBef>
                <a:spcPts val="1200"/>
              </a:spcBef>
              <a:spcAft>
                <a:spcPts val="0"/>
              </a:spcAft>
              <a:buSzPts val="2500"/>
              <a:buChar char="●"/>
            </a:pPr>
            <a:r>
              <a:rPr lang="en" sz="2400"/>
              <a:t>Every goal results from a recorded shot</a:t>
            </a:r>
            <a:endParaRPr sz="2400"/>
          </a:p>
          <a:p>
            <a:pPr marL="457200" lvl="0" indent="-387350" algn="l" rtl="0">
              <a:spcBef>
                <a:spcPts val="0"/>
              </a:spcBef>
              <a:spcAft>
                <a:spcPts val="0"/>
              </a:spcAft>
              <a:buSzPts val="2500"/>
              <a:buChar char="●"/>
            </a:pPr>
            <a:r>
              <a:rPr lang="en"/>
              <a:t>Own goals </a:t>
            </a:r>
            <a:r>
              <a:rPr lang="en" sz="1800"/>
              <a:t>(goal inadvertently scored by the defensive team should be recorded as a turnover for the defensive player and credit to last offensive player to have possession of the ball)</a:t>
            </a:r>
            <a:endParaRPr sz="1800"/>
          </a:p>
          <a:p>
            <a:pPr marL="457200" lvl="0" indent="-387350" algn="l" rtl="0">
              <a:spcBef>
                <a:spcPts val="0"/>
              </a:spcBef>
              <a:spcAft>
                <a:spcPts val="0"/>
              </a:spcAft>
              <a:buSzPts val="2500"/>
              <a:buChar char="●"/>
            </a:pPr>
            <a:r>
              <a:rPr lang="en"/>
              <a:t> Be watchful for disallowed goals</a:t>
            </a:r>
            <a:endParaRPr/>
          </a:p>
        </p:txBody>
      </p:sp>
      <p:sp>
        <p:nvSpPr>
          <p:cNvPr id="523" name="Google Shape;523;p48"/>
          <p:cNvSpPr/>
          <p:nvPr/>
        </p:nvSpPr>
        <p:spPr>
          <a:xfrm>
            <a:off x="182251" y="145256"/>
            <a:ext cx="661800" cy="661800"/>
          </a:xfrm>
          <a:prstGeom prst="pie">
            <a:avLst>
              <a:gd name="adj1" fmla="val 10800229"/>
              <a:gd name="adj2" fmla="val 16200000"/>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2"/>
              </a:solidFill>
            </a:endParaRPr>
          </a:p>
        </p:txBody>
      </p:sp>
      <p:sp>
        <p:nvSpPr>
          <p:cNvPr id="524" name="Google Shape;524;p48"/>
          <p:cNvSpPr/>
          <p:nvPr/>
        </p:nvSpPr>
        <p:spPr>
          <a:xfrm>
            <a:off x="512624" y="145256"/>
            <a:ext cx="661800" cy="661800"/>
          </a:xfrm>
          <a:prstGeom prst="pie">
            <a:avLst>
              <a:gd name="adj1" fmla="val 10800229"/>
              <a:gd name="adj2" fmla="val 16200000"/>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accent3"/>
              </a:solidFill>
            </a:endParaRPr>
          </a:p>
        </p:txBody>
      </p:sp>
      <p:sp>
        <p:nvSpPr>
          <p:cNvPr id="525" name="Google Shape;525;p48"/>
          <p:cNvSpPr/>
          <p:nvPr/>
        </p:nvSpPr>
        <p:spPr>
          <a:xfrm rot="10800000">
            <a:off x="8362003" y="4323484"/>
            <a:ext cx="661800" cy="661800"/>
          </a:xfrm>
          <a:prstGeom prst="pie">
            <a:avLst>
              <a:gd name="adj1" fmla="val 10800229"/>
              <a:gd name="adj2" fmla="val 16200000"/>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2"/>
              </a:solidFill>
            </a:endParaRPr>
          </a:p>
        </p:txBody>
      </p:sp>
      <p:sp>
        <p:nvSpPr>
          <p:cNvPr id="526" name="Google Shape;526;p48"/>
          <p:cNvSpPr/>
          <p:nvPr/>
        </p:nvSpPr>
        <p:spPr>
          <a:xfrm rot="10800000">
            <a:off x="8031630" y="4323484"/>
            <a:ext cx="661800" cy="661800"/>
          </a:xfrm>
          <a:prstGeom prst="pie">
            <a:avLst>
              <a:gd name="adj1" fmla="val 10800229"/>
              <a:gd name="adj2" fmla="val 16200000"/>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2"/>
              </a:solidFill>
            </a:endParaRPr>
          </a:p>
        </p:txBody>
      </p:sp>
      <p:pic>
        <p:nvPicPr>
          <p:cNvPr id="527" name="Google Shape;527;p48"/>
          <p:cNvPicPr preferRelativeResize="0"/>
          <p:nvPr/>
        </p:nvPicPr>
        <p:blipFill rotWithShape="1">
          <a:blip r:embed="rId3">
            <a:alphaModFix/>
          </a:blip>
          <a:srcRect l="21580" r="20361"/>
          <a:stretch/>
        </p:blipFill>
        <p:spPr>
          <a:xfrm>
            <a:off x="6019200" y="215125"/>
            <a:ext cx="2829425" cy="3248875"/>
          </a:xfrm>
          <a:prstGeom prst="rect">
            <a:avLst/>
          </a:prstGeom>
          <a:noFill/>
          <a:ln>
            <a:noFill/>
          </a:ln>
        </p:spPr>
      </p:pic>
      <p:pic>
        <p:nvPicPr>
          <p:cNvPr id="528" name="Google Shape;528;p48"/>
          <p:cNvPicPr preferRelativeResize="0"/>
          <p:nvPr/>
        </p:nvPicPr>
        <p:blipFill>
          <a:blip r:embed="rId4">
            <a:alphaModFix/>
          </a:blip>
          <a:stretch>
            <a:fillRect/>
          </a:stretch>
        </p:blipFill>
        <p:spPr>
          <a:xfrm>
            <a:off x="0" y="3558250"/>
            <a:ext cx="1902300" cy="158525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32"/>
        <p:cNvGrpSpPr/>
        <p:nvPr/>
      </p:nvGrpSpPr>
      <p:grpSpPr>
        <a:xfrm>
          <a:off x="0" y="0"/>
          <a:ext cx="0" cy="0"/>
          <a:chOff x="0" y="0"/>
          <a:chExt cx="0" cy="0"/>
        </a:xfrm>
      </p:grpSpPr>
      <p:sp>
        <p:nvSpPr>
          <p:cNvPr id="533" name="Google Shape;533;p49"/>
          <p:cNvSpPr txBox="1">
            <a:spLocks noGrp="1"/>
          </p:cNvSpPr>
          <p:nvPr>
            <p:ph type="title"/>
          </p:nvPr>
        </p:nvSpPr>
        <p:spPr>
          <a:xfrm>
            <a:off x="311700" y="173700"/>
            <a:ext cx="8392200" cy="1054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Assist (A) </a:t>
            </a:r>
            <a:endParaRPr/>
          </a:p>
        </p:txBody>
      </p:sp>
      <p:grpSp>
        <p:nvGrpSpPr>
          <p:cNvPr id="534" name="Google Shape;534;p49"/>
          <p:cNvGrpSpPr/>
          <p:nvPr/>
        </p:nvGrpSpPr>
        <p:grpSpPr>
          <a:xfrm>
            <a:off x="8084931" y="361697"/>
            <a:ext cx="557859" cy="557859"/>
            <a:chOff x="6658859" y="157834"/>
            <a:chExt cx="2410800" cy="2410800"/>
          </a:xfrm>
        </p:grpSpPr>
        <p:sp>
          <p:nvSpPr>
            <p:cNvPr id="535" name="Google Shape;535;p49"/>
            <p:cNvSpPr/>
            <p:nvPr/>
          </p:nvSpPr>
          <p:spPr>
            <a:xfrm>
              <a:off x="7731122" y="157834"/>
              <a:ext cx="257400" cy="24108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536" name="Google Shape;536;p49"/>
            <p:cNvSpPr/>
            <p:nvPr/>
          </p:nvSpPr>
          <p:spPr>
            <a:xfrm rot="5400000">
              <a:off x="7735559" y="157731"/>
              <a:ext cx="257400" cy="24108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537" name="Google Shape;537;p49"/>
            <p:cNvSpPr/>
            <p:nvPr/>
          </p:nvSpPr>
          <p:spPr>
            <a:xfrm rot="2700000">
              <a:off x="7753980" y="154455"/>
              <a:ext cx="257528" cy="2410457"/>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538" name="Google Shape;538;p49"/>
            <p:cNvSpPr/>
            <p:nvPr/>
          </p:nvSpPr>
          <p:spPr>
            <a:xfrm rot="8100000">
              <a:off x="7757334" y="157849"/>
              <a:ext cx="257528" cy="2410457"/>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grpSp>
      <p:grpSp>
        <p:nvGrpSpPr>
          <p:cNvPr id="539" name="Google Shape;539;p49"/>
          <p:cNvGrpSpPr/>
          <p:nvPr/>
        </p:nvGrpSpPr>
        <p:grpSpPr>
          <a:xfrm>
            <a:off x="8304738" y="3933280"/>
            <a:ext cx="763650" cy="1144915"/>
            <a:chOff x="8304977" y="4132553"/>
            <a:chExt cx="763650" cy="1144915"/>
          </a:xfrm>
        </p:grpSpPr>
        <p:sp>
          <p:nvSpPr>
            <p:cNvPr id="540" name="Google Shape;540;p49"/>
            <p:cNvSpPr/>
            <p:nvPr/>
          </p:nvSpPr>
          <p:spPr>
            <a:xfrm rot="10800000">
              <a:off x="8305127" y="4132553"/>
              <a:ext cx="763500" cy="763500"/>
            </a:xfrm>
            <a:prstGeom prst="pie">
              <a:avLst>
                <a:gd name="adj1" fmla="val 10800229"/>
                <a:gd name="adj2" fmla="val 16200000"/>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541" name="Google Shape;541;p49"/>
            <p:cNvSpPr/>
            <p:nvPr/>
          </p:nvSpPr>
          <p:spPr>
            <a:xfrm>
              <a:off x="8304977" y="4513969"/>
              <a:ext cx="763500" cy="763500"/>
            </a:xfrm>
            <a:prstGeom prst="pie">
              <a:avLst>
                <a:gd name="adj1" fmla="val 10800229"/>
                <a:gd name="adj2" fmla="val 16200000"/>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grpSp>
      <p:sp>
        <p:nvSpPr>
          <p:cNvPr id="542" name="Google Shape;542;p49"/>
          <p:cNvSpPr txBox="1"/>
          <p:nvPr/>
        </p:nvSpPr>
        <p:spPr>
          <a:xfrm>
            <a:off x="76050" y="1024725"/>
            <a:ext cx="78366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solidFill>
                  <a:schemeClr val="dk1"/>
                </a:solidFill>
                <a:latin typeface="Urbanist"/>
                <a:ea typeface="Urbanist"/>
                <a:cs typeface="Urbanist"/>
                <a:sym typeface="Urbanist"/>
              </a:rPr>
              <a:t>A pass to a teammate who then scores a goal without having to evade EXCESSIVE defensive pressure (except the goalie)</a:t>
            </a:r>
            <a:endParaRPr sz="1800">
              <a:solidFill>
                <a:schemeClr val="dk1"/>
              </a:solidFill>
              <a:latin typeface="Urbanist"/>
              <a:ea typeface="Urbanist"/>
              <a:cs typeface="Urbanist"/>
              <a:sym typeface="Urbanist"/>
            </a:endParaRPr>
          </a:p>
        </p:txBody>
      </p:sp>
      <p:sp>
        <p:nvSpPr>
          <p:cNvPr id="543" name="Google Shape;543;p49"/>
          <p:cNvSpPr txBox="1"/>
          <p:nvPr/>
        </p:nvSpPr>
        <p:spPr>
          <a:xfrm>
            <a:off x="76050" y="1868800"/>
            <a:ext cx="7535100" cy="2401200"/>
          </a:xfrm>
          <a:prstGeom prst="rect">
            <a:avLst/>
          </a:prstGeom>
          <a:noFill/>
          <a:ln>
            <a:noFill/>
          </a:ln>
        </p:spPr>
        <p:txBody>
          <a:bodyPr spcFirstLastPara="1" wrap="square" lIns="91425" tIns="91425" rIns="91425" bIns="91425" anchor="t" anchorCtr="0">
            <a:spAutoFit/>
          </a:bodyPr>
          <a:lstStyle/>
          <a:p>
            <a:pPr marL="457200" lvl="0" indent="-342900" algn="l" rtl="0">
              <a:spcBef>
                <a:spcPts val="0"/>
              </a:spcBef>
              <a:spcAft>
                <a:spcPts val="0"/>
              </a:spcAft>
              <a:buClr>
                <a:schemeClr val="dk1"/>
              </a:buClr>
              <a:buSzPts val="1800"/>
              <a:buFont typeface="Urbanist"/>
              <a:buChar char="●"/>
            </a:pPr>
            <a:r>
              <a:rPr lang="en" sz="1800">
                <a:solidFill>
                  <a:schemeClr val="dk1"/>
                </a:solidFill>
                <a:latin typeface="Urbanist"/>
                <a:ea typeface="Urbanist"/>
                <a:cs typeface="Urbanist"/>
                <a:sym typeface="Urbanist"/>
              </a:rPr>
              <a:t>Only one assist per goal</a:t>
            </a:r>
            <a:endParaRPr sz="1800">
              <a:solidFill>
                <a:schemeClr val="dk1"/>
              </a:solidFill>
              <a:latin typeface="Urbanist"/>
              <a:ea typeface="Urbanist"/>
              <a:cs typeface="Urbanist"/>
              <a:sym typeface="Urbanist"/>
            </a:endParaRPr>
          </a:p>
          <a:p>
            <a:pPr marL="457200" lvl="0" indent="-342900" algn="l" rtl="0">
              <a:spcBef>
                <a:spcPts val="0"/>
              </a:spcBef>
              <a:spcAft>
                <a:spcPts val="0"/>
              </a:spcAft>
              <a:buClr>
                <a:schemeClr val="dk1"/>
              </a:buClr>
              <a:buSzPts val="1800"/>
              <a:buFont typeface="Urbanist"/>
              <a:buChar char="●"/>
            </a:pPr>
            <a:r>
              <a:rPr lang="en" sz="1800">
                <a:solidFill>
                  <a:schemeClr val="dk1"/>
                </a:solidFill>
                <a:latin typeface="Urbanist"/>
                <a:ea typeface="Urbanist"/>
                <a:cs typeface="Urbanist"/>
                <a:sym typeface="Urbanist"/>
              </a:rPr>
              <a:t>Player A must intentionally pass the ball to Player B and Player B must intentionally take a shot</a:t>
            </a:r>
            <a:endParaRPr sz="1800">
              <a:solidFill>
                <a:schemeClr val="dk1"/>
              </a:solidFill>
              <a:latin typeface="Urbanist"/>
              <a:ea typeface="Urbanist"/>
              <a:cs typeface="Urbanist"/>
              <a:sym typeface="Urbanist"/>
            </a:endParaRPr>
          </a:p>
          <a:p>
            <a:pPr marL="457200" lvl="0" indent="-342900" algn="l" rtl="0">
              <a:spcBef>
                <a:spcPts val="0"/>
              </a:spcBef>
              <a:spcAft>
                <a:spcPts val="0"/>
              </a:spcAft>
              <a:buClr>
                <a:schemeClr val="dk1"/>
              </a:buClr>
              <a:buSzPts val="1800"/>
              <a:buFont typeface="Urbanist"/>
              <a:buChar char="●"/>
            </a:pPr>
            <a:r>
              <a:rPr lang="en" sz="1800">
                <a:solidFill>
                  <a:schemeClr val="dk1"/>
                </a:solidFill>
                <a:latin typeface="Urbanist"/>
                <a:ea typeface="Urbanist"/>
                <a:cs typeface="Urbanist"/>
                <a:sym typeface="Urbanist"/>
              </a:rPr>
              <a:t>Shooter must not have to maneuver significantly around defenders (is a judgement call)</a:t>
            </a:r>
            <a:endParaRPr sz="1800">
              <a:solidFill>
                <a:schemeClr val="dk1"/>
              </a:solidFill>
              <a:latin typeface="Urbanist"/>
              <a:ea typeface="Urbanist"/>
              <a:cs typeface="Urbanist"/>
              <a:sym typeface="Urbanist"/>
            </a:endParaRPr>
          </a:p>
          <a:p>
            <a:pPr marL="457200" lvl="0" indent="-342900" algn="l" rtl="0">
              <a:spcBef>
                <a:spcPts val="0"/>
              </a:spcBef>
              <a:spcAft>
                <a:spcPts val="0"/>
              </a:spcAft>
              <a:buClr>
                <a:schemeClr val="dk1"/>
              </a:buClr>
              <a:buSzPts val="1800"/>
              <a:buFont typeface="Urbanist"/>
              <a:buChar char="●"/>
            </a:pPr>
            <a:r>
              <a:rPr lang="en" sz="1800">
                <a:solidFill>
                  <a:schemeClr val="dk1"/>
                </a:solidFill>
                <a:latin typeface="Urbanist"/>
                <a:ea typeface="Urbanist"/>
                <a:cs typeface="Urbanist"/>
                <a:sym typeface="Urbanist"/>
              </a:rPr>
              <a:t>No Time or Step Limit</a:t>
            </a:r>
            <a:endParaRPr sz="1800">
              <a:solidFill>
                <a:schemeClr val="dk1"/>
              </a:solidFill>
              <a:latin typeface="Urbanist"/>
              <a:ea typeface="Urbanist"/>
              <a:cs typeface="Urbanist"/>
              <a:sym typeface="Urbanist"/>
            </a:endParaRPr>
          </a:p>
          <a:p>
            <a:pPr marL="457200" lvl="0" indent="-342900" algn="l" rtl="0">
              <a:spcBef>
                <a:spcPts val="0"/>
              </a:spcBef>
              <a:spcAft>
                <a:spcPts val="0"/>
              </a:spcAft>
              <a:buClr>
                <a:schemeClr val="dk1"/>
              </a:buClr>
              <a:buSzPts val="1800"/>
              <a:buFont typeface="Urbanist"/>
              <a:buChar char="●"/>
            </a:pPr>
            <a:r>
              <a:rPr lang="en" sz="1800">
                <a:solidFill>
                  <a:schemeClr val="dk1"/>
                </a:solidFill>
                <a:latin typeface="Urbanist"/>
                <a:ea typeface="Urbanist"/>
                <a:cs typeface="Urbanist"/>
                <a:sym typeface="Urbanist"/>
              </a:rPr>
              <a:t>No assist for a shot rebounded off the goal</a:t>
            </a:r>
            <a:endParaRPr sz="1800">
              <a:solidFill>
                <a:schemeClr val="dk1"/>
              </a:solidFill>
              <a:latin typeface="Urbanist"/>
              <a:ea typeface="Urbanist"/>
              <a:cs typeface="Urbanist"/>
              <a:sym typeface="Urbanist"/>
            </a:endParaRPr>
          </a:p>
          <a:p>
            <a:pPr marL="457200" lvl="0" indent="-342900" algn="l" rtl="0">
              <a:spcBef>
                <a:spcPts val="0"/>
              </a:spcBef>
              <a:spcAft>
                <a:spcPts val="0"/>
              </a:spcAft>
              <a:buClr>
                <a:schemeClr val="dk1"/>
              </a:buClr>
              <a:buSzPts val="1800"/>
              <a:buFont typeface="Urbanist"/>
              <a:buChar char="●"/>
            </a:pPr>
            <a:r>
              <a:rPr lang="en" sz="1800">
                <a:solidFill>
                  <a:schemeClr val="dk1"/>
                </a:solidFill>
                <a:latin typeface="Urbanist"/>
                <a:ea typeface="Urbanist"/>
                <a:cs typeface="Urbanist"/>
                <a:sym typeface="Urbanist"/>
              </a:rPr>
              <a:t>Long Clears Can Count as Goals</a:t>
            </a:r>
            <a:endParaRPr sz="1800">
              <a:solidFill>
                <a:schemeClr val="dk1"/>
              </a:solidFill>
              <a:latin typeface="Urbanist"/>
              <a:ea typeface="Urbanist"/>
              <a:cs typeface="Urbanist"/>
              <a:sym typeface="Urbanist"/>
            </a:endParaRPr>
          </a:p>
        </p:txBody>
      </p:sp>
    </p:spTree>
  </p:cSld>
  <p:clrMapOvr>
    <a:masterClrMapping/>
  </p:clrMapOvr>
</p:sld>
</file>

<file path=ppt/theme/theme1.xml><?xml version="1.0" encoding="utf-8"?>
<a:theme xmlns:a="http://schemas.openxmlformats.org/drawingml/2006/main" name="Milestone Celebration">
  <a:themeElements>
    <a:clrScheme name="Simple Light">
      <a:dk1>
        <a:srgbClr val="000000"/>
      </a:dk1>
      <a:lt1>
        <a:srgbClr val="EEEEEE"/>
      </a:lt1>
      <a:dk2>
        <a:srgbClr val="FFA7A8"/>
      </a:dk2>
      <a:lt2>
        <a:srgbClr val="006EBA"/>
      </a:lt2>
      <a:accent1>
        <a:srgbClr val="F63400"/>
      </a:accent1>
      <a:accent2>
        <a:srgbClr val="FA9302"/>
      </a:accent2>
      <a:accent3>
        <a:srgbClr val="8E7CC4"/>
      </a:accent3>
      <a:accent4>
        <a:srgbClr val="3C613D"/>
      </a:accent4>
      <a:accent5>
        <a:srgbClr val="4285F4"/>
      </a:accent5>
      <a:accent6>
        <a:srgbClr val="FFFF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1520</Words>
  <Application>Microsoft Office PowerPoint</Application>
  <PresentationFormat>On-screen Show (16:9)</PresentationFormat>
  <Paragraphs>178</Paragraphs>
  <Slides>29</Slides>
  <Notes>29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29</vt:i4>
      </vt:variant>
    </vt:vector>
  </HeadingPairs>
  <TitlesOfParts>
    <vt:vector size="34" baseType="lpstr">
      <vt:lpstr>Arial</vt:lpstr>
      <vt:lpstr>Urbanist Black</vt:lpstr>
      <vt:lpstr>Roboto</vt:lpstr>
      <vt:lpstr>Urbanist</vt:lpstr>
      <vt:lpstr>Milestone Celebration</vt:lpstr>
      <vt:lpstr>Girls Lax Stats</vt:lpstr>
      <vt:lpstr>Agenda</vt:lpstr>
      <vt:lpstr>How to Prepare - before the game starts</vt:lpstr>
      <vt:lpstr>PowerPoint Presentation</vt:lpstr>
      <vt:lpstr>GC STATS SHEET example</vt:lpstr>
      <vt:lpstr>Field Player Stats</vt:lpstr>
      <vt:lpstr>Games  Played (GP)</vt:lpstr>
      <vt:lpstr>PowerPoint Presentation</vt:lpstr>
      <vt:lpstr>Assist (A) </vt:lpstr>
      <vt:lpstr>Assist (A) </vt:lpstr>
      <vt:lpstr>PowerPoint Presentation</vt:lpstr>
      <vt:lpstr>Ground Balls (GB) </vt:lpstr>
      <vt:lpstr>Ground Balls (GB) continued  </vt:lpstr>
      <vt:lpstr>Turnover (TO)</vt:lpstr>
      <vt:lpstr>Forced Turnover (FT)</vt:lpstr>
      <vt:lpstr>Forced Turnover (FT)</vt:lpstr>
      <vt:lpstr>PowerPoint Presentation</vt:lpstr>
      <vt:lpstr>PowerPoint Presentation</vt:lpstr>
      <vt:lpstr>Goalie Stats</vt:lpstr>
      <vt:lpstr>Shots on Goal (SOG)</vt:lpstr>
      <vt:lpstr>Goals Allowed (GA)  </vt:lpstr>
      <vt:lpstr>SAVES (SV)  </vt:lpstr>
      <vt:lpstr>Ground Balls (GB) - GOALIE</vt:lpstr>
      <vt:lpstr>PowerPoint Presentation</vt:lpstr>
      <vt:lpstr>(PIM)  Red Card</vt:lpstr>
      <vt:lpstr>PowerPoint Presentation</vt:lpstr>
      <vt:lpstr>After the game</vt:lpstr>
      <vt:lpstr>Why do we do this? </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Mildenberg, M.E.</cp:lastModifiedBy>
  <cp:revision>1</cp:revision>
  <dcterms:modified xsi:type="dcterms:W3CDTF">2025-03-06T02:19:40Z</dcterms:modified>
</cp:coreProperties>
</file>