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60" r:id="rId2"/>
    <p:sldId id="313" r:id="rId3"/>
    <p:sldId id="261" r:id="rId4"/>
    <p:sldId id="325" r:id="rId5"/>
    <p:sldId id="320" r:id="rId6"/>
    <p:sldId id="271" r:id="rId7"/>
    <p:sldId id="265" r:id="rId8"/>
    <p:sldId id="266" r:id="rId9"/>
    <p:sldId id="314" r:id="rId10"/>
    <p:sldId id="272" r:id="rId11"/>
    <p:sldId id="270" r:id="rId12"/>
    <p:sldId id="269" r:id="rId13"/>
    <p:sldId id="274" r:id="rId14"/>
    <p:sldId id="267" r:id="rId15"/>
    <p:sldId id="275" r:id="rId16"/>
    <p:sldId id="276" r:id="rId17"/>
    <p:sldId id="321" r:id="rId18"/>
    <p:sldId id="278" r:id="rId19"/>
    <p:sldId id="281" r:id="rId20"/>
    <p:sldId id="279" r:id="rId21"/>
    <p:sldId id="282" r:id="rId22"/>
    <p:sldId id="285" r:id="rId23"/>
    <p:sldId id="322" r:id="rId24"/>
    <p:sldId id="323" r:id="rId25"/>
    <p:sldId id="291" r:id="rId26"/>
    <p:sldId id="286" r:id="rId27"/>
    <p:sldId id="290" r:id="rId28"/>
    <p:sldId id="311" r:id="rId29"/>
    <p:sldId id="288" r:id="rId30"/>
    <p:sldId id="287" r:id="rId31"/>
    <p:sldId id="289" r:id="rId32"/>
    <p:sldId id="283" r:id="rId33"/>
    <p:sldId id="284" r:id="rId34"/>
    <p:sldId id="292" r:id="rId35"/>
    <p:sldId id="293" r:id="rId36"/>
    <p:sldId id="301" r:id="rId37"/>
    <p:sldId id="303" r:id="rId38"/>
    <p:sldId id="304" r:id="rId39"/>
    <p:sldId id="312" r:id="rId40"/>
    <p:sldId id="324" r:id="rId41"/>
    <p:sldId id="305" r:id="rId42"/>
    <p:sldId id="306" r:id="rId43"/>
    <p:sldId id="307" r:id="rId44"/>
    <p:sldId id="30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E6F349-7323-DE22-5F0D-93D61A8821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AD03BE-4FAC-8A3A-DB67-F52B7B9939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14E09-1AEB-4FB6-B3A2-9102CB8B9993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EE310C-F21F-1D3C-7EA9-A909FEEF3B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34647-CF34-E462-F265-D642B24C77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4471A-92E7-4780-9748-731F647C6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77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5F568-A1F2-400D-BCA3-9BAE25C95F66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07C52-AFE4-4AE0-8143-2862775DC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6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54321-CBF0-192E-A2D4-1A4A8B453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16B692-51F7-97FE-11E8-89D94837D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192AE-88BA-F42D-4887-3AC41726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3B42-9C3B-4D6E-9326-F7A1018DA54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7264B-1E5D-C931-4E3B-0790FE30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AF78B-C1AC-25D3-EC08-68CC4690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301E-96DA-447F-9BEE-19D4D323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12D7-1A3D-1C8A-82AD-02A38756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55A7C-4F5C-2216-C45D-F67A4EFC2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3E01E-B0E1-BFAC-3734-A0178513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3B42-9C3B-4D6E-9326-F7A1018DA54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5616E-61F1-E605-0D51-A228A4C0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FCEA0-3335-A07E-BF28-B3D546D2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301E-96DA-447F-9BEE-19D4D323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07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3D9477-637F-3D0B-E455-38F62D440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9A7422-FF48-997E-B2AC-1B780D84E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A7488-DA62-1CEB-03F5-24870A3E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3B42-9C3B-4D6E-9326-F7A1018DA54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47883-AB27-61E6-88EA-7631F28FA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74E1E-A848-1A28-559D-9843288B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301E-96DA-447F-9BEE-19D4D323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0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B7848-FC52-644D-2D68-843E612E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39C93-0B9F-3A4C-3328-24C8BD34D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353BB-2E67-C206-33F7-7C942D9C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3B42-9C3B-4D6E-9326-F7A1018DA54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FF7D3-C47D-4638-EC55-F37C9802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A1B04-ED4B-A62B-C52C-722B3FCD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301E-96DA-447F-9BEE-19D4D323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9CC6F-80F1-7981-DE4F-DAF4B63B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E7C87-5865-EE7E-2025-10DABCF3A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CC6D0-48B8-EF9C-CB78-D1283821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3B42-9C3B-4D6E-9326-F7A1018DA54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631DC-5B8C-18CA-E92C-6EF384C4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849B-11AC-A084-9045-767B5433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301E-96DA-447F-9BEE-19D4D323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8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6384-B9A5-79DF-3A92-AF8C862B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BF010-C8CF-80C3-C3C8-4E24818C5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E6B4B-BCF9-1A09-05CE-749D23DB8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DAC95-7ABE-29C4-55DD-AB68DDCAB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3B42-9C3B-4D6E-9326-F7A1018DA54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C3C15-4278-A067-BB86-0F0AE7EE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0512E-44B1-9B79-25C1-491E04FB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301E-96DA-447F-9BEE-19D4D323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51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5D573-A031-109E-CB3F-18AD4299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55F09-E9D6-0C4C-A805-1E4EC90ED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20FA1-7742-1325-009C-7BC359465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388CF-5ED9-34D4-2795-3E247F8AD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9FBFE2-C02C-C450-B961-56B5B9A72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AC17D-BF25-7391-9C9F-875B401F6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3B42-9C3B-4D6E-9326-F7A1018DA54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C68E4F-6444-2B6E-B276-022A3F68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0DD98F-8B09-83AA-6E7F-89590F52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301E-96DA-447F-9BEE-19D4D323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5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E140-0863-2D89-0703-1DA49E37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FC9AE7-CAFD-C7EF-CB88-A87288997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3B42-9C3B-4D6E-9326-F7A1018DA54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4B526-1B8F-586E-00D0-B85A92FB1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0A983-50A5-D729-8164-B30DCAC1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301E-96DA-447F-9BEE-19D4D323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3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9E82E-8091-A2AB-ECE7-1533F78F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3B42-9C3B-4D6E-9326-F7A1018DA54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7AF657-A9E2-4D1D-EB90-2CA5FF0D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3981C-4784-8FDD-5456-E5F38418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301E-96DA-447F-9BEE-19D4D323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70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13DAF-6E57-932D-5EC4-6D03A857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ACB0-81F9-ACBA-0995-5CD2E5FEE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8CC67-2EC3-532C-7CDD-D99FAD37F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F2693-C225-F9B7-06F6-3EB33056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3B42-9C3B-4D6E-9326-F7A1018DA54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A9577-8508-F3FC-6B93-EFE373D3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3E6A8-8CA0-9608-0954-3A7A716C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301E-96DA-447F-9BEE-19D4D323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38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6948E-C76F-83FF-FB36-DDB618C9A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F920EE-A615-735E-D193-A6DFD2EE5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8A3C8-7C06-E6E7-CE26-6169E2E6C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287FA-90DB-BD6F-A552-1D0BEFEF4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3B42-9C3B-4D6E-9326-F7A1018DA54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81E6C-453C-382D-55CD-8C311690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AE805-6676-3ECF-D481-D28378B4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301E-96DA-447F-9BEE-19D4D323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3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084429-065F-9891-8D84-304A660F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55157-0401-4407-2019-E3B02BFAB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14277-B4B9-962E-12BF-902EFBCB7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13B42-9C3B-4D6E-9326-F7A1018DA54E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59899-FD28-DE7E-3A69-F3B90EFB3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B8FEA-48C7-AA97-01B0-6ECC5BF0B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6301E-96DA-447F-9BEE-19D4D323D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8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baseball.legion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jpeg"/><Relationship Id="rId7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ansaslegion.org/baseball" TargetMode="External"/><Relationship Id="rId5" Type="http://schemas.openxmlformats.org/officeDocument/2006/relationships/hyperlink" Target="https://www.legion.org/get-involved/youth-programs/baseball" TargetMode="External"/><Relationship Id="rId4" Type="http://schemas.openxmlformats.org/officeDocument/2006/relationships/hyperlink" Target="https://www.ksamlegionbaseball.org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ryante@gmail.com" TargetMode="External"/><Relationship Id="rId5" Type="http://schemas.openxmlformats.org/officeDocument/2006/relationships/hyperlink" Target="mailto:abh2rsm@gmail.com" TargetMode="External"/><Relationship Id="rId4" Type="http://schemas.openxmlformats.org/officeDocument/2006/relationships/hyperlink" Target="mailto:crashgod@ruraltel.net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58" y="549670"/>
            <a:ext cx="11971884" cy="3507699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b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KANSAS AMERICAN LEAGION BASEBALL </a:t>
            </a:r>
            <a:b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 COACHES MEETING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0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8736" y="445022"/>
            <a:ext cx="6862014" cy="65987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DISCIPLINARY 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4278444" y="2592820"/>
            <a:ext cx="45507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</a:p>
          <a:p>
            <a:pPr lvl="1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7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2036" y="445022"/>
            <a:ext cx="6862014" cy="65987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SEASON IN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575969" y="1294829"/>
            <a:ext cx="1108263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Kansas American Legion Baseball Scholarship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recipient: Grady Dougherty from Iola Post 15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$1000 scholarship plus eligible for regional and national scholarship.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Drop dead date for 2026 scholarship application is June 15</a:t>
            </a:r>
            <a:r>
              <a:rPr lang="en-US" sz="3200" b="1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Mail/email to KALB HQs Topeka.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6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5100" y="483122"/>
            <a:ext cx="6838950" cy="71702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KALB RULEBOOKS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1337969" y="1294829"/>
            <a:ext cx="95862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League Baseball (MLB or OBR)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Legion Baseball (ALB) National JR and SR teams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Kansas American Legion Baseball (KALB)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Federation of High School rules (NFHS) Class B &amp; 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D 15U teams will follow USSSA rules.</a:t>
            </a:r>
          </a:p>
        </p:txBody>
      </p:sp>
    </p:spTree>
    <p:extLst>
      <p:ext uri="{BB962C8B-B14F-4D97-AF65-F5344CB8AC3E}">
        <p14:creationId xmlns:p14="http://schemas.microsoft.com/office/powerpoint/2010/main" val="699511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250" y="483122"/>
            <a:ext cx="7495215" cy="71702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MLB RULES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1052220" y="1428179"/>
            <a:ext cx="108349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MLB rule changes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not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implemented 2023-26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Ball Strike challenge system (2026)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 clock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Pickoff/step-off limits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Defensive shifts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Bigger Bases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player pitching limits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 automatic runner in extra innings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Coach to catcher communications will be allowed in Classes (A, B, C &amp; D)</a:t>
            </a:r>
          </a:p>
        </p:txBody>
      </p:sp>
    </p:spTree>
    <p:extLst>
      <p:ext uri="{BB962C8B-B14F-4D97-AF65-F5344CB8AC3E}">
        <p14:creationId xmlns:p14="http://schemas.microsoft.com/office/powerpoint/2010/main" val="3684343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250" y="483122"/>
            <a:ext cx="7495215" cy="71702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MLB RULES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690270" y="1428179"/>
            <a:ext cx="108349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MLB rule changes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not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implemented 2024-26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Wider runner lane, includes dirt between the foul line and grass in fair territory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Mound visits 5-4 per game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 runners in extra innings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Pitchers who warm up between innings must face a batter</a:t>
            </a:r>
          </a:p>
        </p:txBody>
      </p:sp>
    </p:spTree>
    <p:extLst>
      <p:ext uri="{BB962C8B-B14F-4D97-AF65-F5344CB8AC3E}">
        <p14:creationId xmlns:p14="http://schemas.microsoft.com/office/powerpoint/2010/main" val="4190115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" y="-14054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5050" y="483122"/>
            <a:ext cx="7624014" cy="71702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A RULES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46FFB3-1A06-D0E3-DC69-0F0A4BFA5EF3}"/>
              </a:ext>
            </a:extLst>
          </p:cNvPr>
          <p:cNvSpPr txBox="1"/>
          <p:nvPr/>
        </p:nvSpPr>
        <p:spPr>
          <a:xfrm>
            <a:off x="1172535" y="1456672"/>
            <a:ext cx="98529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Class A organizations will follow (ALB) and (MLB) rules for </a:t>
            </a:r>
            <a:r>
              <a:rPr lang="en-US" sz="3200" b="1" u="sng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State and National tournaments only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For regular season games, they may adopt NFHS rules.  This should be discussed during the coaches and umpire pregame meetings.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b="1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84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102" y="359735"/>
            <a:ext cx="7297796" cy="69673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B &amp; C RULES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62178" y="1416200"/>
            <a:ext cx="114676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NFHS additions to KALB rules: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 rule  2 types, 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 for any of the nine defensive starters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defensive player is designated a PLAYER/DH at the start of the game.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Re-entry rule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starter can be removed and reentered once per game.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long as its in the original position on the line up card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Courtesy Runners for P&amp;Cs only.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can’t be the same player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One-way comms between catchers and coaches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of 2 games per day per team.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run rule after 4 ½ innings if home team is ahead.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run rule after 2 ½ innings if home team is ahead.</a:t>
            </a:r>
          </a:p>
        </p:txBody>
      </p:sp>
    </p:spTree>
    <p:extLst>
      <p:ext uri="{BB962C8B-B14F-4D97-AF65-F5344CB8AC3E}">
        <p14:creationId xmlns:p14="http://schemas.microsoft.com/office/powerpoint/2010/main" val="2340902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C3401-52BB-E832-C2F5-DD28600D0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74CFBE5F-4CF5-D609-3240-1C7F4A80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116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9B25CE6A-0444-6E64-EEC8-663EA12C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DE12C7CC-5A98-7BDF-C817-BC8302B92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58F496-2656-C38D-729B-2D1D79A04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578" y="560010"/>
            <a:ext cx="9638844" cy="69673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B &amp; C 2026 NFHS rule changes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E43483-0FE9-1064-6FAD-9B0F51B39B78}"/>
              </a:ext>
            </a:extLst>
          </p:cNvPr>
          <p:cNvSpPr txBox="1"/>
          <p:nvPr/>
        </p:nvSpPr>
        <p:spPr>
          <a:xfrm>
            <a:off x="362406" y="2075879"/>
            <a:ext cx="114676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First Base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by 2027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lot to this, check out all the YouTube videos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Player to Player meetings 2-10-3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2 or more defensive players   meeting (players) not a conference (coaches) meetings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Allowed 1 per inning. The intent is that it has to delay the game.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Prohibition on recording devices, rule 1-6-3 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player shall wear any audio or video device during the game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1-6-2 one-way communication between coach and catcher is allowed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Courtesy Runner Rules, spirit of fair play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0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993" y="630855"/>
            <a:ext cx="9910014" cy="762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LEGION PITCHING RULES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62178" y="1542178"/>
            <a:ext cx="114676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pitching rules outlined in the National and State rule books will be followed.  THEY CAN NOT BE CHANGED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 count and rest periods are outlined in the rule book.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30-45-60-80-105 pitches = 0-1-2-3-4 days rest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of 2 appearances per 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of 2 appearances in 72 hours.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A—once state and national tournaments start you will follow national rules pertaining to pitching. </a:t>
            </a:r>
          </a:p>
        </p:txBody>
      </p:sp>
    </p:spTree>
    <p:extLst>
      <p:ext uri="{BB962C8B-B14F-4D97-AF65-F5344CB8AC3E}">
        <p14:creationId xmlns:p14="http://schemas.microsoft.com/office/powerpoint/2010/main" val="1005923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9500" y="323850"/>
            <a:ext cx="4976064" cy="762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KALB 15U RULES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62178" y="1219049"/>
            <a:ext cx="114676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KALB will follow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USSSA rule book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15U games.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From the rulebook: 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“15U Division Players who turn 16 prior to May 1 of the current season are not eligible unless they are a freshman in High School.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Also, any player turning 17 prior to August 1 will not be eligible. Players who are 15u are eligible for this division regardless of their grade </a:t>
            </a:r>
            <a:r>
              <a:rPr lang="en-US" sz="2000" dirty="0"/>
              <a:t>(16-year-old freshmen. but turning 17 by Aug 1st not eligible)</a:t>
            </a:r>
            <a:endParaRPr lang="en-US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Ages 13-15 are eligible to play as long as they fall into the above-mentioned age category.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may dual roster players on both your 15U and 17U teams.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15U and 17U State tournament are at the same time. Players can not play in both tournaments.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Pitching and Base distance will be 60’6” and 90’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 must be a drop -3 as this is 15U not 14U.</a:t>
            </a:r>
          </a:p>
        </p:txBody>
      </p:sp>
    </p:spTree>
    <p:extLst>
      <p:ext uri="{BB962C8B-B14F-4D97-AF65-F5344CB8AC3E}">
        <p14:creationId xmlns:p14="http://schemas.microsoft.com/office/powerpoint/2010/main" val="62157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D7F0A-F28E-EF88-54D0-96051002A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485C5765-2BC5-D569-5FE4-7B400B372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1BEF3DC7-A500-0A36-3517-9AEE4FBF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25988403-C006-4E01-1FAF-B7F81F05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48F719-1A37-CF15-E806-72C3D9E61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5977" y="172669"/>
            <a:ext cx="5162549" cy="1660474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b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F4EE64-E9D8-40A2-276D-3CE892783F3D}"/>
              </a:ext>
            </a:extLst>
          </p:cNvPr>
          <p:cNvSpPr txBox="1"/>
          <p:nvPr/>
        </p:nvSpPr>
        <p:spPr>
          <a:xfrm>
            <a:off x="-328559" y="2644170"/>
            <a:ext cx="12771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Kansas American Legion Baseball (KALB)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Chairman Joe Durham</a:t>
            </a:r>
          </a:p>
        </p:txBody>
      </p:sp>
    </p:spTree>
    <p:extLst>
      <p:ext uri="{BB962C8B-B14F-4D97-AF65-F5344CB8AC3E}">
        <p14:creationId xmlns:p14="http://schemas.microsoft.com/office/powerpoint/2010/main" val="1594989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62178" y="1593799"/>
            <a:ext cx="114676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Register your 15U team on the national site under the JR legion category.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fees and insurance as your JR legion team. If you have both a 17U and 15U team separate by names/age group so we can identify what age group.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Example.  Post 66 17U and Post 66 15U teams. 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If they are not designated by age they will be placed in the 17U JR legion group.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have a legion sponsor, like SR and JR teams.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Uniforms must have legion patches.   (sponsored by Kansas State AL)</a:t>
            </a:r>
            <a:endParaRPr lang="en-US" sz="24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must be completed by the date established by Nationals.  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June 1st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47C609-F241-6399-0831-8D76FB6B6799}"/>
              </a:ext>
            </a:extLst>
          </p:cNvPr>
          <p:cNvSpPr txBox="1">
            <a:spLocks/>
          </p:cNvSpPr>
          <p:nvPr/>
        </p:nvSpPr>
        <p:spPr>
          <a:xfrm>
            <a:off x="1428750" y="323850"/>
            <a:ext cx="931545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KALB 15U DISCUSSION ITEMS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99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578" y="382740"/>
            <a:ext cx="9638844" cy="75063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KANSAS REGISTRATION PROCESS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62178" y="1593799"/>
            <a:ext cx="114676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</a:t>
            </a:r>
            <a:r>
              <a:rPr lang="en-US" sz="3200" dirty="0">
                <a:hlinkClick r:id="rId4"/>
              </a:rPr>
              <a:t>Home | American Legion Baseball Registration</a:t>
            </a: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“Sign In”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“Register” if creating a new AL baseball team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 in, if you have previously registered a team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registered or signed in complete the requirements listed on the left-hand side.  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your final roster until you are absolutely positive it is complete.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deadline for roster submission is June 28</a:t>
            </a:r>
            <a:r>
              <a:rPr lang="en-US" sz="3200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KALB prefers earlier!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0F32D-2931-F8F4-0047-7BD1041DE3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513" t="14253" r="21154" b="6499"/>
          <a:stretch/>
        </p:blipFill>
        <p:spPr bwMode="auto">
          <a:xfrm>
            <a:off x="10134600" y="1423570"/>
            <a:ext cx="1364082" cy="1042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4936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820" y="342899"/>
            <a:ext cx="9638844" cy="109727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PROCESS generic to 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62178" y="1593799"/>
            <a:ext cx="11467644" cy="446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Managers will register all Class A, B, C &amp; D teams/coaches//players on the national site.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Mgrs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coaches and </a:t>
            </a:r>
            <a:r>
              <a:rPr lang="en-US" sz="3200" b="1" kern="1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 A players must 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complete all background and abuse training.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players must complete FORM 2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kern="1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ask that each manager try and post your team photo on the registration page.</a:t>
            </a:r>
          </a:p>
        </p:txBody>
      </p:sp>
    </p:spTree>
    <p:extLst>
      <p:ext uri="{BB962C8B-B14F-4D97-AF65-F5344CB8AC3E}">
        <p14:creationId xmlns:p14="http://schemas.microsoft.com/office/powerpoint/2010/main" val="3449360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4FB82-F1BE-472D-D79B-1190E4D8B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166FA3D3-0948-022C-2DEF-63D9B971B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4541C271-89ED-D555-EC76-14B465FC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06CFE0C0-9428-979E-26C8-3DB6044A9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C54396-74B1-1791-2CA6-355C02040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520" y="405895"/>
            <a:ext cx="9638844" cy="73314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COSTs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F01CA-DFC7-65A8-9D2B-C899F5AD24A8}"/>
              </a:ext>
            </a:extLst>
          </p:cNvPr>
          <p:cNvSpPr txBox="1"/>
          <p:nvPr/>
        </p:nvSpPr>
        <p:spPr>
          <a:xfrm>
            <a:off x="362178" y="1524469"/>
            <a:ext cx="11467644" cy="348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 A &amp; B Senior teams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KALB state registration fee		$300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Insurance 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 CGL &amp; Excess 			$153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 Excess Medical 			$129 seasonal rate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 excess Medical 			$200 Annual rate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registration cost		</a:t>
            </a:r>
            <a:r>
              <a:rPr lang="en-US" sz="2800" b="1" kern="1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$582 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$653</a:t>
            </a:r>
          </a:p>
        </p:txBody>
      </p:sp>
    </p:spTree>
    <p:extLst>
      <p:ext uri="{BB962C8B-B14F-4D97-AF65-F5344CB8AC3E}">
        <p14:creationId xmlns:p14="http://schemas.microsoft.com/office/powerpoint/2010/main" val="659855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1D3C1-29FD-40BD-8BF1-72C36B529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FF1E6590-C6EA-917A-A550-14E2B2FB4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9D7D886F-D11E-3CAD-4686-6F0604A1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9920157B-F081-709C-E368-F3E3EAF5E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E329F9-B4EA-3DCA-093B-5B768C060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520" y="405895"/>
            <a:ext cx="9638844" cy="73314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COSTs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5A8B8-3970-4C66-2F44-04C481793DD6}"/>
              </a:ext>
            </a:extLst>
          </p:cNvPr>
          <p:cNvSpPr txBox="1"/>
          <p:nvPr/>
        </p:nvSpPr>
        <p:spPr>
          <a:xfrm>
            <a:off x="362178" y="1524469"/>
            <a:ext cx="11467644" cy="3420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 C &amp; D Junior and 15U teams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KALB state registration fee		$275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Insurance 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 CGL &amp; Excess 			$104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 Excess Medical 			$109 seasonal rate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 excess Medical 			$159 Annual rate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registration cost		</a:t>
            </a:r>
            <a:r>
              <a:rPr lang="en-US" sz="2800" b="1" kern="1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$488 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$538</a:t>
            </a:r>
          </a:p>
        </p:txBody>
      </p:sp>
    </p:spTree>
    <p:extLst>
      <p:ext uri="{BB962C8B-B14F-4D97-AF65-F5344CB8AC3E}">
        <p14:creationId xmlns:p14="http://schemas.microsoft.com/office/powerpoint/2010/main" val="2802405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578" y="390964"/>
            <a:ext cx="9638844" cy="66068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A REGISTRATION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62178" y="1593799"/>
            <a:ext cx="11467644" cy="4671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 A teams will abide by national rules for registration.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4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forms will be mailed/emailed to AL HQs in Topeka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 2s on each player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 Verification Form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Abuse awareness certificate of training, certifying players</a:t>
            </a:r>
            <a:endParaRPr lang="en-US" sz="28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KALB Chairman will complete the Legion Birth Certificate Verification Cards (LBCVC) for proof of age. State Champion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Class A players regardless of age will complete the background checks prior to zone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state and national tournaments.  </a:t>
            </a:r>
            <a:r>
              <a:rPr lang="en-US" sz="1600" b="1" kern="1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(Federal Law) (as a group)</a:t>
            </a:r>
            <a:endParaRPr lang="en-US" sz="2800" b="1" kern="1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87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520" y="405895"/>
            <a:ext cx="9638844" cy="73314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B,C,D REGISTRATION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62178" y="1479499"/>
            <a:ext cx="11467644" cy="4671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Managers will register all Class B, C and D players on the national site.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Change (NC)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Teams will complete the KALB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Verification Form (2026)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(mail or email) it to State HQs for final approval.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(IDs are no longer required for these teams.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(this is an integrity issue on the managers)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2s are still required and maintained by team manager.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KALB will compare ID Card form to the online registration and verify school enrollments. (75% rule</a:t>
            </a:r>
            <a:r>
              <a:rPr lang="en-US" sz="2800" b="1" kern="1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(Both forms are sent to zone director)</a:t>
            </a:r>
          </a:p>
        </p:txBody>
      </p:sp>
    </p:spTree>
    <p:extLst>
      <p:ext uri="{BB962C8B-B14F-4D97-AF65-F5344CB8AC3E}">
        <p14:creationId xmlns:p14="http://schemas.microsoft.com/office/powerpoint/2010/main" val="44296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578" y="496535"/>
            <a:ext cx="9638844" cy="600729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RULE CLASS B only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62178" y="1249029"/>
            <a:ext cx="114676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ENROLLMENT NUMBERS for Class B only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KALB takes 75% of your total enrollment (M&amp;F) to determine your classification. 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(KALB uses the KSHAA four-year head count dated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 22 2025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(grades 9-12). Check-out our KALB or KSHSAA website for enrollment numbers.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B enrollment totals can not exceed </a:t>
            </a: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500 (75%) or 667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enrollment.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 enrollment size can not exceed a total enrollment of </a:t>
            </a: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7500 students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 75% rule for these classes.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C &amp; D enrollment size can not exceed a total enrollment of </a:t>
            </a:r>
            <a:r>
              <a:rPr lang="en-US" sz="2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5000 students. </a:t>
            </a:r>
            <a:r>
              <a:rPr lang="en-US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 75% rule for these classes.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13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820" y="342899"/>
            <a:ext cx="9638844" cy="109727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A, B, C &amp; D 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62178" y="1479499"/>
            <a:ext cx="11467644" cy="58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Forms to be used by zone managers / tournament directors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C8A2D51-9166-6E06-B0B7-2C0C525B8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168427"/>
              </p:ext>
            </p:extLst>
          </p:nvPr>
        </p:nvGraphicFramePr>
        <p:xfrm>
          <a:off x="4072843" y="3307997"/>
          <a:ext cx="4046314" cy="1200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1733433" imgH="514326" progId="Package">
                  <p:embed/>
                </p:oleObj>
              </mc:Choice>
              <mc:Fallback>
                <p:oleObj name="Packager Shell Object" showAsIcon="1" r:id="rId4" imgW="1733433" imgH="514326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2843" y="3307997"/>
                        <a:ext cx="4046314" cy="1200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41FEE05-90D8-6C16-4F91-A6C561AD6A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139522"/>
              </p:ext>
            </p:extLst>
          </p:nvPr>
        </p:nvGraphicFramePr>
        <p:xfrm>
          <a:off x="3474106" y="2102570"/>
          <a:ext cx="5243788" cy="1165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6" imgW="2314396" imgH="514326" progId="Package">
                  <p:embed/>
                </p:oleObj>
              </mc:Choice>
              <mc:Fallback>
                <p:oleObj name="Packager Shell Object" showAsIcon="1" r:id="rId6" imgW="2314396" imgH="514326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74106" y="2102570"/>
                        <a:ext cx="5243788" cy="1165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B14BA45-A30B-9A45-7A03-C9E67B1952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057125"/>
              </p:ext>
            </p:extLst>
          </p:nvPr>
        </p:nvGraphicFramePr>
        <p:xfrm>
          <a:off x="4773918" y="4548693"/>
          <a:ext cx="2761585" cy="105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8" imgW="1343099" imgH="514326" progId="Package">
                  <p:embed/>
                </p:oleObj>
              </mc:Choice>
              <mc:Fallback>
                <p:oleObj name="Packager Shell Object" showAsIcon="1" r:id="rId8" imgW="1343099" imgH="514326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73918" y="4548693"/>
                        <a:ext cx="2761585" cy="1057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45585A1-4FC4-C6BC-43C8-91E1DC45A51D}"/>
              </a:ext>
            </a:extLst>
          </p:cNvPr>
          <p:cNvSpPr txBox="1"/>
          <p:nvPr/>
        </p:nvSpPr>
        <p:spPr>
          <a:xfrm>
            <a:off x="8439462" y="5036695"/>
            <a:ext cx="2586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is for class B, C &amp; D 3-ring binders.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A422F5-CB3C-3636-1DE9-3E1F79E2D3C1}"/>
              </a:ext>
            </a:extLst>
          </p:cNvPr>
          <p:cNvCxnSpPr/>
          <p:nvPr/>
        </p:nvCxnSpPr>
        <p:spPr>
          <a:xfrm flipH="1">
            <a:off x="7535503" y="5336498"/>
            <a:ext cx="90395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817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578" y="407127"/>
            <a:ext cx="9638844" cy="72065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OF CLASS B, C &amp; 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62178" y="1498549"/>
            <a:ext cx="11467644" cy="536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 committee will verify enrollment numbers.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Zone directors will receive the Age Verification Form of each team and a national roster </a:t>
            </a:r>
            <a:r>
              <a:rPr lang="en-US" sz="32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prior to their zone seeding meeting.</a:t>
            </a:r>
            <a:endParaRPr lang="en-US" sz="32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Zone directors will host a (zoom, conference call, in person) seeding meeting with all zone team coaches to allow for questions, protests or appeals concerning age, school etc. 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zone seeding meetings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coaches will provide;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Rosters, Form 2s, Transfer Form 76s (if any) for verification.  (3 ring binder)</a:t>
            </a:r>
            <a:endParaRPr lang="en-US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3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0" y="483122"/>
            <a:ext cx="5162549" cy="71702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KALB AGENDA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1852320" y="1428441"/>
            <a:ext cx="89705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KALB committee members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season in review				6-11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KALB RULES					12-18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15U INFORMATION				19-20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					21-26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 rule						27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						28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of players/teams			29-31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76 						32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&amp; Abuse training			33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Dual Rosters &amp; Participation			34-35</a:t>
            </a:r>
          </a:p>
        </p:txBody>
      </p:sp>
    </p:spTree>
    <p:extLst>
      <p:ext uri="{BB962C8B-B14F-4D97-AF65-F5344CB8AC3E}">
        <p14:creationId xmlns:p14="http://schemas.microsoft.com/office/powerpoint/2010/main" val="1819523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62178" y="1593799"/>
            <a:ext cx="11467644" cy="447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Formal protests must be made the moment they are recognized or at the earliest opportunity to KALB and/or the tournament director. </a:t>
            </a:r>
            <a:endParaRPr lang="en-US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a protest is substantiated: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player will not be allowed to play. (prior to the game)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player has participated in a game, that game will be forfeited. 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team manager and player will be removed from the roster and not allowed to participate in any other KALB games that season.  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violation of the AL code of conduct for falsifying records.</a:t>
            </a:r>
            <a:endParaRPr lang="en-US" sz="14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C09984-C0E4-2319-1EFD-42647059A36A}"/>
              </a:ext>
            </a:extLst>
          </p:cNvPr>
          <p:cNvSpPr txBox="1">
            <a:spLocks/>
          </p:cNvSpPr>
          <p:nvPr/>
        </p:nvSpPr>
        <p:spPr>
          <a:xfrm>
            <a:off x="1014595" y="360984"/>
            <a:ext cx="10010885" cy="720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OF CLASS B, C &amp; D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con’t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85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578" y="444070"/>
            <a:ext cx="9638844" cy="70566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Classes A-D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62178" y="1593799"/>
            <a:ext cx="11467644" cy="4050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 2s and Age Verification Form must be maintained by the head coach at all games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PLAYERS must have with them a legal picture ID with them at all times.  (in case there is a formal protest or challenge)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a player is unable to produce an ID upon request, they will not be allowed to play in that game or until an ID is produced.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33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578" y="331003"/>
            <a:ext cx="9638844" cy="78061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76 player transfer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220116" y="1383485"/>
            <a:ext cx="114676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Instate transfer players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complete form 76 by June 15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76 is initiated by the player seeking transfer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signed by losing team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first and gaining team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second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emailed to the State Chairmen for final signature and approval.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Out of State players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complete form 76  by June 15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76 is initiated by the player seeking transfer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signed by both the losing team MGR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losing state Chairman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Gaining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signs and forwards onto our state Chairman for approval.</a:t>
            </a:r>
          </a:p>
        </p:txBody>
      </p:sp>
    </p:spTree>
    <p:extLst>
      <p:ext uri="{BB962C8B-B14F-4D97-AF65-F5344CB8AC3E}">
        <p14:creationId xmlns:p14="http://schemas.microsoft.com/office/powerpoint/2010/main" val="2847918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" y="1128861"/>
            <a:ext cx="11789094" cy="72065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CHECKS and ABUSE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62178" y="1848629"/>
            <a:ext cx="114676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mgrs.,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coaches, volunteers must complete:  thru AVERTY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Background,  $14.00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the online ABUSE TRAINING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Abuse Training accepted is from:</a:t>
            </a:r>
          </a:p>
          <a:p>
            <a:pPr marL="1828800" lvl="3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kern="1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kern="1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b="1" u="sng" kern="1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Protect Youth Sports by </a:t>
            </a:r>
            <a:r>
              <a:rPr lang="en-US" sz="2400" b="1" u="sng" kern="1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Averity</a:t>
            </a:r>
            <a:r>
              <a:rPr lang="en-US" sz="2400" b="1" u="sng" kern="1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400" b="1" kern="100" dirty="0">
              <a:highlight>
                <a:srgbClr val="00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will receive an email link for the abuse training:</a:t>
            </a:r>
          </a:p>
          <a:p>
            <a:pPr marL="1828800" lvl="3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Normally with in 24hrs.  It will expire in 14 days and you will have to contact KALB Chairman to reset.</a:t>
            </a:r>
          </a:p>
          <a:p>
            <a:pPr lvl="2">
              <a:lnSpc>
                <a:spcPct val="107000"/>
              </a:lnSpc>
            </a:pPr>
            <a:endParaRPr lang="en-US" b="1" kern="100" dirty="0">
              <a:highlight>
                <a:srgbClr val="00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u="sng" kern="1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KALB will not accept USA Sports certificates.</a:t>
            </a:r>
          </a:p>
        </p:txBody>
      </p:sp>
    </p:spTree>
    <p:extLst>
      <p:ext uri="{BB962C8B-B14F-4D97-AF65-F5344CB8AC3E}">
        <p14:creationId xmlns:p14="http://schemas.microsoft.com/office/powerpoint/2010/main" val="3503883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578" y="566070"/>
            <a:ext cx="9638844" cy="69067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 ROSTERS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62178" y="1593799"/>
            <a:ext cx="11467644" cy="4601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Rosters: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JR players must be placed on the SR roster at the time of registration in order to participate on your SR teams post season tournaments.  </a:t>
            </a:r>
            <a:r>
              <a:rPr lang="en-US" sz="3200" b="1" kern="1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 28</a:t>
            </a:r>
            <a:r>
              <a:rPr lang="en-US" sz="3200" b="1" kern="100" baseline="300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JR players </a:t>
            </a:r>
            <a:r>
              <a:rPr lang="en-US" sz="32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 complete their JR season 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before playing in a SR post season tournament. (zone/state)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REMINDER, You only have 18 roster spots</a:t>
            </a:r>
            <a:endParaRPr lang="en-US" sz="24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66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62178" y="1593799"/>
            <a:ext cx="11467644" cy="5170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DUAL PARTICIPATION PLAYERS:  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kern="100" dirty="0">
              <a:effectLst/>
              <a:highlight>
                <a:srgbClr val="00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Dual Participation players are 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those players who desire to play for other amateur baseball teams (non-legion team)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must complete 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 6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minimum number of games required for them to play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400" b="1" u="sng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Dual players are not allowed to play in other games or tournaments once legion post season play begins. </a:t>
            </a:r>
            <a:endParaRPr lang="en-US" sz="3200" b="1" u="sng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875288-E285-A832-54F0-756E4A420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578" y="566070"/>
            <a:ext cx="9638844" cy="69067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 PARTICIPATION</a:t>
            </a:r>
          </a:p>
        </p:txBody>
      </p:sp>
    </p:spTree>
    <p:extLst>
      <p:ext uri="{BB962C8B-B14F-4D97-AF65-F5344CB8AC3E}">
        <p14:creationId xmlns:p14="http://schemas.microsoft.com/office/powerpoint/2010/main" val="509875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714" y="504263"/>
            <a:ext cx="9638844" cy="65218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&amp; STATE TOURNAMENT 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62178" y="1458889"/>
            <a:ext cx="11467644" cy="5391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are hard start dates. Tournament directors will not start games prior to these dates.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2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 C &amp; D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Zone:  July 9-12 (TH-Sun)  Must be completed by Sunday.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State:  July 17-20 (Fri-Mon)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2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 A &amp; B 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Zone:  July 16-19  (TH-Sun) Must be completed by Sunday.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State:  July 24-27   (Fri-Mon)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2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Regional tournament in Cherryville NC, Aug 5-9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 Legion World Series, Aug 14-19</a:t>
            </a:r>
            <a:endParaRPr lang="en-US" sz="20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714" y="504263"/>
            <a:ext cx="9638844" cy="65218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Host Responsibilities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62178" y="1593799"/>
            <a:ext cx="11467644" cy="407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Obligations of State Host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$600 fee to KALB to host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Lodging for Umpires &amp; 1-KALB rep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Balls, programs, field rental, advertising, </a:t>
            </a:r>
            <a:r>
              <a:rPr lang="en-US" sz="32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4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gains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Gate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Merchandise sales, Concessions, Sponsorships</a:t>
            </a:r>
          </a:p>
        </p:txBody>
      </p:sp>
    </p:spTree>
    <p:extLst>
      <p:ext uri="{BB962C8B-B14F-4D97-AF65-F5344CB8AC3E}">
        <p14:creationId xmlns:p14="http://schemas.microsoft.com/office/powerpoint/2010/main" val="2814968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714" y="504263"/>
            <a:ext cx="9638844" cy="65218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KALB State Responsibility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62178" y="1593799"/>
            <a:ext cx="11467644" cy="3995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Obligations of KALB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zone and state sites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Verify records and tournament seedings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Order plaques, medals </a:t>
            </a:r>
            <a:endParaRPr lang="en-US" sz="3200" b="1" kern="100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 all state tournament umpire fees 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 1 state legion representative for state tournaments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4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496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820" y="522780"/>
            <a:ext cx="9638844" cy="63146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UMPIRES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62178" y="1308989"/>
            <a:ext cx="11467644" cy="5556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Umpires please register and submit your fee for zone and state consideration.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Fees have been increased from $35-$40.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Coaches please use the evaluation forms to recommend umpires for state and national tournaments.  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u="sng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Recommend umpires who desire recommendations to hand the form directly to coaches to fill out.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Umpires will be selected based off of recommendations, experience and distance from host site.</a:t>
            </a:r>
          </a:p>
        </p:txBody>
      </p:sp>
    </p:spTree>
    <p:extLst>
      <p:ext uri="{BB962C8B-B14F-4D97-AF65-F5344CB8AC3E}">
        <p14:creationId xmlns:p14="http://schemas.microsoft.com/office/powerpoint/2010/main" val="43398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2E91F-AED6-B7B5-E39D-8763068F3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C966CC7B-5215-F548-15E7-39AE01A9B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AB67D296-18F1-5CFF-9592-CF003D406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D4EC43D1-4BDE-A6D8-A07B-A449E8FBE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2B4DF9-7147-58A4-3DD6-9F2C31F95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0" y="483122"/>
            <a:ext cx="5162549" cy="71702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KALB AGENDA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con’t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7A239D-3534-A098-7092-B101F9563F38}"/>
              </a:ext>
            </a:extLst>
          </p:cNvPr>
          <p:cNvSpPr txBox="1"/>
          <p:nvPr/>
        </p:nvSpPr>
        <p:spPr>
          <a:xfrm>
            <a:off x="1852320" y="1428441"/>
            <a:ext cx="89705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&amp; State Dates					36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Host Responsibility				37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KALB State Responsibility			38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Umpires						39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Dates					40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KALB Communications				41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KALB POC info					42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						43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Closing Comments					44</a:t>
            </a:r>
          </a:p>
        </p:txBody>
      </p:sp>
    </p:spTree>
    <p:extLst>
      <p:ext uri="{BB962C8B-B14F-4D97-AF65-F5344CB8AC3E}">
        <p14:creationId xmlns:p14="http://schemas.microsoft.com/office/powerpoint/2010/main" val="1808780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16608-877C-20B4-20E1-455134033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EDAAC3E4-A7BD-9219-A782-22D705857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AFBA4F49-B6C4-41FC-FEFB-FE8009C37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B8169E41-5B9F-DD1D-075B-A17228234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CEB66-7BDE-943E-A22A-E17F4E2A6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229" y="536652"/>
            <a:ext cx="11157418" cy="1097281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8C735-4CE2-AB48-0726-2272548E603D}"/>
              </a:ext>
            </a:extLst>
          </p:cNvPr>
          <p:cNvSpPr txBox="1"/>
          <p:nvPr/>
        </p:nvSpPr>
        <p:spPr>
          <a:xfrm>
            <a:off x="265086" y="1728967"/>
            <a:ext cx="11467644" cy="4902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March 1</a:t>
            </a:r>
            <a:r>
              <a:rPr lang="en-US" sz="2800" b="1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Application for State Host due.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7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 1</a:t>
            </a:r>
            <a:r>
              <a:rPr lang="en-US" sz="2800" b="1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Registration and Insurance fees must be paid. (national site)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7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 1</a:t>
            </a:r>
            <a:r>
              <a:rPr lang="en-US" sz="2800" b="1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Final date to submit APPLICATION. (national site)                        For eligibility to play in the KALB zone and state tournaments.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7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 15</a:t>
            </a:r>
            <a:r>
              <a:rPr lang="en-US" sz="2800" b="1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Scholarship application to KALB HQs in Topeka.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7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 25</a:t>
            </a:r>
            <a:r>
              <a:rPr lang="en-US" sz="2800" b="1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Class A teams must submit FORM 1 for consideration for national tournaments.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7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u="sng" kern="1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 28</a:t>
            </a:r>
            <a:r>
              <a:rPr lang="en-US" sz="2800" b="1" u="sng" kern="100" baseline="300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b="1" u="sng" kern="1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last date finalize team rosters on national site.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700" b="1" u="sng" kern="100" dirty="0">
              <a:highlight>
                <a:srgbClr val="00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July 1</a:t>
            </a:r>
            <a:r>
              <a:rPr lang="en-US" sz="2800" b="1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JR &amp; SR zones host and assignments will be selected.</a:t>
            </a:r>
          </a:p>
        </p:txBody>
      </p:sp>
    </p:spTree>
    <p:extLst>
      <p:ext uri="{BB962C8B-B14F-4D97-AF65-F5344CB8AC3E}">
        <p14:creationId xmlns:p14="http://schemas.microsoft.com/office/powerpoint/2010/main" val="3893996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820" y="342899"/>
            <a:ext cx="9638844" cy="109727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KALB COMMUNICATION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ECEEE4-0BEE-34EA-A160-B4929794DF2B}"/>
              </a:ext>
            </a:extLst>
          </p:cNvPr>
          <p:cNvSpPr txBox="1"/>
          <p:nvPr/>
        </p:nvSpPr>
        <p:spPr>
          <a:xfrm>
            <a:off x="220116" y="1593799"/>
            <a:ext cx="11751768" cy="467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communication from team to committee should come through the team manager and coaches.  Parents if you have concerns bring them directly to the Coach, Manager, AL Post.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KALB utilizes several forms of media to get the word out: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KALB email:  </a:t>
            </a:r>
            <a:r>
              <a:rPr lang="en-US" sz="2400" b="1" kern="1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KALBbaseballcommittee@kansaslegion.org</a:t>
            </a: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KALB </a:t>
            </a:r>
            <a:r>
              <a:rPr lang="en-US" sz="24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department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SPORTS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ENGINE page:  </a:t>
            </a:r>
            <a:r>
              <a:rPr lang="en-US" sz="24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https://www.ksamlegionbaseball.org/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AL HQS</a:t>
            </a:r>
            <a:r>
              <a:rPr lang="en-US" sz="2400" kern="100" dirty="0">
                <a:solidFill>
                  <a:srgbClr val="954F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 </a:t>
            </a:r>
            <a:r>
              <a:rPr lang="en-US" sz="24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https://www.legion.org/get-involved/youth-programs/baseball</a:t>
            </a:r>
            <a:endParaRPr lang="en-US" sz="2400" kern="100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KANSAS AL HQS:   </a:t>
            </a:r>
            <a:r>
              <a:rPr lang="en-US" sz="2400" kern="100" dirty="0">
                <a:solidFill>
                  <a:srgbClr val="954F7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https://kansaslegion.org/baseball</a:t>
            </a:r>
            <a:endParaRPr lang="en-US" sz="2400" kern="100" dirty="0">
              <a:solidFill>
                <a:srgbClr val="954F7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FACEBOOK: 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Kansas American Legion Baseball</a:t>
            </a:r>
          </a:p>
        </p:txBody>
      </p:sp>
    </p:spTree>
    <p:extLst>
      <p:ext uri="{BB962C8B-B14F-4D97-AF65-F5344CB8AC3E}">
        <p14:creationId xmlns:p14="http://schemas.microsoft.com/office/powerpoint/2010/main" val="37242385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820" y="387870"/>
            <a:ext cx="9638844" cy="67643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EE4DE-0A2D-008A-BB73-8D4070C3D034}"/>
              </a:ext>
            </a:extLst>
          </p:cNvPr>
          <p:cNvSpPr txBox="1"/>
          <p:nvPr/>
        </p:nvSpPr>
        <p:spPr>
          <a:xfrm>
            <a:off x="759757" y="1338969"/>
            <a:ext cx="10699548" cy="513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JOE DURHAM KALB CHAIRMAN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1-785-202-1040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crashgod@ruraltel.net</a:t>
            </a:r>
            <a:endParaRPr lang="en-US" sz="28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8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CURT </a:t>
            </a: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WELDON 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KALB COMMITTEE MEMBER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1-785-741-0305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cweldon77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@gmail.com</a:t>
            </a:r>
            <a:endParaRPr lang="en-US" sz="2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BRYANT EVANS KALB COMMITTEE MEMBER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1-719-659-8578</a:t>
            </a:r>
          </a:p>
          <a:p>
            <a:pPr marL="1371600" lvl="2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bryante@gmail.com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81147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291" y="2966693"/>
            <a:ext cx="11157418" cy="1097281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815556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06" y="2890107"/>
            <a:ext cx="11157418" cy="1097281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CLOSING COMMENTS</a:t>
            </a:r>
          </a:p>
        </p:txBody>
      </p:sp>
    </p:spTree>
    <p:extLst>
      <p:ext uri="{BB962C8B-B14F-4D97-AF65-F5344CB8AC3E}">
        <p14:creationId xmlns:p14="http://schemas.microsoft.com/office/powerpoint/2010/main" val="223961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0ACCF-DEC4-0990-8222-B0EAC8ECC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32270F85-6452-1557-F9E1-707BF9A7E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D2F87C53-60DD-D29D-FDE9-64FDC7E7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D8364E8D-1A25-A106-8C4D-44B25290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6B05B6-3231-E548-3670-67D991E74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2036" y="445022"/>
            <a:ext cx="6862014" cy="65987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SEASON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CDA15-212D-227F-3208-BF149F45F44D}"/>
              </a:ext>
            </a:extLst>
          </p:cNvPr>
          <p:cNvSpPr txBox="1"/>
          <p:nvPr/>
        </p:nvSpPr>
        <p:spPr>
          <a:xfrm>
            <a:off x="2474797" y="2213282"/>
            <a:ext cx="72764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 OF KALB MEMBERS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Joe Durham   Chairman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 Weldon  Committee Member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Bryant Evans Committee Member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5836" y="445022"/>
            <a:ext cx="6995364" cy="65987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SEASON IN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81000" y="1294829"/>
            <a:ext cx="11811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Legion Teams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total teams signed 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teams participated in zone and state tournaments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	6 teams,  no zones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B	14 teams, down 1 from 2025, 4 zones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C	9 teams, down 4 from 2025, no zones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participating teams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SRs: Independence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JRs: Wellsville, Ottawa, Topeka, Iola C, Hiawatha, El Dorado—15U x2</a:t>
            </a:r>
          </a:p>
        </p:txBody>
      </p:sp>
    </p:spTree>
    <p:extLst>
      <p:ext uri="{BB962C8B-B14F-4D97-AF65-F5344CB8AC3E}">
        <p14:creationId xmlns:p14="http://schemas.microsoft.com/office/powerpoint/2010/main" val="241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8736" y="445022"/>
            <a:ext cx="6309564" cy="65987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SEASON IN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1357649" y="1279839"/>
            <a:ext cx="95014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State Tournaments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 SR State Champion Post 64 Pittsburg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 SR State Runner-up Post  Ottawa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B SR State Champion Post 48 Garnett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B SR State Runner up Post 163 		Marysville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C JR State Champion Post 64 Pittsburg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C JR State Runner up Post 48 Garnett</a:t>
            </a:r>
          </a:p>
        </p:txBody>
      </p:sp>
    </p:spTree>
    <p:extLst>
      <p:ext uri="{BB962C8B-B14F-4D97-AF65-F5344CB8AC3E}">
        <p14:creationId xmlns:p14="http://schemas.microsoft.com/office/powerpoint/2010/main" val="979059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93F153D8-8392-B798-C69E-49A6DECA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0142D41A-F572-83FB-30D9-682465DE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A4B94CE6-F8AB-3E50-AC5B-C7C08C3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DB379-13B1-3C6B-9E4D-BE96D8D68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3936" y="445022"/>
            <a:ext cx="6938214" cy="65987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SEASON IN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5400-ACB1-BC5A-07D8-490E0E2C10A8}"/>
              </a:ext>
            </a:extLst>
          </p:cNvPr>
          <p:cNvSpPr txBox="1"/>
          <p:nvPr/>
        </p:nvSpPr>
        <p:spPr>
          <a:xfrm>
            <a:off x="381000" y="1294829"/>
            <a:ext cx="1149563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Floyd J. Rogers Sportsmanship awardees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	Noah Johnson from Topeka Post 421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B	Grant Haefele from Marysville Post 163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C	Ethan Midgett from Pittsburg Post 64</a:t>
            </a:r>
          </a:p>
        </p:txBody>
      </p:sp>
    </p:spTree>
    <p:extLst>
      <p:ext uri="{BB962C8B-B14F-4D97-AF65-F5344CB8AC3E}">
        <p14:creationId xmlns:p14="http://schemas.microsoft.com/office/powerpoint/2010/main" val="258222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5F98E-8D17-4986-74D9-65777BF71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aseball Backgrounds For Powerpoint">
            <a:extLst>
              <a:ext uri="{FF2B5EF4-FFF2-40B4-BE49-F238E27FC236}">
                <a16:creationId xmlns:a16="http://schemas.microsoft.com/office/drawing/2014/main" id="{5EAC1560-2C44-70B2-D7E6-F0781848B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Legion Baseball Logo | American Legion | Flickr">
            <a:extLst>
              <a:ext uri="{FF2B5EF4-FFF2-40B4-BE49-F238E27FC236}">
                <a16:creationId xmlns:a16="http://schemas.microsoft.com/office/drawing/2014/main" id="{BE504006-9946-F529-15E4-C87FBE0E7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" y="159460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merican Legion Baseball Logo | American Legion | Flickr">
            <a:extLst>
              <a:ext uri="{FF2B5EF4-FFF2-40B4-BE49-F238E27FC236}">
                <a16:creationId xmlns:a16="http://schemas.microsoft.com/office/drawing/2014/main" id="{85C7DEF2-F7DC-4257-621E-6E048902A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480" y="172669"/>
            <a:ext cx="946404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070AFB-8A5C-01F1-FF2A-8AF2A0543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8736" y="445022"/>
            <a:ext cx="6309564" cy="65987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SEASON IN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EB8952-DACD-BEB8-08E8-497F18EF64D1}"/>
              </a:ext>
            </a:extLst>
          </p:cNvPr>
          <p:cNvSpPr txBox="1"/>
          <p:nvPr/>
        </p:nvSpPr>
        <p:spPr>
          <a:xfrm>
            <a:off x="1192759" y="1624609"/>
            <a:ext cx="97277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Mid-South Regional Tournament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KALB representative Post 64 from Pittsburg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G1 Post 64 Pittsburg  vs Washington MO, L7-5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G2 Post 64 Pittsburg  vs  Pontotoc MS, L13-2</a:t>
            </a:r>
          </a:p>
        </p:txBody>
      </p:sp>
    </p:spTree>
    <p:extLst>
      <p:ext uri="{BB962C8B-B14F-4D97-AF65-F5344CB8AC3E}">
        <p14:creationId xmlns:p14="http://schemas.microsoft.com/office/powerpoint/2010/main" val="4188042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4050</TotalTime>
  <Words>2905</Words>
  <Application>Microsoft Office PowerPoint</Application>
  <PresentationFormat>Widescreen</PresentationFormat>
  <Paragraphs>372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Office Theme</vt:lpstr>
      <vt:lpstr>Packager Shell Object</vt:lpstr>
      <vt:lpstr>2026 KANSAS AMERICAN LEAGION BASEBALL  SPRING COACHES MEETING</vt:lpstr>
      <vt:lpstr>WELCOME from</vt:lpstr>
      <vt:lpstr>KALB AGENDA</vt:lpstr>
      <vt:lpstr>KALB AGENDA con’t</vt:lpstr>
      <vt:lpstr>2026 SEASON</vt:lpstr>
      <vt:lpstr>2025 SEASON IN REVIEW</vt:lpstr>
      <vt:lpstr>2025 SEASON IN REVIEW</vt:lpstr>
      <vt:lpstr>2025 SEASON IN REVIEW</vt:lpstr>
      <vt:lpstr>2025 SEASON IN REVIEW</vt:lpstr>
      <vt:lpstr>2025 DISCIPLINARY ACTIONS</vt:lpstr>
      <vt:lpstr>2025 SEASON IN REVIEW</vt:lpstr>
      <vt:lpstr>KALB RULEBOOKS</vt:lpstr>
      <vt:lpstr>REVIEW of 2025 MLB RULES</vt:lpstr>
      <vt:lpstr>REVIEW of 2026 MLB RULES</vt:lpstr>
      <vt:lpstr>Class A RULES</vt:lpstr>
      <vt:lpstr>Class B &amp; C RULES</vt:lpstr>
      <vt:lpstr>Class B &amp; C 2026 NFHS rule changes</vt:lpstr>
      <vt:lpstr>AMERICAN LEGION PITCHING RULES</vt:lpstr>
      <vt:lpstr>KALB 15U RULES</vt:lpstr>
      <vt:lpstr>PowerPoint Presentation</vt:lpstr>
      <vt:lpstr>KANSAS REGISTRATION PROCESS</vt:lpstr>
      <vt:lpstr>REGISTRATION PROCESS generic to all</vt:lpstr>
      <vt:lpstr>REGISTRATION COSTs</vt:lpstr>
      <vt:lpstr>REGISTRATION COSTs</vt:lpstr>
      <vt:lpstr>Class A REGISTRATION PROCESS</vt:lpstr>
      <vt:lpstr>Class B,C,D REGISTRATION PROCESS</vt:lpstr>
      <vt:lpstr>75% RULE CLASS B only</vt:lpstr>
      <vt:lpstr>CLASS A, B, C &amp; D Forms</vt:lpstr>
      <vt:lpstr>VERIFICATION OF CLASS B, C &amp; D</vt:lpstr>
      <vt:lpstr>PowerPoint Presentation</vt:lpstr>
      <vt:lpstr>REQUIREMENTS FOR Classes A-D</vt:lpstr>
      <vt:lpstr>FORM 76 player transfer</vt:lpstr>
      <vt:lpstr>BACKGROUND CHECKS and ABUSE TRAINING</vt:lpstr>
      <vt:lpstr>DUAL ROSTERS</vt:lpstr>
      <vt:lpstr>DUAL PARTICIPATION</vt:lpstr>
      <vt:lpstr>ZONE &amp; STATE TOURNAMENT DATES</vt:lpstr>
      <vt:lpstr>State Host Responsibilities</vt:lpstr>
      <vt:lpstr>KALB State Responsibility</vt:lpstr>
      <vt:lpstr>UMPIRES</vt:lpstr>
      <vt:lpstr>IMPORTANT DATES</vt:lpstr>
      <vt:lpstr>KALB COMMUNICATION</vt:lpstr>
      <vt:lpstr>POC INFORMATION</vt:lpstr>
      <vt:lpstr>QUESTIONS</vt:lpstr>
      <vt:lpstr>CLOSING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Curt Weldon</dc:creator>
  <cp:lastModifiedBy>Curt Weldon</cp:lastModifiedBy>
  <cp:revision>241</cp:revision>
  <dcterms:created xsi:type="dcterms:W3CDTF">2024-10-17T19:51:10Z</dcterms:created>
  <dcterms:modified xsi:type="dcterms:W3CDTF">2026-02-19T21:57:03Z</dcterms:modified>
</cp:coreProperties>
</file>