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8" r:id="rId4"/>
    <p:sldId id="264" r:id="rId5"/>
    <p:sldId id="266" r:id="rId6"/>
    <p:sldId id="270" r:id="rId7"/>
    <p:sldId id="259" r:id="rId8"/>
    <p:sldId id="267" r:id="rId9"/>
    <p:sldId id="260" r:id="rId10"/>
    <p:sldId id="261" r:id="rId11"/>
    <p:sldId id="263" r:id="rId12"/>
    <p:sldId id="272"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p:scale>
          <a:sx n="92" d="100"/>
          <a:sy n="92" d="100"/>
        </p:scale>
        <p:origin x="828" y="5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e Phillips" userId="bb869f63-bf7f-42de-a318-29ec9fa4a6dc" providerId="ADAL" clId="{79CECAC3-B73B-4F4F-9228-94C2EF6831BA}"/>
    <pc:docChg chg="undo custSel modSld sldOrd">
      <pc:chgData name="Rae Phillips" userId="bb869f63-bf7f-42de-a318-29ec9fa4a6dc" providerId="ADAL" clId="{79CECAC3-B73B-4F4F-9228-94C2EF6831BA}" dt="2022-08-18T12:38:18.174" v="1987" actId="5793"/>
      <pc:docMkLst>
        <pc:docMk/>
      </pc:docMkLst>
      <pc:sldChg chg="modSp mod">
        <pc:chgData name="Rae Phillips" userId="bb869f63-bf7f-42de-a318-29ec9fa4a6dc" providerId="ADAL" clId="{79CECAC3-B73B-4F4F-9228-94C2EF6831BA}" dt="2022-08-18T12:37:40.340" v="1986" actId="20577"/>
        <pc:sldMkLst>
          <pc:docMk/>
          <pc:sldMk cId="4135154566" sldId="258"/>
        </pc:sldMkLst>
        <pc:spChg chg="mod">
          <ac:chgData name="Rae Phillips" userId="bb869f63-bf7f-42de-a318-29ec9fa4a6dc" providerId="ADAL" clId="{79CECAC3-B73B-4F4F-9228-94C2EF6831BA}" dt="2022-08-18T12:14:28.323" v="641" actId="20577"/>
          <ac:spMkLst>
            <pc:docMk/>
            <pc:sldMk cId="4135154566" sldId="258"/>
            <ac:spMk id="2" creationId="{00000000-0000-0000-0000-000000000000}"/>
          </ac:spMkLst>
        </pc:spChg>
        <pc:spChg chg="mod">
          <ac:chgData name="Rae Phillips" userId="bb869f63-bf7f-42de-a318-29ec9fa4a6dc" providerId="ADAL" clId="{79CECAC3-B73B-4F4F-9228-94C2EF6831BA}" dt="2022-08-18T12:37:40.340" v="1986" actId="20577"/>
          <ac:spMkLst>
            <pc:docMk/>
            <pc:sldMk cId="4135154566" sldId="258"/>
            <ac:spMk id="3" creationId="{00000000-0000-0000-0000-000000000000}"/>
          </ac:spMkLst>
        </pc:spChg>
      </pc:sldChg>
      <pc:sldChg chg="modSp mod">
        <pc:chgData name="Rae Phillips" userId="bb869f63-bf7f-42de-a318-29ec9fa4a6dc" providerId="ADAL" clId="{79CECAC3-B73B-4F4F-9228-94C2EF6831BA}" dt="2022-08-18T12:37:06.726" v="1906" actId="27636"/>
        <pc:sldMkLst>
          <pc:docMk/>
          <pc:sldMk cId="1439190234" sldId="259"/>
        </pc:sldMkLst>
        <pc:spChg chg="mod">
          <ac:chgData name="Rae Phillips" userId="bb869f63-bf7f-42de-a318-29ec9fa4a6dc" providerId="ADAL" clId="{79CECAC3-B73B-4F4F-9228-94C2EF6831BA}" dt="2022-08-18T12:37:06.726" v="1906" actId="27636"/>
          <ac:spMkLst>
            <pc:docMk/>
            <pc:sldMk cId="1439190234" sldId="259"/>
            <ac:spMk id="3" creationId="{00000000-0000-0000-0000-000000000000}"/>
          </ac:spMkLst>
        </pc:spChg>
      </pc:sldChg>
      <pc:sldChg chg="modSp mod">
        <pc:chgData name="Rae Phillips" userId="bb869f63-bf7f-42de-a318-29ec9fa4a6dc" providerId="ADAL" clId="{79CECAC3-B73B-4F4F-9228-94C2EF6831BA}" dt="2022-08-18T12:24:44.970" v="1110" actId="20577"/>
        <pc:sldMkLst>
          <pc:docMk/>
          <pc:sldMk cId="3492246783" sldId="260"/>
        </pc:sldMkLst>
        <pc:spChg chg="mod">
          <ac:chgData name="Rae Phillips" userId="bb869f63-bf7f-42de-a318-29ec9fa4a6dc" providerId="ADAL" clId="{79CECAC3-B73B-4F4F-9228-94C2EF6831BA}" dt="2022-08-18T12:24:44.970" v="1110" actId="20577"/>
          <ac:spMkLst>
            <pc:docMk/>
            <pc:sldMk cId="3492246783" sldId="260"/>
            <ac:spMk id="3" creationId="{00000000-0000-0000-0000-000000000000}"/>
          </ac:spMkLst>
        </pc:spChg>
      </pc:sldChg>
      <pc:sldChg chg="modSp mod">
        <pc:chgData name="Rae Phillips" userId="bb869f63-bf7f-42de-a318-29ec9fa4a6dc" providerId="ADAL" clId="{79CECAC3-B73B-4F4F-9228-94C2EF6831BA}" dt="2022-08-18T12:26:32.862" v="1201" actId="20577"/>
        <pc:sldMkLst>
          <pc:docMk/>
          <pc:sldMk cId="3786312949" sldId="261"/>
        </pc:sldMkLst>
        <pc:spChg chg="mod">
          <ac:chgData name="Rae Phillips" userId="bb869f63-bf7f-42de-a318-29ec9fa4a6dc" providerId="ADAL" clId="{79CECAC3-B73B-4F4F-9228-94C2EF6831BA}" dt="2022-08-18T12:26:32.862" v="1201" actId="20577"/>
          <ac:spMkLst>
            <pc:docMk/>
            <pc:sldMk cId="3786312949" sldId="261"/>
            <ac:spMk id="4" creationId="{00000000-0000-0000-0000-000000000000}"/>
          </ac:spMkLst>
        </pc:spChg>
        <pc:spChg chg="mod">
          <ac:chgData name="Rae Phillips" userId="bb869f63-bf7f-42de-a318-29ec9fa4a6dc" providerId="ADAL" clId="{79CECAC3-B73B-4F4F-9228-94C2EF6831BA}" dt="2022-08-18T12:26:19.385" v="1184" actId="27636"/>
          <ac:spMkLst>
            <pc:docMk/>
            <pc:sldMk cId="3786312949" sldId="261"/>
            <ac:spMk id="6" creationId="{00000000-0000-0000-0000-000000000000}"/>
          </ac:spMkLst>
        </pc:spChg>
      </pc:sldChg>
      <pc:sldChg chg="modSp mod">
        <pc:chgData name="Rae Phillips" userId="bb869f63-bf7f-42de-a318-29ec9fa4a6dc" providerId="ADAL" clId="{79CECAC3-B73B-4F4F-9228-94C2EF6831BA}" dt="2022-08-18T12:28:48.550" v="1374" actId="20577"/>
        <pc:sldMkLst>
          <pc:docMk/>
          <pc:sldMk cId="1433234969" sldId="263"/>
        </pc:sldMkLst>
        <pc:spChg chg="mod">
          <ac:chgData name="Rae Phillips" userId="bb869f63-bf7f-42de-a318-29ec9fa4a6dc" providerId="ADAL" clId="{79CECAC3-B73B-4F4F-9228-94C2EF6831BA}" dt="2022-08-18T12:27:17.217" v="1227" actId="20577"/>
          <ac:spMkLst>
            <pc:docMk/>
            <pc:sldMk cId="1433234969" sldId="263"/>
            <ac:spMk id="3" creationId="{00000000-0000-0000-0000-000000000000}"/>
          </ac:spMkLst>
        </pc:spChg>
        <pc:spChg chg="mod">
          <ac:chgData name="Rae Phillips" userId="bb869f63-bf7f-42de-a318-29ec9fa4a6dc" providerId="ADAL" clId="{79CECAC3-B73B-4F4F-9228-94C2EF6831BA}" dt="2022-08-18T12:28:15.233" v="1319" actId="20577"/>
          <ac:spMkLst>
            <pc:docMk/>
            <pc:sldMk cId="1433234969" sldId="263"/>
            <ac:spMk id="4" creationId="{00000000-0000-0000-0000-000000000000}"/>
          </ac:spMkLst>
        </pc:spChg>
        <pc:spChg chg="mod">
          <ac:chgData name="Rae Phillips" userId="bb869f63-bf7f-42de-a318-29ec9fa4a6dc" providerId="ADAL" clId="{79CECAC3-B73B-4F4F-9228-94C2EF6831BA}" dt="2022-08-18T12:28:48.550" v="1374" actId="20577"/>
          <ac:spMkLst>
            <pc:docMk/>
            <pc:sldMk cId="1433234969" sldId="263"/>
            <ac:spMk id="6" creationId="{00000000-0000-0000-0000-000000000000}"/>
          </ac:spMkLst>
        </pc:spChg>
      </pc:sldChg>
      <pc:sldChg chg="modSp mod">
        <pc:chgData name="Rae Phillips" userId="bb869f63-bf7f-42de-a318-29ec9fa4a6dc" providerId="ADAL" clId="{79CECAC3-B73B-4F4F-9228-94C2EF6831BA}" dt="2022-08-17T23:14:49.266" v="624" actId="113"/>
        <pc:sldMkLst>
          <pc:docMk/>
          <pc:sldMk cId="757320076" sldId="264"/>
        </pc:sldMkLst>
        <pc:spChg chg="mod">
          <ac:chgData name="Rae Phillips" userId="bb869f63-bf7f-42de-a318-29ec9fa4a6dc" providerId="ADAL" clId="{79CECAC3-B73B-4F4F-9228-94C2EF6831BA}" dt="2022-08-17T23:14:49.266" v="624" actId="113"/>
          <ac:spMkLst>
            <pc:docMk/>
            <pc:sldMk cId="757320076" sldId="264"/>
            <ac:spMk id="3" creationId="{00000000-0000-0000-0000-000000000000}"/>
          </ac:spMkLst>
        </pc:spChg>
      </pc:sldChg>
      <pc:sldChg chg="modSp mod">
        <pc:chgData name="Rae Phillips" userId="bb869f63-bf7f-42de-a318-29ec9fa4a6dc" providerId="ADAL" clId="{79CECAC3-B73B-4F4F-9228-94C2EF6831BA}" dt="2022-08-18T12:32:27.854" v="1555" actId="113"/>
        <pc:sldMkLst>
          <pc:docMk/>
          <pc:sldMk cId="3350536742" sldId="266"/>
        </pc:sldMkLst>
        <pc:spChg chg="mod">
          <ac:chgData name="Rae Phillips" userId="bb869f63-bf7f-42de-a318-29ec9fa4a6dc" providerId="ADAL" clId="{79CECAC3-B73B-4F4F-9228-94C2EF6831BA}" dt="2022-08-18T12:32:27.854" v="1555" actId="113"/>
          <ac:spMkLst>
            <pc:docMk/>
            <pc:sldMk cId="3350536742" sldId="266"/>
            <ac:spMk id="3" creationId="{00000000-0000-0000-0000-000000000000}"/>
          </ac:spMkLst>
        </pc:spChg>
      </pc:sldChg>
      <pc:sldChg chg="modSp mod ord">
        <pc:chgData name="Rae Phillips" userId="bb869f63-bf7f-42de-a318-29ec9fa4a6dc" providerId="ADAL" clId="{79CECAC3-B73B-4F4F-9228-94C2EF6831BA}" dt="2022-08-18T12:24:33.183" v="1106" actId="113"/>
        <pc:sldMkLst>
          <pc:docMk/>
          <pc:sldMk cId="817145291" sldId="267"/>
        </pc:sldMkLst>
        <pc:spChg chg="mod">
          <ac:chgData name="Rae Phillips" userId="bb869f63-bf7f-42de-a318-29ec9fa4a6dc" providerId="ADAL" clId="{79CECAC3-B73B-4F4F-9228-94C2EF6831BA}" dt="2022-08-18T12:24:33.183" v="1106" actId="113"/>
          <ac:spMkLst>
            <pc:docMk/>
            <pc:sldMk cId="817145291" sldId="267"/>
            <ac:spMk id="3" creationId="{00000000-0000-0000-0000-000000000000}"/>
          </ac:spMkLst>
        </pc:spChg>
      </pc:sldChg>
      <pc:sldChg chg="modSp mod">
        <pc:chgData name="Rae Phillips" userId="bb869f63-bf7f-42de-a318-29ec9fa4a6dc" providerId="ADAL" clId="{79CECAC3-B73B-4F4F-9228-94C2EF6831BA}" dt="2022-08-18T12:38:18.174" v="1987" actId="5793"/>
        <pc:sldMkLst>
          <pc:docMk/>
          <pc:sldMk cId="1870131431" sldId="269"/>
        </pc:sldMkLst>
        <pc:spChg chg="mod">
          <ac:chgData name="Rae Phillips" userId="bb869f63-bf7f-42de-a318-29ec9fa4a6dc" providerId="ADAL" clId="{79CECAC3-B73B-4F4F-9228-94C2EF6831BA}" dt="2022-08-18T12:38:18.174" v="1987" actId="5793"/>
          <ac:spMkLst>
            <pc:docMk/>
            <pc:sldMk cId="1870131431" sldId="269"/>
            <ac:spMk id="3" creationId="{00000000-0000-0000-0000-000000000000}"/>
          </ac:spMkLst>
        </pc:spChg>
      </pc:sldChg>
      <pc:sldChg chg="modSp mod">
        <pc:chgData name="Rae Phillips" userId="bb869f63-bf7f-42de-a318-29ec9fa4a6dc" providerId="ADAL" clId="{79CECAC3-B73B-4F4F-9228-94C2EF6831BA}" dt="2022-08-18T12:36:47.252" v="1874" actId="20577"/>
        <pc:sldMkLst>
          <pc:docMk/>
          <pc:sldMk cId="1983873946" sldId="270"/>
        </pc:sldMkLst>
        <pc:spChg chg="mod">
          <ac:chgData name="Rae Phillips" userId="bb869f63-bf7f-42de-a318-29ec9fa4a6dc" providerId="ADAL" clId="{79CECAC3-B73B-4F4F-9228-94C2EF6831BA}" dt="2022-08-18T12:33:16.766" v="1572" actId="20577"/>
          <ac:spMkLst>
            <pc:docMk/>
            <pc:sldMk cId="1983873946" sldId="270"/>
            <ac:spMk id="2" creationId="{00000000-0000-0000-0000-000000000000}"/>
          </ac:spMkLst>
        </pc:spChg>
        <pc:spChg chg="mod">
          <ac:chgData name="Rae Phillips" userId="bb869f63-bf7f-42de-a318-29ec9fa4a6dc" providerId="ADAL" clId="{79CECAC3-B73B-4F4F-9228-94C2EF6831BA}" dt="2022-08-18T12:36:47.252" v="1874" actId="20577"/>
          <ac:spMkLst>
            <pc:docMk/>
            <pc:sldMk cId="1983873946" sldId="27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577A9-5985-4376-B44B-49381DFAB752}" type="datetimeFigureOut">
              <a:rPr lang="en-US" smtClean="0"/>
              <a:t>8/18/2022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C9B5D-DB83-45D1-9372-28D3CBA030EA}" type="slidenum">
              <a:rPr lang="en-US" smtClean="0"/>
              <a:t>‹#›</a:t>
            </a:fld>
            <a:endParaRPr lang="en-US" dirty="0"/>
          </a:p>
        </p:txBody>
      </p:sp>
    </p:spTree>
    <p:extLst>
      <p:ext uri="{BB962C8B-B14F-4D97-AF65-F5344CB8AC3E}">
        <p14:creationId xmlns:p14="http://schemas.microsoft.com/office/powerpoint/2010/main" val="2883496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D0344-8FF7-4971-B691-7F0FE0F3D53C}" type="datetimeFigureOut">
              <a:rPr lang="en-US" smtClean="0"/>
              <a:t>8/18/2022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E4981-D46F-4476-9E7A-0C878C34E9AB}" type="slidenum">
              <a:rPr lang="en-US" smtClean="0"/>
              <a:t>‹#›</a:t>
            </a:fld>
            <a:endParaRPr lang="en-US" dirty="0"/>
          </a:p>
        </p:txBody>
      </p:sp>
    </p:spTree>
    <p:extLst>
      <p:ext uri="{BB962C8B-B14F-4D97-AF65-F5344CB8AC3E}">
        <p14:creationId xmlns:p14="http://schemas.microsoft.com/office/powerpoint/2010/main" val="278417967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1</a:t>
            </a:fld>
            <a:endParaRPr lang="en-US" dirty="0"/>
          </a:p>
        </p:txBody>
      </p:sp>
    </p:spTree>
    <p:extLst>
      <p:ext uri="{BB962C8B-B14F-4D97-AF65-F5344CB8AC3E}">
        <p14:creationId xmlns:p14="http://schemas.microsoft.com/office/powerpoint/2010/main" val="415994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10</a:t>
            </a:fld>
            <a:endParaRPr lang="en-US" dirty="0"/>
          </a:p>
        </p:txBody>
      </p:sp>
    </p:spTree>
    <p:extLst>
      <p:ext uri="{BB962C8B-B14F-4D97-AF65-F5344CB8AC3E}">
        <p14:creationId xmlns:p14="http://schemas.microsoft.com/office/powerpoint/2010/main" val="119041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11</a:t>
            </a:fld>
            <a:endParaRPr lang="en-US" dirty="0"/>
          </a:p>
        </p:txBody>
      </p:sp>
    </p:spTree>
    <p:extLst>
      <p:ext uri="{BB962C8B-B14F-4D97-AF65-F5344CB8AC3E}">
        <p14:creationId xmlns:p14="http://schemas.microsoft.com/office/powerpoint/2010/main" val="213261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12</a:t>
            </a:fld>
            <a:endParaRPr lang="en-US" dirty="0"/>
          </a:p>
        </p:txBody>
      </p:sp>
    </p:spTree>
    <p:extLst>
      <p:ext uri="{BB962C8B-B14F-4D97-AF65-F5344CB8AC3E}">
        <p14:creationId xmlns:p14="http://schemas.microsoft.com/office/powerpoint/2010/main" val="23062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2</a:t>
            </a:fld>
            <a:endParaRPr lang="en-US" dirty="0"/>
          </a:p>
        </p:txBody>
      </p:sp>
    </p:spTree>
    <p:extLst>
      <p:ext uri="{BB962C8B-B14F-4D97-AF65-F5344CB8AC3E}">
        <p14:creationId xmlns:p14="http://schemas.microsoft.com/office/powerpoint/2010/main" val="160372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3</a:t>
            </a:fld>
            <a:endParaRPr lang="en-US" dirty="0"/>
          </a:p>
        </p:txBody>
      </p:sp>
    </p:spTree>
    <p:extLst>
      <p:ext uri="{BB962C8B-B14F-4D97-AF65-F5344CB8AC3E}">
        <p14:creationId xmlns:p14="http://schemas.microsoft.com/office/powerpoint/2010/main" val="415028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4</a:t>
            </a:fld>
            <a:endParaRPr lang="en-US" dirty="0"/>
          </a:p>
        </p:txBody>
      </p:sp>
    </p:spTree>
    <p:extLst>
      <p:ext uri="{BB962C8B-B14F-4D97-AF65-F5344CB8AC3E}">
        <p14:creationId xmlns:p14="http://schemas.microsoft.com/office/powerpoint/2010/main" val="28087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5</a:t>
            </a:fld>
            <a:endParaRPr lang="en-US" dirty="0"/>
          </a:p>
        </p:txBody>
      </p:sp>
    </p:spTree>
    <p:extLst>
      <p:ext uri="{BB962C8B-B14F-4D97-AF65-F5344CB8AC3E}">
        <p14:creationId xmlns:p14="http://schemas.microsoft.com/office/powerpoint/2010/main" val="341212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6</a:t>
            </a:fld>
            <a:endParaRPr lang="en-US" dirty="0"/>
          </a:p>
        </p:txBody>
      </p:sp>
    </p:spTree>
    <p:extLst>
      <p:ext uri="{BB962C8B-B14F-4D97-AF65-F5344CB8AC3E}">
        <p14:creationId xmlns:p14="http://schemas.microsoft.com/office/powerpoint/2010/main" val="77101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7</a:t>
            </a:fld>
            <a:endParaRPr lang="en-US" dirty="0"/>
          </a:p>
        </p:txBody>
      </p:sp>
    </p:spTree>
    <p:extLst>
      <p:ext uri="{BB962C8B-B14F-4D97-AF65-F5344CB8AC3E}">
        <p14:creationId xmlns:p14="http://schemas.microsoft.com/office/powerpoint/2010/main" val="385072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8</a:t>
            </a:fld>
            <a:endParaRPr lang="en-US" dirty="0"/>
          </a:p>
        </p:txBody>
      </p:sp>
    </p:spTree>
    <p:extLst>
      <p:ext uri="{BB962C8B-B14F-4D97-AF65-F5344CB8AC3E}">
        <p14:creationId xmlns:p14="http://schemas.microsoft.com/office/powerpoint/2010/main" val="84793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EE4981-D46F-4476-9E7A-0C878C34E9AB}" type="slidenum">
              <a:rPr lang="en-US" smtClean="0"/>
              <a:t>9</a:t>
            </a:fld>
            <a:endParaRPr lang="en-US" dirty="0"/>
          </a:p>
        </p:txBody>
      </p:sp>
    </p:spTree>
    <p:extLst>
      <p:ext uri="{BB962C8B-B14F-4D97-AF65-F5344CB8AC3E}">
        <p14:creationId xmlns:p14="http://schemas.microsoft.com/office/powerpoint/2010/main" val="819515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60CF205-AE0D-4D81-8485-2E1D4F5D1BA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6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327383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68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98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215971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19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1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3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3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421132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0CF205-AE0D-4D81-8485-2E1D4F5D1BA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45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668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0CF205-AE0D-4D81-8485-2E1D4F5D1BA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84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0CF205-AE0D-4D81-8485-2E1D4F5D1BA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3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408996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F205-AE0D-4D81-8485-2E1D4F5D1BA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42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069C3E-B2D0-4746-A019-D50B1B3234E3}" type="datetimeFigureOut">
              <a:rPr lang="en-US" smtClean="0"/>
              <a:t>8/18/2022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0CF205-AE0D-4D81-8485-2E1D4F5D1BA5}" type="slidenum">
              <a:rPr lang="en-US" smtClean="0"/>
              <a:t>‹#›</a:t>
            </a:fld>
            <a:endParaRPr lang="en-US" dirty="0"/>
          </a:p>
        </p:txBody>
      </p:sp>
    </p:spTree>
    <p:extLst>
      <p:ext uri="{BB962C8B-B14F-4D97-AF65-F5344CB8AC3E}">
        <p14:creationId xmlns:p14="http://schemas.microsoft.com/office/powerpoint/2010/main" val="199344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069C3E-B2D0-4746-A019-D50B1B3234E3}" type="datetimeFigureOut">
              <a:rPr lang="en-US" smtClean="0"/>
              <a:t>8/18/2022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0CF205-AE0D-4D81-8485-2E1D4F5D1BA5}" type="slidenum">
              <a:rPr lang="en-US" smtClean="0"/>
              <a:t>‹#›</a:t>
            </a:fld>
            <a:endParaRPr lang="en-US" dirty="0"/>
          </a:p>
        </p:txBody>
      </p:sp>
    </p:spTree>
    <p:extLst>
      <p:ext uri="{BB962C8B-B14F-4D97-AF65-F5344CB8AC3E}">
        <p14:creationId xmlns:p14="http://schemas.microsoft.com/office/powerpoint/2010/main" val="247759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l.facebook.com/l.php?u=https%3A%2F%2Fbit.ly%2F3AmlorB%3Ffbclid%3DIwAR3ptGpFRCNPvCH-WBgOhVLHskaDY-HW6e2401DQ5U0Df3INVwN0NoPBwJE&amp;h=AT0meiU0EDrUB3rNHZinNmjPzfnw9n0iRnHo7ilUXOOHPwAdOTTnsJk2bsZIbOCmm4imMEVTouXberHTrBVELaYYuKTUJTa_CyrJenmKgJkwQes746lp-PXav-cjE72fAw&amp;__tn__=-UK-R&amp;c%5b0%5d=AT0rrsvoPo6f_Coce3RsiJx4gvcOTZ5fupUKjRrGiBM-kuz9XLdG1Z_X7ZrSwBEnfXMEwDG4FI_mR20BakpYB8mMjeAI5md7uH-SvG2qmlDrhyU4qYCLfrcGsl8CYWD7We2-KMWP-1IVjnwaLgwG_fwppjf7YK0DaH1IJP3wo_aoVDDkWWv8IX5dLsI0ha5ArWGLfBniCMt2F7YKc7oEyBnyaqSJSaKsUT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aephillips@hot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igerfanclub.org/page/show/2702582-volleyba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armingtontiger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FHS Volleyball Boosters</a:t>
            </a:r>
          </a:p>
        </p:txBody>
      </p:sp>
      <p:sp>
        <p:nvSpPr>
          <p:cNvPr id="3" name="Subtitle 2"/>
          <p:cNvSpPr>
            <a:spLocks noGrp="1"/>
          </p:cNvSpPr>
          <p:nvPr>
            <p:ph type="subTitle" idx="1"/>
          </p:nvPr>
        </p:nvSpPr>
        <p:spPr/>
        <p:txBody>
          <a:bodyPr>
            <a:normAutofit/>
          </a:bodyPr>
          <a:lstStyle/>
          <a:p>
            <a:r>
              <a:rPr lang="en-US" sz="3000" dirty="0"/>
              <a:t>2022 Season</a:t>
            </a:r>
          </a:p>
        </p:txBody>
      </p:sp>
    </p:spTree>
    <p:extLst>
      <p:ext uri="{BB962C8B-B14F-4D97-AF65-F5344CB8AC3E}">
        <p14:creationId xmlns:p14="http://schemas.microsoft.com/office/powerpoint/2010/main" val="45843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Booster Club Contribution vs. Registration Fee</a:t>
            </a:r>
          </a:p>
        </p:txBody>
      </p:sp>
      <p:sp>
        <p:nvSpPr>
          <p:cNvPr id="3" name="Text Placeholder 2"/>
          <p:cNvSpPr>
            <a:spLocks noGrp="1"/>
          </p:cNvSpPr>
          <p:nvPr>
            <p:ph type="body" idx="1"/>
          </p:nvPr>
        </p:nvSpPr>
        <p:spPr>
          <a:xfrm>
            <a:off x="1295400" y="2658533"/>
            <a:ext cx="3436398" cy="576262"/>
          </a:xfrm>
        </p:spPr>
        <p:txBody>
          <a:bodyPr/>
          <a:lstStyle/>
          <a:p>
            <a:pPr algn="ctr"/>
            <a:r>
              <a:rPr lang="en-US" b="1" u="sng" dirty="0">
                <a:solidFill>
                  <a:schemeClr val="tx1"/>
                </a:solidFill>
              </a:rPr>
              <a:t>Booster Club support</a:t>
            </a:r>
          </a:p>
        </p:txBody>
      </p:sp>
      <p:sp>
        <p:nvSpPr>
          <p:cNvPr id="4" name="Content Placeholder 3"/>
          <p:cNvSpPr>
            <a:spLocks noGrp="1"/>
          </p:cNvSpPr>
          <p:nvPr>
            <p:ph sz="half" idx="2"/>
          </p:nvPr>
        </p:nvSpPr>
        <p:spPr/>
        <p:txBody>
          <a:bodyPr>
            <a:normAutofit fontScale="92500" lnSpcReduction="20000"/>
          </a:bodyPr>
          <a:lstStyle/>
          <a:p>
            <a:pPr>
              <a:buFont typeface="Courier New" panose="02070309020205020404" pitchFamily="49" charset="0"/>
              <a:buChar char="o"/>
            </a:pPr>
            <a:r>
              <a:rPr lang="en-US" sz="2200" dirty="0"/>
              <a:t>Assistant Varsity coach </a:t>
            </a:r>
            <a:endParaRPr lang="en-US" sz="2200" dirty="0">
              <a:solidFill>
                <a:srgbClr val="FF0000"/>
              </a:solidFill>
            </a:endParaRPr>
          </a:p>
          <a:p>
            <a:pPr>
              <a:buFont typeface="Courier New" panose="02070309020205020404" pitchFamily="49" charset="0"/>
              <a:buChar char="o"/>
            </a:pPr>
            <a:r>
              <a:rPr lang="en-US" sz="2200" dirty="0"/>
              <a:t>Ongoing equipment needs</a:t>
            </a:r>
          </a:p>
          <a:p>
            <a:pPr>
              <a:buFont typeface="Courier New" panose="02070309020205020404" pitchFamily="49" charset="0"/>
              <a:buChar char="o"/>
            </a:pPr>
            <a:r>
              <a:rPr lang="en-US" sz="2200" dirty="0"/>
              <a:t>Supplement uniform costs</a:t>
            </a:r>
          </a:p>
          <a:p>
            <a:pPr>
              <a:buFont typeface="Courier New" panose="02070309020205020404" pitchFamily="49" charset="0"/>
              <a:buChar char="o"/>
            </a:pPr>
            <a:r>
              <a:rPr lang="en-US" sz="2200" dirty="0"/>
              <a:t>Team dinners and fun for all teams</a:t>
            </a:r>
          </a:p>
          <a:p>
            <a:pPr>
              <a:buFont typeface="Courier New" panose="02070309020205020404" pitchFamily="49" charset="0"/>
              <a:buChar char="o"/>
            </a:pPr>
            <a:r>
              <a:rPr lang="en-US" sz="2200" dirty="0"/>
              <a:t>End of Season Banquet</a:t>
            </a:r>
          </a:p>
          <a:p>
            <a:pPr>
              <a:buFont typeface="Courier New" panose="02070309020205020404" pitchFamily="49" charset="0"/>
              <a:buChar char="o"/>
            </a:pPr>
            <a:r>
              <a:rPr lang="en-US" sz="2200" dirty="0"/>
              <a:t>Costs of misc. items upon request/approval</a:t>
            </a:r>
          </a:p>
          <a:p>
            <a:pPr marL="0" indent="0">
              <a:buNone/>
            </a:pPr>
            <a:endParaRPr lang="en-US" dirty="0"/>
          </a:p>
          <a:p>
            <a:pPr>
              <a:buFont typeface="Courier New" panose="02070309020205020404" pitchFamily="49" charset="0"/>
              <a:buChar char="o"/>
            </a:pPr>
            <a:endParaRPr lang="en-US" dirty="0"/>
          </a:p>
          <a:p>
            <a:pPr lvl="1"/>
            <a:endParaRPr lang="en-US" dirty="0"/>
          </a:p>
        </p:txBody>
      </p:sp>
      <p:sp>
        <p:nvSpPr>
          <p:cNvPr id="5" name="Text Placeholder 4"/>
          <p:cNvSpPr>
            <a:spLocks noGrp="1"/>
          </p:cNvSpPr>
          <p:nvPr>
            <p:ph type="body" sz="quarter" idx="3"/>
          </p:nvPr>
        </p:nvSpPr>
        <p:spPr>
          <a:xfrm>
            <a:off x="6180670" y="2658533"/>
            <a:ext cx="4215081" cy="576262"/>
          </a:xfrm>
        </p:spPr>
        <p:txBody>
          <a:bodyPr/>
          <a:lstStyle/>
          <a:p>
            <a:pPr algn="ctr"/>
            <a:r>
              <a:rPr lang="en-US" b="1" u="sng" dirty="0">
                <a:solidFill>
                  <a:schemeClr val="tx1"/>
                </a:solidFill>
              </a:rPr>
              <a:t>Player Registration Fee</a:t>
            </a:r>
          </a:p>
        </p:txBody>
      </p:sp>
      <p:sp>
        <p:nvSpPr>
          <p:cNvPr id="6" name="Content Placeholder 5"/>
          <p:cNvSpPr>
            <a:spLocks noGrp="1"/>
          </p:cNvSpPr>
          <p:nvPr>
            <p:ph sz="quarter" idx="4"/>
          </p:nvPr>
        </p:nvSpPr>
        <p:spPr/>
        <p:txBody>
          <a:bodyPr>
            <a:normAutofit fontScale="92500" lnSpcReduction="20000"/>
          </a:bodyPr>
          <a:lstStyle/>
          <a:p>
            <a:pPr>
              <a:buFont typeface="Courier New" panose="02070309020205020404" pitchFamily="49" charset="0"/>
              <a:buChar char="o"/>
            </a:pPr>
            <a:r>
              <a:rPr lang="en-US" sz="2200" dirty="0">
                <a:solidFill>
                  <a:schemeClr val="tx1"/>
                </a:solidFill>
              </a:rPr>
              <a:t>Varsity, JV, B-squad, 9A &amp; 9B coaches</a:t>
            </a:r>
          </a:p>
          <a:p>
            <a:pPr>
              <a:buFont typeface="Courier New" panose="02070309020205020404" pitchFamily="49" charset="0"/>
              <a:buChar char="o"/>
            </a:pPr>
            <a:r>
              <a:rPr lang="en-US" sz="2200" dirty="0">
                <a:solidFill>
                  <a:schemeClr val="tx1"/>
                </a:solidFill>
              </a:rPr>
              <a:t>Facilities</a:t>
            </a:r>
          </a:p>
          <a:p>
            <a:pPr>
              <a:buFont typeface="Courier New" panose="02070309020205020404" pitchFamily="49" charset="0"/>
              <a:buChar char="o"/>
            </a:pPr>
            <a:r>
              <a:rPr lang="en-US" sz="2200" dirty="0">
                <a:solidFill>
                  <a:schemeClr val="tx1"/>
                </a:solidFill>
              </a:rPr>
              <a:t>Officials</a:t>
            </a:r>
          </a:p>
          <a:p>
            <a:pPr>
              <a:buFont typeface="Courier New" panose="02070309020205020404" pitchFamily="49" charset="0"/>
              <a:buChar char="o"/>
            </a:pPr>
            <a:r>
              <a:rPr lang="en-US" sz="2200" dirty="0">
                <a:solidFill>
                  <a:schemeClr val="tx1"/>
                </a:solidFill>
              </a:rPr>
              <a:t>Tournament fees</a:t>
            </a:r>
          </a:p>
          <a:p>
            <a:pPr>
              <a:buFont typeface="Courier New" panose="02070309020205020404" pitchFamily="49" charset="0"/>
              <a:buChar char="o"/>
            </a:pPr>
            <a:r>
              <a:rPr lang="en-US" sz="2200" dirty="0">
                <a:solidFill>
                  <a:schemeClr val="tx1"/>
                </a:solidFill>
              </a:rPr>
              <a:t>Uniforms on a cycle determined for FHS athletics</a:t>
            </a:r>
          </a:p>
          <a:p>
            <a:pPr>
              <a:buFont typeface="Courier New" panose="02070309020205020404" pitchFamily="49" charset="0"/>
              <a:buChar char="o"/>
            </a:pPr>
            <a:r>
              <a:rPr lang="en-US" sz="2200" dirty="0">
                <a:solidFill>
                  <a:schemeClr val="tx1"/>
                </a:solidFill>
              </a:rPr>
              <a:t>Bussing</a:t>
            </a:r>
          </a:p>
          <a:p>
            <a:endParaRPr lang="en-US" sz="2200" dirty="0">
              <a:solidFill>
                <a:srgbClr val="FF0000"/>
              </a:solidFill>
            </a:endParaRPr>
          </a:p>
          <a:p>
            <a:endParaRPr lang="en-US" sz="2200" dirty="0">
              <a:solidFill>
                <a:srgbClr val="FF0000"/>
              </a:solidFill>
            </a:endParaRPr>
          </a:p>
          <a:p>
            <a:endParaRPr lang="en-US" sz="2200" dirty="0">
              <a:solidFill>
                <a:srgbClr val="FF0000"/>
              </a:solidFill>
            </a:endParaRPr>
          </a:p>
        </p:txBody>
      </p:sp>
    </p:spTree>
    <p:extLst>
      <p:ext uri="{BB962C8B-B14F-4D97-AF65-F5344CB8AC3E}">
        <p14:creationId xmlns:p14="http://schemas.microsoft.com/office/powerpoint/2010/main" val="143323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Online Apparel Store</a:t>
            </a: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URL: </a:t>
            </a:r>
            <a:r>
              <a:rPr lang="en-US" b="0" i="0" u="sng" dirty="0">
                <a:effectLst/>
                <a:latin typeface="Segoe UI Historic" panose="020B0502040204020203" pitchFamily="34" charset="0"/>
                <a:hlinkClick r:id="rId3"/>
              </a:rPr>
              <a:t>bit.ly/3AmlorB</a:t>
            </a:r>
            <a:endParaRPr lang="en-US" b="0" i="0" u="sng" dirty="0">
              <a:effectLst/>
              <a:latin typeface="Segoe UI Historic" panose="020B0502040204020203" pitchFamily="34" charset="0"/>
            </a:endParaRPr>
          </a:p>
          <a:p>
            <a:pPr marL="0" indent="0">
              <a:buNone/>
            </a:pPr>
            <a:r>
              <a:rPr lang="en-US" dirty="0">
                <a:solidFill>
                  <a:schemeClr val="tx1"/>
                </a:solidFill>
              </a:rPr>
              <a:t>Dates: Closes 8/19/2022</a:t>
            </a:r>
          </a:p>
          <a:p>
            <a:pPr marL="0" indent="0">
              <a:buNone/>
            </a:pPr>
            <a:endParaRPr lang="en-US" dirty="0">
              <a:highlight>
                <a:srgbClr val="FFFF00"/>
              </a:highlight>
            </a:endParaRPr>
          </a:p>
        </p:txBody>
      </p:sp>
    </p:spTree>
    <p:extLst>
      <p:ext uri="{BB962C8B-B14F-4D97-AF65-F5344CB8AC3E}">
        <p14:creationId xmlns:p14="http://schemas.microsoft.com/office/powerpoint/2010/main" val="180533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Questions</a:t>
            </a:r>
          </a:p>
        </p:txBody>
      </p:sp>
      <p:sp>
        <p:nvSpPr>
          <p:cNvPr id="3" name="Content Placeholder 2"/>
          <p:cNvSpPr>
            <a:spLocks noGrp="1"/>
          </p:cNvSpPr>
          <p:nvPr>
            <p:ph idx="1"/>
          </p:nvPr>
        </p:nvSpPr>
        <p:spPr/>
        <p:txBody>
          <a:bodyPr>
            <a:normAutofit/>
          </a:bodyPr>
          <a:lstStyle/>
          <a:p>
            <a:pPr marL="0" indent="0">
              <a:buNone/>
            </a:pPr>
            <a:r>
              <a:rPr lang="en-US" dirty="0"/>
              <a:t>Contact:</a:t>
            </a:r>
          </a:p>
          <a:p>
            <a:pPr lvl="1">
              <a:buFont typeface="Courier New" panose="02070309020205020404" pitchFamily="49" charset="0"/>
              <a:buChar char="o"/>
            </a:pPr>
            <a:r>
              <a:rPr lang="en-US" dirty="0"/>
              <a:t>Rae Phillips – </a:t>
            </a:r>
            <a:r>
              <a:rPr lang="en-US" b="0" i="0" dirty="0">
                <a:solidFill>
                  <a:srgbClr val="000000"/>
                </a:solidFill>
                <a:effectLst/>
                <a:latin typeface="Times New Roman" panose="02020603050405020304" pitchFamily="18" charset="0"/>
                <a:hlinkClick r:id="rId3"/>
              </a:rPr>
              <a:t>raephillips@hotmail.com</a:t>
            </a:r>
            <a:r>
              <a:rPr lang="en-US" b="0" i="0" dirty="0">
                <a:solidFill>
                  <a:srgbClr val="000000"/>
                </a:solidFill>
                <a:effectLst/>
                <a:latin typeface="Times New Roman" panose="02020603050405020304" pitchFamily="18" charset="0"/>
              </a:rPr>
              <a:t> or text (612) 716-6191</a:t>
            </a:r>
            <a:endParaRPr lang="en-US" dirty="0"/>
          </a:p>
        </p:txBody>
      </p:sp>
    </p:spTree>
    <p:extLst>
      <p:ext uri="{BB962C8B-B14F-4D97-AF65-F5344CB8AC3E}">
        <p14:creationId xmlns:p14="http://schemas.microsoft.com/office/powerpoint/2010/main" val="187013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Volleyball Boosters</a:t>
            </a:r>
          </a:p>
        </p:txBody>
      </p:sp>
      <p:sp>
        <p:nvSpPr>
          <p:cNvPr id="3" name="Content Placeholder 2"/>
          <p:cNvSpPr>
            <a:spLocks noGrp="1"/>
          </p:cNvSpPr>
          <p:nvPr>
            <p:ph idx="1"/>
          </p:nvPr>
        </p:nvSpPr>
        <p:spPr>
          <a:xfrm>
            <a:off x="1350819" y="2439168"/>
            <a:ext cx="9601196" cy="3318936"/>
          </a:xfrm>
        </p:spPr>
        <p:txBody>
          <a:bodyPr>
            <a:noAutofit/>
          </a:bodyPr>
          <a:lstStyle/>
          <a:p>
            <a:pPr marL="0" indent="0">
              <a:buNone/>
            </a:pPr>
            <a:r>
              <a:rPr lang="en-US" sz="1600" dirty="0"/>
              <a:t>A Booster group organized under the Tiger Fan Club. All parents are invited to volunteer with Booster planned events and activities. This group meets monthly – our next meeting will be on Wednesday, August 24.</a:t>
            </a:r>
          </a:p>
          <a:p>
            <a:pPr>
              <a:buFont typeface="Courier New" panose="02070309020205020404" pitchFamily="49" charset="0"/>
              <a:buChar char="o"/>
            </a:pPr>
            <a:r>
              <a:rPr lang="en-US" sz="1600" b="1" dirty="0"/>
              <a:t>President </a:t>
            </a:r>
            <a:r>
              <a:rPr lang="en-US" sz="1600" dirty="0"/>
              <a:t>– Rae Phillips</a:t>
            </a:r>
          </a:p>
          <a:p>
            <a:pPr>
              <a:buFont typeface="Courier New" panose="02070309020205020404" pitchFamily="49" charset="0"/>
              <a:buChar char="o"/>
            </a:pPr>
            <a:r>
              <a:rPr lang="en-US" sz="1600" b="1" dirty="0"/>
              <a:t>Secretary</a:t>
            </a:r>
            <a:r>
              <a:rPr lang="en-US" sz="1600" dirty="0"/>
              <a:t> – Pam </a:t>
            </a:r>
            <a:r>
              <a:rPr lang="en-US" sz="1600" dirty="0" err="1"/>
              <a:t>Dombeck</a:t>
            </a:r>
            <a:endParaRPr lang="en-US" sz="1600" dirty="0"/>
          </a:p>
          <a:p>
            <a:pPr>
              <a:buFont typeface="Courier New" panose="02070309020205020404" pitchFamily="49" charset="0"/>
              <a:buChar char="o"/>
            </a:pPr>
            <a:r>
              <a:rPr lang="en-US" sz="1600" b="1" dirty="0"/>
              <a:t>Treasurer</a:t>
            </a:r>
            <a:r>
              <a:rPr lang="en-US" sz="1600" dirty="0"/>
              <a:t> – Jennifer Aker</a:t>
            </a:r>
          </a:p>
          <a:p>
            <a:pPr>
              <a:buFont typeface="Courier New" panose="02070309020205020404" pitchFamily="49" charset="0"/>
              <a:buChar char="o"/>
            </a:pPr>
            <a:r>
              <a:rPr lang="en-US" sz="1600" b="1" dirty="0"/>
              <a:t>Member volunteers</a:t>
            </a:r>
          </a:p>
          <a:p>
            <a:pPr lvl="1">
              <a:buFont typeface="Arial" panose="020B0604020202020204" pitchFamily="34" charset="0"/>
              <a:buChar char="•"/>
            </a:pPr>
            <a:r>
              <a:rPr lang="en-US" sz="1600" dirty="0"/>
              <a:t>Michelle Lego – Team Dinners coordinator</a:t>
            </a:r>
          </a:p>
          <a:p>
            <a:pPr lvl="1">
              <a:buFont typeface="Arial" panose="020B0604020202020204" pitchFamily="34" charset="0"/>
              <a:buChar char="•"/>
            </a:pPr>
            <a:r>
              <a:rPr lang="en-US" sz="1600" dirty="0"/>
              <a:t>Liz Adrian and Mandy Witt  – Concessions coordinators</a:t>
            </a:r>
          </a:p>
          <a:p>
            <a:pPr marL="0" indent="0">
              <a:buNone/>
            </a:pPr>
            <a:r>
              <a:rPr lang="en-US" sz="1600" dirty="0"/>
              <a:t>There will be open positions on the board in the Spring 2023. Please contact Rae Phillips if you are interest in participating on the board.</a:t>
            </a:r>
          </a:p>
        </p:txBody>
      </p:sp>
    </p:spTree>
    <p:extLst>
      <p:ext uri="{BB962C8B-B14F-4D97-AF65-F5344CB8AC3E}">
        <p14:creationId xmlns:p14="http://schemas.microsoft.com/office/powerpoint/2010/main" val="413515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Communication</a:t>
            </a:r>
          </a:p>
        </p:txBody>
      </p:sp>
      <p:sp>
        <p:nvSpPr>
          <p:cNvPr id="3" name="Content Placeholder 2"/>
          <p:cNvSpPr>
            <a:spLocks noGrp="1"/>
          </p:cNvSpPr>
          <p:nvPr>
            <p:ph idx="1"/>
          </p:nvPr>
        </p:nvSpPr>
        <p:spPr>
          <a:xfrm>
            <a:off x="1295401" y="2556932"/>
            <a:ext cx="9797472" cy="3318936"/>
          </a:xfrm>
        </p:spPr>
        <p:txBody>
          <a:bodyPr>
            <a:normAutofit fontScale="85000" lnSpcReduction="10000"/>
          </a:bodyPr>
          <a:lstStyle/>
          <a:p>
            <a:pPr>
              <a:buFont typeface="Courier New" panose="02070309020205020404" pitchFamily="49" charset="0"/>
              <a:buChar char="o"/>
            </a:pPr>
            <a:r>
              <a:rPr lang="en-US" b="1" dirty="0"/>
              <a:t>Twitter</a:t>
            </a:r>
          </a:p>
          <a:p>
            <a:pPr lvl="1">
              <a:buFont typeface="Arial" panose="020B0604020202020204" pitchFamily="34" charset="0"/>
              <a:buChar char="•"/>
            </a:pPr>
            <a:r>
              <a:rPr lang="en-US" b="1" dirty="0" err="1"/>
              <a:t>FarmTigerVB</a:t>
            </a:r>
            <a:r>
              <a:rPr lang="en-US" b="1" dirty="0"/>
              <a:t>: </a:t>
            </a:r>
            <a:r>
              <a:rPr lang="en-US" dirty="0"/>
              <a:t>@FarmTigerVB</a:t>
            </a:r>
          </a:p>
          <a:p>
            <a:pPr lvl="1">
              <a:buFont typeface="Arial" panose="020B0604020202020204" pitchFamily="34" charset="0"/>
              <a:buChar char="•"/>
            </a:pPr>
            <a:r>
              <a:rPr lang="en-US" b="1" dirty="0"/>
              <a:t>Farmington </a:t>
            </a:r>
            <a:r>
              <a:rPr lang="en-US" b="1" dirty="0" err="1"/>
              <a:t>Vball</a:t>
            </a:r>
            <a:r>
              <a:rPr lang="en-US" b="1" dirty="0"/>
              <a:t> Booster Club: </a:t>
            </a:r>
            <a:r>
              <a:rPr lang="en-US" dirty="0"/>
              <a:t>@FHSVballBooster</a:t>
            </a:r>
          </a:p>
          <a:p>
            <a:pPr>
              <a:buFont typeface="Courier New" panose="02070309020205020404" pitchFamily="49" charset="0"/>
              <a:buChar char="o"/>
            </a:pPr>
            <a:r>
              <a:rPr lang="en-US" b="1" dirty="0"/>
              <a:t>Facebook: </a:t>
            </a:r>
            <a:r>
              <a:rPr lang="en-US" sz="2100" dirty="0"/>
              <a:t>Farmington MN High School Volleyball Booster Club</a:t>
            </a:r>
          </a:p>
          <a:p>
            <a:pPr>
              <a:buFont typeface="Courier New" panose="02070309020205020404" pitchFamily="49" charset="0"/>
              <a:buChar char="o"/>
            </a:pPr>
            <a:r>
              <a:rPr lang="en-US" b="1" dirty="0">
                <a:solidFill>
                  <a:schemeClr val="tx1"/>
                </a:solidFill>
              </a:rPr>
              <a:t>Websites</a:t>
            </a:r>
          </a:p>
          <a:p>
            <a:pPr lvl="1">
              <a:buFont typeface="Courier New" panose="02070309020205020404" pitchFamily="49" charset="0"/>
              <a:buChar char="o"/>
            </a:pPr>
            <a:r>
              <a:rPr lang="en-US" b="1" dirty="0">
                <a:solidFill>
                  <a:schemeClr val="tx1"/>
                </a:solidFill>
              </a:rPr>
              <a:t>FHS Volleyball Home Page: </a:t>
            </a:r>
            <a:r>
              <a:rPr lang="en-US" b="1" dirty="0">
                <a:solidFill>
                  <a:schemeClr val="tx1"/>
                </a:solidFill>
                <a:hlinkClick r:id="rId3"/>
              </a:rPr>
              <a:t>https://www.tigerfanclub.org/page/show/2702582-volleyball</a:t>
            </a:r>
            <a:endParaRPr lang="en-US" b="1" dirty="0">
              <a:solidFill>
                <a:schemeClr val="tx1"/>
              </a:solidFill>
            </a:endParaRPr>
          </a:p>
          <a:p>
            <a:pPr lvl="1">
              <a:buFont typeface="Courier New" panose="02070309020205020404" pitchFamily="49" charset="0"/>
              <a:buChar char="o"/>
            </a:pPr>
            <a:r>
              <a:rPr lang="en-US" b="1" dirty="0">
                <a:solidFill>
                  <a:schemeClr val="tx1"/>
                </a:solidFill>
              </a:rPr>
              <a:t>FHS Athletics and Activities Home page: </a:t>
            </a:r>
            <a:r>
              <a:rPr lang="en-US" b="1" dirty="0">
                <a:solidFill>
                  <a:schemeClr val="tx1"/>
                </a:solidFill>
                <a:hlinkClick r:id="rId4"/>
              </a:rPr>
              <a:t>https://farmingtontigers.com/</a:t>
            </a:r>
            <a:endParaRPr lang="en-US" b="1" dirty="0">
              <a:solidFill>
                <a:schemeClr val="tx1"/>
              </a:solidFill>
            </a:endParaRPr>
          </a:p>
          <a:p>
            <a:pPr>
              <a:buFont typeface="Courier New" panose="02070309020205020404" pitchFamily="49" charset="0"/>
              <a:buChar char="o"/>
            </a:pPr>
            <a:r>
              <a:rPr lang="en-US" b="1" dirty="0">
                <a:solidFill>
                  <a:schemeClr val="tx1"/>
                </a:solidFill>
              </a:rPr>
              <a:t>Booster Club will send frequent email messages</a:t>
            </a:r>
          </a:p>
          <a:p>
            <a:endParaRPr lang="en-US" dirty="0"/>
          </a:p>
        </p:txBody>
      </p:sp>
    </p:spTree>
    <p:extLst>
      <p:ext uri="{BB962C8B-B14F-4D97-AF65-F5344CB8AC3E}">
        <p14:creationId xmlns:p14="http://schemas.microsoft.com/office/powerpoint/2010/main" val="75732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068341"/>
          </a:xfrm>
        </p:spPr>
        <p:txBody>
          <a:bodyPr/>
          <a:lstStyle/>
          <a:p>
            <a:r>
              <a:rPr lang="en-US" b="1" dirty="0"/>
              <a:t>Opportunities For A Successful Season</a:t>
            </a:r>
          </a:p>
        </p:txBody>
      </p:sp>
      <p:sp>
        <p:nvSpPr>
          <p:cNvPr id="3" name="Content Placeholder 2"/>
          <p:cNvSpPr>
            <a:spLocks noGrp="1"/>
          </p:cNvSpPr>
          <p:nvPr>
            <p:ph idx="1"/>
          </p:nvPr>
        </p:nvSpPr>
        <p:spPr>
          <a:xfrm>
            <a:off x="1397001" y="2556931"/>
            <a:ext cx="9601196" cy="3572019"/>
          </a:xfrm>
        </p:spPr>
        <p:txBody>
          <a:bodyPr>
            <a:normAutofit fontScale="40000" lnSpcReduction="20000"/>
          </a:bodyPr>
          <a:lstStyle/>
          <a:p>
            <a:pPr>
              <a:buFont typeface="Courier New" panose="02070309020205020404" pitchFamily="49" charset="0"/>
              <a:buChar char="o"/>
            </a:pPr>
            <a:r>
              <a:rPr lang="en-US" sz="3000" b="1" dirty="0"/>
              <a:t>Make your 2022 Booster club contribution</a:t>
            </a:r>
          </a:p>
          <a:p>
            <a:pPr lvl="1">
              <a:buFont typeface="Courier New" panose="02070309020205020404" pitchFamily="49" charset="0"/>
              <a:buChar char="o"/>
            </a:pPr>
            <a:r>
              <a:rPr lang="en-US" sz="3000" b="1" dirty="0"/>
              <a:t>$75 for the 2022 season</a:t>
            </a:r>
          </a:p>
          <a:p>
            <a:pPr lvl="2">
              <a:buFont typeface="Courier New" panose="02070309020205020404" pitchFamily="49" charset="0"/>
              <a:buChar char="o"/>
            </a:pPr>
            <a:r>
              <a:rPr lang="en-US" sz="3000" dirty="0"/>
              <a:t>Helps to cover: Assistant varsity coach payment, a season t-shirt for each player, end of season banquet ticket for each player, team dinners and special theme nights.</a:t>
            </a:r>
          </a:p>
          <a:p>
            <a:pPr lvl="1">
              <a:buFont typeface="Courier New" panose="02070309020205020404" pitchFamily="49" charset="0"/>
              <a:buChar char="o"/>
            </a:pPr>
            <a:r>
              <a:rPr lang="en-US" sz="3000" dirty="0"/>
              <a:t>Not an exemption from volunteering.</a:t>
            </a:r>
          </a:p>
          <a:p>
            <a:pPr>
              <a:buFont typeface="Courier New" panose="02070309020205020404" pitchFamily="49" charset="0"/>
              <a:buChar char="o"/>
            </a:pPr>
            <a:r>
              <a:rPr lang="en-US" sz="3000" b="1" dirty="0"/>
              <a:t>Participate in monthly Booster meetings</a:t>
            </a:r>
          </a:p>
          <a:p>
            <a:pPr>
              <a:buFont typeface="Courier New" panose="02070309020205020404" pitchFamily="49" charset="0"/>
              <a:buChar char="o"/>
            </a:pPr>
            <a:r>
              <a:rPr lang="en-US" sz="3000" b="1" dirty="0"/>
              <a:t>Parent volunteers</a:t>
            </a:r>
          </a:p>
          <a:p>
            <a:pPr lvl="1">
              <a:buFont typeface="Arial" panose="020B0604020202020204" pitchFamily="34" charset="0"/>
              <a:buChar char="•"/>
            </a:pPr>
            <a:r>
              <a:rPr lang="en-US" sz="3000" dirty="0"/>
              <a:t>Home Game Concessions</a:t>
            </a:r>
          </a:p>
          <a:p>
            <a:pPr lvl="1">
              <a:buFont typeface="Arial" panose="020B0604020202020204" pitchFamily="34" charset="0"/>
              <a:buChar char="•"/>
            </a:pPr>
            <a:r>
              <a:rPr lang="en-US" sz="3000" dirty="0"/>
              <a:t>Team dinners</a:t>
            </a:r>
          </a:p>
          <a:p>
            <a:pPr lvl="1">
              <a:buFont typeface="Arial" panose="020B0604020202020204" pitchFamily="34" charset="0"/>
              <a:buChar char="•"/>
            </a:pPr>
            <a:r>
              <a:rPr lang="en-US" sz="3000" dirty="0"/>
              <a:t>Varsity Invitational Tournament – Saturday, 9/17 (concessions and ticket sales at door)</a:t>
            </a:r>
          </a:p>
          <a:p>
            <a:pPr>
              <a:buFont typeface="Courier New" panose="02070309020205020404" pitchFamily="49" charset="0"/>
              <a:buChar char="o"/>
            </a:pPr>
            <a:r>
              <a:rPr lang="en-US" sz="3000" b="1" dirty="0"/>
              <a:t>Player participation</a:t>
            </a:r>
          </a:p>
          <a:p>
            <a:pPr lvl="1">
              <a:buFont typeface="Arial" panose="020B0604020202020204" pitchFamily="34" charset="0"/>
              <a:buChar char="•"/>
            </a:pPr>
            <a:r>
              <a:rPr lang="en-US" sz="3000" dirty="0"/>
              <a:t>Team dinners</a:t>
            </a:r>
          </a:p>
          <a:p>
            <a:pPr lvl="1">
              <a:buFont typeface="Arial" panose="020B0604020202020204" pitchFamily="34" charset="0"/>
              <a:buChar char="•"/>
            </a:pPr>
            <a:r>
              <a:rPr lang="en-US" sz="3000" dirty="0"/>
              <a:t>Farmington Varsity Invitational Tournament – Saturday, 9/17 </a:t>
            </a:r>
          </a:p>
          <a:p>
            <a:pPr lvl="1">
              <a:buFont typeface="Arial" panose="020B0604020202020204" pitchFamily="34" charset="0"/>
              <a:buChar char="•"/>
            </a:pPr>
            <a:r>
              <a:rPr lang="en-US" sz="3000" dirty="0"/>
              <a:t>End of season banquet  </a:t>
            </a:r>
          </a:p>
          <a:p>
            <a:pPr marL="0" indent="0">
              <a:buNone/>
            </a:pPr>
            <a:endParaRPr lang="en-US" b="1" dirty="0"/>
          </a:p>
          <a:p>
            <a:endParaRPr lang="en-US" dirty="0"/>
          </a:p>
        </p:txBody>
      </p:sp>
    </p:spTree>
    <p:extLst>
      <p:ext uri="{BB962C8B-B14F-4D97-AF65-F5344CB8AC3E}">
        <p14:creationId xmlns:p14="http://schemas.microsoft.com/office/powerpoint/2010/main" val="335053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Theme Nights and Team dinners</a:t>
            </a:r>
          </a:p>
        </p:txBody>
      </p:sp>
      <p:sp>
        <p:nvSpPr>
          <p:cNvPr id="3" name="Content Placeholder 2"/>
          <p:cNvSpPr>
            <a:spLocks noGrp="1"/>
          </p:cNvSpPr>
          <p:nvPr>
            <p:ph idx="1"/>
          </p:nvPr>
        </p:nvSpPr>
        <p:spPr>
          <a:xfrm>
            <a:off x="1295401" y="2429165"/>
            <a:ext cx="9601196" cy="3389744"/>
          </a:xfrm>
        </p:spPr>
        <p:txBody>
          <a:bodyPr>
            <a:normAutofit fontScale="92500" lnSpcReduction="20000"/>
          </a:bodyPr>
          <a:lstStyle/>
          <a:p>
            <a:pPr marL="0" indent="0">
              <a:buNone/>
            </a:pPr>
            <a:r>
              <a:rPr lang="en-US" dirty="0"/>
              <a:t>We are planning the following during home games with something special each night.</a:t>
            </a:r>
          </a:p>
          <a:p>
            <a:pPr>
              <a:buFont typeface="Courier New" panose="02070309020205020404" pitchFamily="49" charset="0"/>
              <a:buChar char="o"/>
            </a:pPr>
            <a:r>
              <a:rPr lang="en-US" b="1" dirty="0"/>
              <a:t>Sept 22 – Parent Night</a:t>
            </a:r>
          </a:p>
          <a:p>
            <a:pPr>
              <a:buFont typeface="Courier New" panose="02070309020205020404" pitchFamily="49" charset="0"/>
              <a:buChar char="o"/>
            </a:pPr>
            <a:r>
              <a:rPr lang="en-US" b="1" dirty="0"/>
              <a:t>Sept 29 – Youth Night (Homecoming week)</a:t>
            </a:r>
          </a:p>
          <a:p>
            <a:pPr>
              <a:buFont typeface="Courier New" panose="02070309020205020404" pitchFamily="49" charset="0"/>
              <a:buChar char="o"/>
            </a:pPr>
            <a:r>
              <a:rPr lang="en-US" b="1" dirty="0"/>
              <a:t>Oct 3 – Teacher Appreciation</a:t>
            </a:r>
          </a:p>
          <a:p>
            <a:pPr>
              <a:buFont typeface="Courier New" panose="02070309020205020404" pitchFamily="49" charset="0"/>
              <a:buChar char="o"/>
            </a:pPr>
            <a:r>
              <a:rPr lang="en-US" b="1" dirty="0"/>
              <a:t>Oct 5 – Dig Pink</a:t>
            </a:r>
          </a:p>
          <a:p>
            <a:pPr>
              <a:buFont typeface="Courier New" panose="02070309020205020404" pitchFamily="49" charset="0"/>
              <a:buChar char="o"/>
            </a:pPr>
            <a:r>
              <a:rPr lang="en-US" b="1" dirty="0"/>
              <a:t>Oct 11 – Senior Night</a:t>
            </a:r>
          </a:p>
          <a:p>
            <a:pPr marL="0" indent="0">
              <a:buNone/>
            </a:pPr>
            <a:r>
              <a:rPr lang="en-US" dirty="0"/>
              <a:t>There will be six team dinners provided. Please sign up to help provide the meal. Sign up will be sent by email and posted on the Volleyball Home Page.</a:t>
            </a:r>
          </a:p>
          <a:p>
            <a:pPr marL="0" indent="0">
              <a:buNone/>
            </a:pPr>
            <a:endParaRPr lang="en-US" dirty="0"/>
          </a:p>
          <a:p>
            <a:pPr lvl="1">
              <a:buFont typeface="Courier New" panose="02070309020205020404" pitchFamily="49" charset="0"/>
              <a:buChar char="o"/>
            </a:pPr>
            <a:endParaRPr lang="en-US" dirty="0"/>
          </a:p>
          <a:p>
            <a:pPr marL="0" indent="0">
              <a:buNone/>
            </a:pPr>
            <a:endParaRPr lang="en-US" b="1" dirty="0"/>
          </a:p>
          <a:p>
            <a:endParaRPr lang="en-US" dirty="0"/>
          </a:p>
        </p:txBody>
      </p:sp>
    </p:spTree>
    <p:extLst>
      <p:ext uri="{BB962C8B-B14F-4D97-AF65-F5344CB8AC3E}">
        <p14:creationId xmlns:p14="http://schemas.microsoft.com/office/powerpoint/2010/main" val="198387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Fundraising Opportunities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Fundraising efforts support the events we plan, supports the efforts of the team captains, and helps meet team equipment needs that are not covered by the school athletics budget and new things provided by FHS Athletics such livestreaming of games. </a:t>
            </a:r>
            <a:endParaRPr lang="en-US" dirty="0">
              <a:solidFill>
                <a:schemeClr val="tx1"/>
              </a:solidFill>
            </a:endParaRPr>
          </a:p>
          <a:p>
            <a:pPr>
              <a:buFont typeface="Courier New" panose="02070309020205020404" pitchFamily="49" charset="0"/>
              <a:buChar char="o"/>
            </a:pPr>
            <a:r>
              <a:rPr lang="en-US" sz="2000" b="1" dirty="0"/>
              <a:t>Home game concessions</a:t>
            </a:r>
          </a:p>
          <a:p>
            <a:pPr>
              <a:buFont typeface="Courier New" panose="02070309020205020404" pitchFamily="49" charset="0"/>
              <a:buChar char="o"/>
            </a:pPr>
            <a:r>
              <a:rPr lang="en-US" sz="2000" b="1" dirty="0"/>
              <a:t>Farmington Invitational Tourney</a:t>
            </a:r>
          </a:p>
          <a:p>
            <a:pPr>
              <a:buFont typeface="Courier New" panose="02070309020205020404" pitchFamily="49" charset="0"/>
              <a:buChar char="o"/>
            </a:pPr>
            <a:r>
              <a:rPr lang="en-US" sz="2000" b="1" dirty="0"/>
              <a:t>Snap! Raise (every other year)</a:t>
            </a:r>
            <a:endParaRPr lang="en-US" sz="2000" dirty="0">
              <a:solidFill>
                <a:schemeClr val="tx1"/>
              </a:solidFill>
            </a:endParaRPr>
          </a:p>
          <a:p>
            <a:pPr lvl="1">
              <a:buFont typeface="Arial" panose="020B0604020202020204" pitchFamily="34" charset="0"/>
              <a:buChar char="•"/>
            </a:pPr>
            <a:r>
              <a:rPr lang="en-US" dirty="0">
                <a:solidFill>
                  <a:schemeClr val="tx1"/>
                </a:solidFill>
              </a:rPr>
              <a:t>No volunteers are needed </a:t>
            </a:r>
          </a:p>
          <a:p>
            <a:pPr lvl="1">
              <a:buFont typeface="Arial" panose="020B0604020202020204" pitchFamily="34" charset="0"/>
              <a:buChar char="•"/>
            </a:pPr>
            <a:r>
              <a:rPr lang="en-US" dirty="0">
                <a:solidFill>
                  <a:schemeClr val="tx1"/>
                </a:solidFill>
              </a:rPr>
              <a:t>Players provide email addresses for Snap! Raise to contact for donations </a:t>
            </a:r>
          </a:p>
          <a:p>
            <a:pPr>
              <a:buFont typeface="Courier New" panose="02070309020205020404" pitchFamily="49" charset="0"/>
              <a:buChar char="o"/>
            </a:pPr>
            <a:r>
              <a:rPr lang="en-US" sz="2000" b="1" dirty="0">
                <a:solidFill>
                  <a:schemeClr val="tx1"/>
                </a:solidFill>
              </a:rPr>
              <a:t>Cub Foods bagging, Celts bingo, etc.</a:t>
            </a:r>
          </a:p>
          <a:p>
            <a:pPr>
              <a:buFont typeface="Arial" panose="020B0604020202020204" pitchFamily="34" charset="0"/>
              <a:buChar char="•"/>
            </a:pPr>
            <a:endParaRPr lang="en-US" dirty="0">
              <a:solidFill>
                <a:schemeClr val="tx1"/>
              </a:solidFill>
            </a:endParaRPr>
          </a:p>
          <a:p>
            <a:pPr marL="0" indent="0">
              <a:buNone/>
            </a:pPr>
            <a:endParaRPr lang="en-US" dirty="0">
              <a:solidFill>
                <a:schemeClr val="tx1"/>
              </a:solidFill>
            </a:endParaRPr>
          </a:p>
          <a:p>
            <a:pPr marL="457200" lvl="1" indent="0">
              <a:buNone/>
            </a:pPr>
            <a:endParaRPr lang="en-US" dirty="0">
              <a:highlight>
                <a:srgbClr val="FFFF00"/>
              </a:highlight>
            </a:endParaRPr>
          </a:p>
        </p:txBody>
      </p:sp>
    </p:spTree>
    <p:extLst>
      <p:ext uri="{BB962C8B-B14F-4D97-AF65-F5344CB8AC3E}">
        <p14:creationId xmlns:p14="http://schemas.microsoft.com/office/powerpoint/2010/main" val="143919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Game Concessions</a:t>
            </a:r>
          </a:p>
        </p:txBody>
      </p:sp>
      <p:sp>
        <p:nvSpPr>
          <p:cNvPr id="3" name="Content Placeholder 2"/>
          <p:cNvSpPr>
            <a:spLocks noGrp="1"/>
          </p:cNvSpPr>
          <p:nvPr>
            <p:ph idx="1"/>
          </p:nvPr>
        </p:nvSpPr>
        <p:spPr/>
        <p:txBody>
          <a:bodyPr>
            <a:normAutofit lnSpcReduction="10000"/>
          </a:bodyPr>
          <a:lstStyle/>
          <a:p>
            <a:pPr lvl="1">
              <a:buFont typeface="Courier New" panose="02070309020205020404" pitchFamily="49" charset="0"/>
              <a:buChar char="o"/>
            </a:pPr>
            <a:endParaRPr lang="en-US" dirty="0"/>
          </a:p>
          <a:p>
            <a:pPr lvl="1">
              <a:buFont typeface="Courier New" panose="02070309020205020404" pitchFamily="49" charset="0"/>
              <a:buChar char="o"/>
            </a:pPr>
            <a:r>
              <a:rPr lang="en-US" dirty="0"/>
              <a:t>This is a key part of being a Booster Club under the parent umbrella of Tiger Fan Club and a consistent season fundraiser.</a:t>
            </a:r>
          </a:p>
          <a:p>
            <a:pPr lvl="1">
              <a:buFont typeface="Courier New" panose="02070309020205020404" pitchFamily="49" charset="0"/>
              <a:buChar char="o"/>
            </a:pPr>
            <a:r>
              <a:rPr lang="en-US" dirty="0"/>
              <a:t>We are required by the Tiger Fan Club to cover 9 slots during our season (there are 2 shifts during each home match - one JV &amp; one Varsity</a:t>
            </a:r>
            <a:r>
              <a:rPr lang="en-US" dirty="0">
                <a:solidFill>
                  <a:schemeClr val="tx1"/>
                </a:solidFill>
              </a:rPr>
              <a:t>). We will need 3 people each shift for 5 of our 6 home games.</a:t>
            </a:r>
          </a:p>
          <a:p>
            <a:pPr lvl="1">
              <a:buFont typeface="Courier New" panose="02070309020205020404" pitchFamily="49" charset="0"/>
              <a:buChar char="o"/>
            </a:pPr>
            <a:r>
              <a:rPr lang="en-US" dirty="0"/>
              <a:t>If we are unable to fill our volunteer shifts, we forfeit our share of concessions dollars.  For reference, this is approx. $1,400 in past years so we do not want to miss out!</a:t>
            </a:r>
          </a:p>
          <a:p>
            <a:pPr lvl="1">
              <a:buFont typeface="Courier New" panose="02070309020205020404" pitchFamily="49" charset="0"/>
              <a:buChar char="o"/>
            </a:pPr>
            <a:r>
              <a:rPr lang="en-US" dirty="0"/>
              <a:t>Sign Up Genius link will be emailed out and posted on the </a:t>
            </a:r>
            <a:r>
              <a:rPr lang="en-US" dirty="0">
                <a:solidFill>
                  <a:schemeClr val="tx1"/>
                </a:solidFill>
              </a:rPr>
              <a:t>Volleyball Home Page.</a:t>
            </a:r>
          </a:p>
          <a:p>
            <a:pPr marL="457200" lvl="1" indent="0">
              <a:buNone/>
            </a:pPr>
            <a:endParaRPr lang="en-US" b="1" dirty="0"/>
          </a:p>
          <a:p>
            <a:pPr lvl="1"/>
            <a:endParaRPr lang="en-US" b="1" dirty="0"/>
          </a:p>
          <a:p>
            <a:endParaRPr lang="en-US" b="1" dirty="0"/>
          </a:p>
        </p:txBody>
      </p:sp>
    </p:spTree>
    <p:extLst>
      <p:ext uri="{BB962C8B-B14F-4D97-AF65-F5344CB8AC3E}">
        <p14:creationId xmlns:p14="http://schemas.microsoft.com/office/powerpoint/2010/main" val="81714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FHS VARSITY INVITATINOAL TOURNAMENT</a:t>
            </a:r>
          </a:p>
        </p:txBody>
      </p:sp>
      <p:sp>
        <p:nvSpPr>
          <p:cNvPr id="3" name="Content Placeholder 2"/>
          <p:cNvSpPr>
            <a:spLocks noGrp="1"/>
          </p:cNvSpPr>
          <p:nvPr>
            <p:ph idx="1"/>
          </p:nvPr>
        </p:nvSpPr>
        <p:spPr/>
        <p:txBody>
          <a:bodyPr>
            <a:normAutofit fontScale="92500"/>
          </a:bodyPr>
          <a:lstStyle/>
          <a:p>
            <a:pPr>
              <a:buFont typeface="Courier New" panose="02070309020205020404" pitchFamily="49" charset="0"/>
              <a:buChar char="o"/>
            </a:pPr>
            <a:r>
              <a:rPr lang="en-US" dirty="0"/>
              <a:t>Hosted at FHS on Saturday, September 17</a:t>
            </a:r>
          </a:p>
          <a:p>
            <a:pPr>
              <a:buFont typeface="Courier New" panose="02070309020205020404" pitchFamily="49" charset="0"/>
              <a:buChar char="o"/>
            </a:pPr>
            <a:r>
              <a:rPr lang="en-US" dirty="0"/>
              <a:t>Biggest fundraiser of the season</a:t>
            </a:r>
          </a:p>
          <a:p>
            <a:pPr>
              <a:buFont typeface="Courier New" panose="02070309020205020404" pitchFamily="49" charset="0"/>
              <a:buChar char="o"/>
            </a:pPr>
            <a:r>
              <a:rPr lang="en-US" dirty="0"/>
              <a:t>16 teams participate </a:t>
            </a:r>
          </a:p>
          <a:p>
            <a:pPr>
              <a:buFont typeface="Courier New" panose="02070309020205020404" pitchFamily="49" charset="0"/>
              <a:buChar char="o"/>
            </a:pPr>
            <a:r>
              <a:rPr lang="en-US" dirty="0"/>
              <a:t>Non-varsity parent volunteers are needed to help with admissions and concessions</a:t>
            </a:r>
          </a:p>
          <a:p>
            <a:pPr>
              <a:buFont typeface="Courier New" panose="02070309020205020404" pitchFamily="49" charset="0"/>
              <a:buChar char="o"/>
            </a:pPr>
            <a:r>
              <a:rPr lang="en-US" dirty="0"/>
              <a:t>All non-varsity players work the tournament – assignments provided by coaches</a:t>
            </a:r>
          </a:p>
          <a:p>
            <a:pPr>
              <a:buFont typeface="Courier New" panose="02070309020205020404" pitchFamily="49" charset="0"/>
              <a:buChar char="o"/>
            </a:pPr>
            <a:r>
              <a:rPr lang="en-US" dirty="0"/>
              <a:t>Varsity parents serve as line judges for the Farmington team games </a:t>
            </a:r>
          </a:p>
          <a:p>
            <a:pPr>
              <a:buFont typeface="Courier New" panose="02070309020205020404" pitchFamily="49" charset="0"/>
              <a:buChar char="o"/>
            </a:pPr>
            <a:r>
              <a:rPr lang="en-US" dirty="0"/>
              <a:t>Sign Up Genius link will be sent out and posted on the Volleyball Home Page</a:t>
            </a:r>
          </a:p>
        </p:txBody>
      </p:sp>
    </p:spTree>
    <p:extLst>
      <p:ext uri="{BB962C8B-B14F-4D97-AF65-F5344CB8AC3E}">
        <p14:creationId xmlns:p14="http://schemas.microsoft.com/office/powerpoint/2010/main" val="349224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Annual Booster Contribution</a:t>
            </a:r>
          </a:p>
        </p:txBody>
      </p:sp>
      <p:sp>
        <p:nvSpPr>
          <p:cNvPr id="3" name="Text Placeholder 2"/>
          <p:cNvSpPr>
            <a:spLocks noGrp="1"/>
          </p:cNvSpPr>
          <p:nvPr>
            <p:ph type="body" idx="1"/>
          </p:nvPr>
        </p:nvSpPr>
        <p:spPr/>
        <p:txBody>
          <a:bodyPr/>
          <a:lstStyle/>
          <a:p>
            <a:pPr algn="ctr"/>
            <a:r>
              <a:rPr lang="en-US" b="1" u="sng" dirty="0">
                <a:solidFill>
                  <a:schemeClr val="tx1"/>
                </a:solidFill>
              </a:rPr>
              <a:t>Volleyball Booster Fee</a:t>
            </a:r>
          </a:p>
        </p:txBody>
      </p:sp>
      <p:sp>
        <p:nvSpPr>
          <p:cNvPr id="4" name="Content Placeholder 3"/>
          <p:cNvSpPr>
            <a:spLocks noGrp="1"/>
          </p:cNvSpPr>
          <p:nvPr>
            <p:ph sz="half" idx="2"/>
          </p:nvPr>
        </p:nvSpPr>
        <p:spPr>
          <a:xfrm>
            <a:off x="1295400" y="3243262"/>
            <a:ext cx="4718304" cy="2935596"/>
          </a:xfrm>
        </p:spPr>
        <p:txBody>
          <a:bodyPr>
            <a:normAutofit fontScale="70000" lnSpcReduction="20000"/>
          </a:bodyPr>
          <a:lstStyle/>
          <a:p>
            <a:pPr marL="0" indent="0">
              <a:buNone/>
            </a:pPr>
            <a:endParaRPr lang="en-US" sz="2600" dirty="0">
              <a:highlight>
                <a:srgbClr val="FFFF00"/>
              </a:highlight>
            </a:endParaRPr>
          </a:p>
          <a:p>
            <a:pPr>
              <a:buFont typeface="Courier New" panose="02070309020205020404" pitchFamily="49" charset="0"/>
              <a:buChar char="o"/>
            </a:pPr>
            <a:r>
              <a:rPr lang="en-US" sz="2600" dirty="0"/>
              <a:t>$75.00 since 2016 ($50 in 2021)</a:t>
            </a:r>
          </a:p>
          <a:p>
            <a:pPr>
              <a:buFont typeface="Courier New" panose="02070309020205020404" pitchFamily="49" charset="0"/>
              <a:buChar char="o"/>
            </a:pPr>
            <a:r>
              <a:rPr lang="en-US" sz="2600" dirty="0"/>
              <a:t>Due to uncertainty of Covid, we did not charge a fee in 2020.</a:t>
            </a:r>
          </a:p>
          <a:p>
            <a:pPr>
              <a:buFont typeface="Courier New" panose="02070309020205020404" pitchFamily="49" charset="0"/>
              <a:buChar char="o"/>
            </a:pPr>
            <a:r>
              <a:rPr lang="en-US" sz="2600" dirty="0"/>
              <a:t>The board has chosen to keep the suggested contribution low, not include apparel but allow players to choose what to purchase via online store.</a:t>
            </a:r>
          </a:p>
          <a:p>
            <a:pPr>
              <a:buFont typeface="Courier New" panose="02070309020205020404" pitchFamily="49" charset="0"/>
              <a:buChar char="o"/>
            </a:pPr>
            <a:r>
              <a:rPr lang="en-US" sz="2600" dirty="0"/>
              <a:t>Pay via PayPal (Credit Card) on </a:t>
            </a:r>
            <a:r>
              <a:rPr lang="en-US" sz="2600" dirty="0">
                <a:solidFill>
                  <a:schemeClr val="tx1"/>
                </a:solidFill>
              </a:rPr>
              <a:t>the Volleyball Home Page or a c</a:t>
            </a:r>
            <a:r>
              <a:rPr lang="en-US" sz="2600" dirty="0"/>
              <a:t>heck to Board Member</a:t>
            </a:r>
          </a:p>
          <a:p>
            <a:endParaRPr lang="en-US" dirty="0"/>
          </a:p>
          <a:p>
            <a:endParaRPr lang="en-US" dirty="0"/>
          </a:p>
        </p:txBody>
      </p:sp>
      <p:sp>
        <p:nvSpPr>
          <p:cNvPr id="5" name="Text Placeholder 4"/>
          <p:cNvSpPr>
            <a:spLocks noGrp="1"/>
          </p:cNvSpPr>
          <p:nvPr>
            <p:ph type="body" sz="quarter" idx="3"/>
          </p:nvPr>
        </p:nvSpPr>
        <p:spPr/>
        <p:txBody>
          <a:bodyPr/>
          <a:lstStyle/>
          <a:p>
            <a:pPr algn="ctr"/>
            <a:r>
              <a:rPr lang="en-US" b="1" u="sng" dirty="0">
                <a:solidFill>
                  <a:schemeClr val="tx1"/>
                </a:solidFill>
              </a:rPr>
              <a:t>Other Sport Booster Fees</a:t>
            </a:r>
          </a:p>
        </p:txBody>
      </p:sp>
      <p:sp>
        <p:nvSpPr>
          <p:cNvPr id="6" name="Content Placeholder 5"/>
          <p:cNvSpPr>
            <a:spLocks noGrp="1"/>
          </p:cNvSpPr>
          <p:nvPr>
            <p:ph sz="quarter" idx="4"/>
          </p:nvPr>
        </p:nvSpPr>
        <p:spPr>
          <a:xfrm>
            <a:off x="6180670" y="3607329"/>
            <a:ext cx="4718304" cy="2127646"/>
          </a:xfrm>
        </p:spPr>
        <p:txBody>
          <a:bodyPr>
            <a:normAutofit fontScale="70000" lnSpcReduction="20000"/>
          </a:bodyPr>
          <a:lstStyle/>
          <a:p>
            <a:pPr marL="0" indent="0">
              <a:buNone/>
            </a:pPr>
            <a:endParaRPr lang="en-US" sz="2000" dirty="0">
              <a:solidFill>
                <a:schemeClr val="tx1"/>
              </a:solidFill>
            </a:endParaRPr>
          </a:p>
          <a:p>
            <a:pPr>
              <a:buFont typeface="Courier New" panose="02070309020205020404" pitchFamily="49" charset="0"/>
              <a:buChar char="o"/>
            </a:pPr>
            <a:r>
              <a:rPr lang="en-US" sz="2900" dirty="0">
                <a:solidFill>
                  <a:schemeClr val="tx1"/>
                </a:solidFill>
              </a:rPr>
              <a:t>$230 + includes various apparel items chosen by coaches/booster clubs</a:t>
            </a:r>
          </a:p>
        </p:txBody>
      </p:sp>
    </p:spTree>
    <p:extLst>
      <p:ext uri="{BB962C8B-B14F-4D97-AF65-F5344CB8AC3E}">
        <p14:creationId xmlns:p14="http://schemas.microsoft.com/office/powerpoint/2010/main" val="37863129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id_classification_confidential" value=""/>
  <element uid="0bf5a77d-3f3a-4e58-9a8a-1570d5e8454d" value=""/>
</sisl>
</file>

<file path=customXml/itemProps1.xml><?xml version="1.0" encoding="utf-8"?>
<ds:datastoreItem xmlns:ds="http://schemas.openxmlformats.org/officeDocument/2006/customXml" ds:itemID="{EC65D6C5-DC20-45CD-9E78-83C257ABDC7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Organic</Template>
  <TotalTime>4976</TotalTime>
  <Words>819</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Garamond</vt:lpstr>
      <vt:lpstr>Segoe UI Historic</vt:lpstr>
      <vt:lpstr>Times New Roman</vt:lpstr>
      <vt:lpstr>Organic</vt:lpstr>
      <vt:lpstr>FHS Volleyball Boosters</vt:lpstr>
      <vt:lpstr>Volleyball Boosters</vt:lpstr>
      <vt:lpstr>Communication</vt:lpstr>
      <vt:lpstr>Opportunities For A Successful Season</vt:lpstr>
      <vt:lpstr>Theme Nights and Team dinners</vt:lpstr>
      <vt:lpstr>Fundraising Opportunities</vt:lpstr>
      <vt:lpstr>Home Game Concessions</vt:lpstr>
      <vt:lpstr>FHS VARSITY INVITATINOAL TOURNAMENT</vt:lpstr>
      <vt:lpstr>Annual Booster Contribution</vt:lpstr>
      <vt:lpstr>Booster Club Contribution vs. Registration Fee</vt:lpstr>
      <vt:lpstr>Online Apparel Store</vt:lpstr>
      <vt:lpstr>Questions</vt:lpstr>
    </vt:vector>
  </TitlesOfParts>
  <Company>Express Scripts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FHS Volleyball Program</dc:title>
  <dc:creator>Doherty, Brandie A. (VIR)</dc:creator>
  <cp:lastModifiedBy>Rae Phillips</cp:lastModifiedBy>
  <cp:revision>71</cp:revision>
  <dcterms:created xsi:type="dcterms:W3CDTF">2019-07-24T22:30:56Z</dcterms:created>
  <dcterms:modified xsi:type="dcterms:W3CDTF">2022-08-18T12:38:27Z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7143d9d7-b22a-4e29-93d9-332677650fde</vt:lpwstr>
  </property>
  <property fmtid="{D5CDD505-2E9C-101B-9397-08002B2CF9AE}" pid="3" name="bjSaver">
    <vt:lpwstr>AMJ4iuRjOWt8dSMfGeRRGYfQXoUiQ0ZX</vt:lpwstr>
  </property>
  <property fmtid="{D5CDD505-2E9C-101B-9397-08002B2CF9AE}" pid="4"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5" name="bjDocumentLabelXML-0">
    <vt:lpwstr>ames.com/2008/01/sie/internal/label"&gt;&lt;element uid="3a0f620a-74f7-4504-a030-448d9ea0e08a" value="" /&gt;&lt;element uid="id_classification_confidential" value="" /&gt;&lt;element uid="0bf5a77d-3f3a-4e58-9a8a-1570d5e8454d" value="" /&gt;&lt;/sisl&gt;</vt:lpwstr>
  </property>
  <property fmtid="{D5CDD505-2E9C-101B-9397-08002B2CF9AE}" pid="6" name="bjDocumentSecurityLabel">
    <vt:lpwstr>Confidential</vt:lpwstr>
  </property>
  <property fmtid="{D5CDD505-2E9C-101B-9397-08002B2CF9AE}" pid="7" name="bjESIDataClassification">
    <vt:lpwstr>XYZZYConfidentialfwo[qei34890ty@^C@#%^11dc45</vt:lpwstr>
  </property>
</Properties>
</file>