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9.xml"/>
  <Override ContentType="application/vnd.openxmlformats-officedocument.presentationml.slideMaster+xml" PartName="/ppt/slideMasters/slideMaster11.xml"/>
  <Override ContentType="application/vnd.openxmlformats-officedocument.presentationml.slideMaster+xml" PartName="/ppt/slideMasters/slideMaster12.xml"/>
  <Override ContentType="application/vnd.openxmlformats-officedocument.presentationml.slideMaster+xml" PartName="/ppt/slideMasters/slideMaster10.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7.xml"/>
  <Override ContentType="application/vnd.openxmlformats-officedocument.presentationml.slideMaster+xml" PartName="/ppt/slideMasters/slideMaster6.xml"/>
  <Override ContentType="application/vnd.openxmlformats-officedocument.presentationml.slideMaster+xml" PartName="/ppt/slideMasters/slideMaster5.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6.xml"/>
  <Override ContentType="application/vnd.openxmlformats-officedocument.theme+xml" PartName="/ppt/theme/theme3.xml"/>
  <Override ContentType="application/vnd.openxmlformats-officedocument.theme+xml" PartName="/ppt/theme/theme11.xml"/>
  <Override ContentType="application/vnd.openxmlformats-officedocument.theme+xml" PartName="/ppt/theme/theme5.xml"/>
  <Override ContentType="application/vnd.openxmlformats-officedocument.theme+xml" PartName="/ppt/theme/theme9.xml"/>
  <Override ContentType="application/vnd.openxmlformats-officedocument.theme+xml" PartName="/ppt/theme/theme13.xml"/>
  <Override ContentType="application/vnd.openxmlformats-officedocument.theme+xml" PartName="/ppt/theme/theme7.xml"/>
  <Override ContentType="application/vnd.openxmlformats-officedocument.theme+xml" PartName="/ppt/theme/theme2.xml"/>
  <Override ContentType="application/vnd.openxmlformats-officedocument.theme+xml" PartName="/ppt/theme/theme4.xml"/>
  <Override ContentType="application/vnd.openxmlformats-officedocument.theme+xml" PartName="/ppt/theme/theme8.xml"/>
  <Override ContentType="application/vnd.openxmlformats-officedocument.theme+xml" PartName="/ppt/theme/theme10.xml"/>
  <Override ContentType="application/vnd.openxmlformats-officedocument.theme+xml" PartName="/ppt/theme/theme1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 id="2147483660" r:id="rId5"/>
    <p:sldMasterId id="2147483661" r:id="rId6"/>
    <p:sldMasterId id="2147483662" r:id="rId7"/>
    <p:sldMasterId id="2147483663" r:id="rId8"/>
    <p:sldMasterId id="2147483664" r:id="rId9"/>
    <p:sldMasterId id="2147483665" r:id="rId10"/>
    <p:sldMasterId id="2147483666" r:id="rId11"/>
    <p:sldMasterId id="2147483667" r:id="rId12"/>
    <p:sldMasterId id="2147483668" r:id="rId13"/>
    <p:sldMasterId id="2147483669" r:id="rId14"/>
    <p:sldMasterId id="2147483670" r:id="rId15"/>
  </p:sldMasterIdLst>
  <p:notesMasterIdLst>
    <p:notesMasterId r:id="rId16"/>
  </p:notesMasterIdLst>
  <p:sldIdLst>
    <p:sldId id="256" r:id="rId17"/>
    <p:sldId id="257" r:id="rId18"/>
    <p:sldId id="258" r:id="rId19"/>
    <p:sldId id="259" r:id="rId20"/>
    <p:sldId id="260" r:id="rId21"/>
    <p:sldId id="261" r:id="rId22"/>
    <p:sldId id="262" r:id="rId23"/>
  </p:sldIdLst>
  <p:sldSz cy="6858000" cx="9144000"/>
  <p:notesSz cx="6858000" cy="9144000"/>
  <p:embeddedFontLst>
    <p:embeddedFont>
      <p:font typeface="Corbel"/>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4.xml"/><Relationship Id="rId22" Type="http://schemas.openxmlformats.org/officeDocument/2006/relationships/slide" Target="slides/slide6.xml"/><Relationship Id="rId21" Type="http://schemas.openxmlformats.org/officeDocument/2006/relationships/slide" Target="slides/slide5.xml"/><Relationship Id="rId24" Type="http://schemas.openxmlformats.org/officeDocument/2006/relationships/font" Target="fonts/Corbel-regular.fntdata"/><Relationship Id="rId23" Type="http://schemas.openxmlformats.org/officeDocument/2006/relationships/slide" Target="slides/slide7.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26" Type="http://schemas.openxmlformats.org/officeDocument/2006/relationships/font" Target="fonts/Corbel-italic.fntdata"/><Relationship Id="rId25" Type="http://schemas.openxmlformats.org/officeDocument/2006/relationships/font" Target="fonts/Corbel-bold.fntdata"/><Relationship Id="rId27" Type="http://schemas.openxmlformats.org/officeDocument/2006/relationships/font" Target="fonts/Corbel-boldItalic.fntdata"/><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slideMaster" Target="slideMasters/slideMaster5.xml"/><Relationship Id="rId11" Type="http://schemas.openxmlformats.org/officeDocument/2006/relationships/slideMaster" Target="slideMasters/slideMaster8.xml"/><Relationship Id="rId10" Type="http://schemas.openxmlformats.org/officeDocument/2006/relationships/slideMaster" Target="slideMasters/slideMaster7.xml"/><Relationship Id="rId13" Type="http://schemas.openxmlformats.org/officeDocument/2006/relationships/slideMaster" Target="slideMasters/slideMaster10.xml"/><Relationship Id="rId12" Type="http://schemas.openxmlformats.org/officeDocument/2006/relationships/slideMaster" Target="slideMasters/slideMaster9.xml"/><Relationship Id="rId15" Type="http://schemas.openxmlformats.org/officeDocument/2006/relationships/slideMaster" Target="slideMasters/slideMaster12.xml"/><Relationship Id="rId14" Type="http://schemas.openxmlformats.org/officeDocument/2006/relationships/slideMaster" Target="slideMasters/slideMaster11.xml"/><Relationship Id="rId17" Type="http://schemas.openxmlformats.org/officeDocument/2006/relationships/slide" Target="slides/slide1.xml"/><Relationship Id="rId16" Type="http://schemas.openxmlformats.org/officeDocument/2006/relationships/notesMaster" Target="notesMasters/notesMaster1.xml"/><Relationship Id="rId19" Type="http://schemas.openxmlformats.org/officeDocument/2006/relationships/slide" Target="slides/slide3.xml"/><Relationship Id="rId1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Google Shape;174;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0" name="Shape 180"/>
        <p:cNvGrpSpPr/>
        <p:nvPr/>
      </p:nvGrpSpPr>
      <p:grpSpPr>
        <a:xfrm>
          <a:off x="0" y="0"/>
          <a:ext cx="0" cy="0"/>
          <a:chOff x="0" y="0"/>
          <a:chExt cx="0" cy="0"/>
        </a:xfrm>
      </p:grpSpPr>
      <p:sp>
        <p:nvSpPr>
          <p:cNvPr id="181" name="Google Shape;18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6" name="Shape 186"/>
        <p:cNvGrpSpPr/>
        <p:nvPr/>
      </p:nvGrpSpPr>
      <p:grpSpPr>
        <a:xfrm>
          <a:off x="0" y="0"/>
          <a:ext cx="0" cy="0"/>
          <a:chOff x="0" y="0"/>
          <a:chExt cx="0" cy="0"/>
        </a:xfrm>
      </p:grpSpPr>
      <p:sp>
        <p:nvSpPr>
          <p:cNvPr id="187" name="Google Shape;18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8" name="Shape 198"/>
        <p:cNvGrpSpPr/>
        <p:nvPr/>
      </p:nvGrpSpPr>
      <p:grpSpPr>
        <a:xfrm>
          <a:off x="0" y="0"/>
          <a:ext cx="0" cy="0"/>
          <a:chOff x="0" y="0"/>
          <a:chExt cx="0" cy="0"/>
        </a:xfrm>
      </p:grpSpPr>
      <p:sp>
        <p:nvSpPr>
          <p:cNvPr id="199" name="Google Shape;19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Google Shape;20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3" name="Shape 13"/>
        <p:cNvGrpSpPr/>
        <p:nvPr/>
      </p:nvGrpSpPr>
      <p:grpSpPr>
        <a:xfrm>
          <a:off x="0" y="0"/>
          <a:ext cx="0" cy="0"/>
          <a:chOff x="0" y="0"/>
          <a:chExt cx="0" cy="0"/>
        </a:xfrm>
      </p:grpSpPr>
      <p:sp>
        <p:nvSpPr>
          <p:cNvPr id="14" name="Google Shape;14;p2"/>
          <p:cNvSpPr txBox="1"/>
          <p:nvPr>
            <p:ph idx="1" type="subTitle"/>
          </p:nvPr>
        </p:nvSpPr>
        <p:spPr>
          <a:xfrm>
            <a:off x="352426" y="2895600"/>
            <a:ext cx="4572000" cy="1368798"/>
          </a:xfrm>
          <a:prstGeom prst="rect">
            <a:avLst/>
          </a:prstGeom>
          <a:noFill/>
          <a:ln>
            <a:noFill/>
          </a:ln>
        </p:spPr>
        <p:txBody>
          <a:bodyPr anchorCtr="0" anchor="t" bIns="45700" lIns="91425" spcFirstLastPara="1" rIns="91425" wrap="square" tIns="45700"/>
          <a:lstStyle>
            <a:lvl1pPr lvl="0" algn="l">
              <a:spcBef>
                <a:spcPts val="1200"/>
              </a:spcBef>
              <a:spcAft>
                <a:spcPts val="0"/>
              </a:spcAft>
              <a:buSzPts val="2000"/>
              <a:buNone/>
              <a:defRPr b="0" i="1" sz="2000" cap="none">
                <a:solidFill>
                  <a:schemeClr val="lt1"/>
                </a:solidFill>
              </a:defRPr>
            </a:lvl1pPr>
            <a:lvl2pPr lvl="1" algn="ctr">
              <a:spcBef>
                <a:spcPts val="600"/>
              </a:spcBef>
              <a:spcAft>
                <a:spcPts val="0"/>
              </a:spcAft>
              <a:buSzPts val="1600"/>
              <a:buNone/>
              <a:defRPr>
                <a:solidFill>
                  <a:schemeClr val="lt1"/>
                </a:solidFill>
              </a:defRPr>
            </a:lvl2pPr>
            <a:lvl3pPr lvl="2" algn="ctr">
              <a:spcBef>
                <a:spcPts val="600"/>
              </a:spcBef>
              <a:spcAft>
                <a:spcPts val="0"/>
              </a:spcAft>
              <a:buSzPts val="1600"/>
              <a:buNone/>
              <a:defRPr>
                <a:solidFill>
                  <a:schemeClr val="lt1"/>
                </a:solidFill>
              </a:defRPr>
            </a:lvl3pPr>
            <a:lvl4pPr lvl="3" algn="ctr">
              <a:spcBef>
                <a:spcPts val="600"/>
              </a:spcBef>
              <a:spcAft>
                <a:spcPts val="0"/>
              </a:spcAft>
              <a:buSzPts val="1600"/>
              <a:buNone/>
              <a:defRPr>
                <a:solidFill>
                  <a:schemeClr val="lt1"/>
                </a:solidFill>
              </a:defRPr>
            </a:lvl4pPr>
            <a:lvl5pPr lvl="4" algn="ctr">
              <a:spcBef>
                <a:spcPts val="600"/>
              </a:spcBef>
              <a:spcAft>
                <a:spcPts val="0"/>
              </a:spcAft>
              <a:buSzPts val="1600"/>
              <a:buNone/>
              <a:defRPr>
                <a:solidFill>
                  <a:schemeClr val="lt1"/>
                </a:solidFill>
              </a:defRPr>
            </a:lvl5pPr>
            <a:lvl6pPr lvl="5" algn="ctr">
              <a:spcBef>
                <a:spcPts val="600"/>
              </a:spcBef>
              <a:spcAft>
                <a:spcPts val="0"/>
              </a:spcAft>
              <a:buSzPts val="1600"/>
              <a:buNone/>
              <a:defRPr>
                <a:solidFill>
                  <a:schemeClr val="lt1"/>
                </a:solidFill>
              </a:defRPr>
            </a:lvl6pPr>
            <a:lvl7pPr lvl="6" algn="ctr">
              <a:spcBef>
                <a:spcPts val="600"/>
              </a:spcBef>
              <a:spcAft>
                <a:spcPts val="0"/>
              </a:spcAft>
              <a:buSzPts val="1600"/>
              <a:buNone/>
              <a:defRPr>
                <a:solidFill>
                  <a:schemeClr val="lt1"/>
                </a:solidFill>
              </a:defRPr>
            </a:lvl7pPr>
            <a:lvl8pPr lvl="7" algn="ctr">
              <a:spcBef>
                <a:spcPts val="600"/>
              </a:spcBef>
              <a:spcAft>
                <a:spcPts val="0"/>
              </a:spcAft>
              <a:buSzPts val="1600"/>
              <a:buNone/>
              <a:defRPr>
                <a:solidFill>
                  <a:schemeClr val="lt1"/>
                </a:solidFill>
              </a:defRPr>
            </a:lvl8pPr>
            <a:lvl9pPr lvl="8" algn="ctr">
              <a:spcBef>
                <a:spcPts val="600"/>
              </a:spcBef>
              <a:spcAft>
                <a:spcPts val="0"/>
              </a:spcAft>
              <a:buSzPts val="1600"/>
              <a:buNone/>
              <a:defRPr>
                <a:solidFill>
                  <a:schemeClr val="lt1"/>
                </a:solidFill>
              </a:defRPr>
            </a:lvl9pPr>
          </a:lstStyle>
          <a:p/>
        </p:txBody>
      </p:sp>
      <p:sp>
        <p:nvSpPr>
          <p:cNvPr id="15" name="Google Shape;15;p2"/>
          <p:cNvSpPr txBox="1"/>
          <p:nvPr>
            <p:ph type="title"/>
          </p:nvPr>
        </p:nvSpPr>
        <p:spPr>
          <a:xfrm>
            <a:off x="352426" y="457200"/>
            <a:ext cx="7680960" cy="2438399"/>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b="1" i="0" sz="6000" u="none" cap="none" strike="noStrike">
                <a:solidFill>
                  <a:schemeClr val="lt1"/>
                </a:solidFill>
                <a:latin typeface="Corbel"/>
                <a:ea typeface="Corbel"/>
                <a:cs typeface="Corbel"/>
                <a:sym typeface="Corbel"/>
              </a:defRPr>
            </a:lvl1pPr>
            <a:lvl2pPr lvl="1" algn="l">
              <a:spcBef>
                <a:spcPts val="400"/>
              </a:spcBef>
              <a:spcAft>
                <a:spcPts val="0"/>
              </a:spcAft>
              <a:buSzPts val="1400"/>
              <a:buNone/>
              <a:defRPr/>
            </a:lvl2pPr>
            <a:lvl3pPr lvl="2" algn="l">
              <a:spcBef>
                <a:spcPts val="400"/>
              </a:spcBef>
              <a:spcAft>
                <a:spcPts val="0"/>
              </a:spcAft>
              <a:buSzPts val="1400"/>
              <a:buNone/>
              <a:defRPr/>
            </a:lvl3pPr>
            <a:lvl4pPr lvl="3" algn="l">
              <a:spcBef>
                <a:spcPts val="400"/>
              </a:spcBef>
              <a:spcAft>
                <a:spcPts val="0"/>
              </a:spcAft>
              <a:buSzPts val="1400"/>
              <a:buNone/>
              <a:defRPr/>
            </a:lvl4pPr>
            <a:lvl5pPr lvl="4" algn="l">
              <a:spcBef>
                <a:spcPts val="400"/>
              </a:spcBef>
              <a:spcAft>
                <a:spcPts val="0"/>
              </a:spcAft>
              <a:buSzPts val="1400"/>
              <a:buNone/>
              <a:defRPr/>
            </a:lvl5pPr>
            <a:lvl6pPr lvl="5" algn="l">
              <a:spcBef>
                <a:spcPts val="400"/>
              </a:spcBef>
              <a:spcAft>
                <a:spcPts val="0"/>
              </a:spcAft>
              <a:buSzPts val="1400"/>
              <a:buNone/>
              <a:defRPr/>
            </a:lvl6pPr>
            <a:lvl7pPr lvl="6" algn="l">
              <a:spcBef>
                <a:spcPts val="400"/>
              </a:spcBef>
              <a:spcAft>
                <a:spcPts val="0"/>
              </a:spcAft>
              <a:buSzPts val="1400"/>
              <a:buNone/>
              <a:defRPr/>
            </a:lvl7pPr>
            <a:lvl8pPr lvl="7" algn="l">
              <a:spcBef>
                <a:spcPts val="400"/>
              </a:spcBef>
              <a:spcAft>
                <a:spcPts val="0"/>
              </a:spcAft>
              <a:buSzPts val="1400"/>
              <a:buNone/>
              <a:defRPr/>
            </a:lvl8pPr>
            <a:lvl9pPr lvl="8" algn="l">
              <a:spcBef>
                <a:spcPts val="400"/>
              </a:spcBef>
              <a:spcAft>
                <a:spcPts val="0"/>
              </a:spcAft>
              <a:buSzPts val="1400"/>
              <a:buNone/>
              <a:defRPr/>
            </a:lvl9pPr>
          </a:lstStyle>
          <a:p/>
        </p:txBody>
      </p:sp>
      <p:sp>
        <p:nvSpPr>
          <p:cNvPr id="16" name="Google Shape;16;p2"/>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2"/>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
        <p:nvSpPr>
          <p:cNvPr id="18" name="Google Shape;18;p2"/>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45" name="Shape 145"/>
        <p:cNvGrpSpPr/>
        <p:nvPr/>
      </p:nvGrpSpPr>
      <p:grpSpPr>
        <a:xfrm>
          <a:off x="0" y="0"/>
          <a:ext cx="0" cy="0"/>
          <a:chOff x="0" y="0"/>
          <a:chExt cx="0" cy="0"/>
        </a:xfrm>
      </p:grpSpPr>
      <p:sp>
        <p:nvSpPr>
          <p:cNvPr id="146" name="Google Shape;146;p21"/>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algn="l">
              <a:spcBef>
                <a:spcPts val="400"/>
              </a:spcBef>
              <a:spcAft>
                <a:spcPts val="0"/>
              </a:spcAft>
              <a:buSzPts val="1400"/>
              <a:buNone/>
              <a:defRPr/>
            </a:lvl1pPr>
            <a:lvl2pPr lvl="1" algn="l">
              <a:spcBef>
                <a:spcPts val="400"/>
              </a:spcBef>
              <a:spcAft>
                <a:spcPts val="0"/>
              </a:spcAft>
              <a:buSzPts val="1400"/>
              <a:buNone/>
              <a:defRPr/>
            </a:lvl2pPr>
            <a:lvl3pPr lvl="2" algn="l">
              <a:spcBef>
                <a:spcPts val="400"/>
              </a:spcBef>
              <a:spcAft>
                <a:spcPts val="0"/>
              </a:spcAft>
              <a:buSzPts val="1400"/>
              <a:buNone/>
              <a:defRPr/>
            </a:lvl3pPr>
            <a:lvl4pPr lvl="3" algn="l">
              <a:spcBef>
                <a:spcPts val="400"/>
              </a:spcBef>
              <a:spcAft>
                <a:spcPts val="0"/>
              </a:spcAft>
              <a:buSzPts val="1400"/>
              <a:buNone/>
              <a:defRPr/>
            </a:lvl4pPr>
            <a:lvl5pPr lvl="4" algn="l">
              <a:spcBef>
                <a:spcPts val="400"/>
              </a:spcBef>
              <a:spcAft>
                <a:spcPts val="0"/>
              </a:spcAft>
              <a:buSzPts val="1400"/>
              <a:buNone/>
              <a:defRPr/>
            </a:lvl5pPr>
            <a:lvl6pPr lvl="5" algn="l">
              <a:spcBef>
                <a:spcPts val="400"/>
              </a:spcBef>
              <a:spcAft>
                <a:spcPts val="0"/>
              </a:spcAft>
              <a:buSzPts val="1400"/>
              <a:buNone/>
              <a:defRPr/>
            </a:lvl6pPr>
            <a:lvl7pPr lvl="6" algn="l">
              <a:spcBef>
                <a:spcPts val="400"/>
              </a:spcBef>
              <a:spcAft>
                <a:spcPts val="0"/>
              </a:spcAft>
              <a:buSzPts val="1400"/>
              <a:buNone/>
              <a:defRPr/>
            </a:lvl7pPr>
            <a:lvl8pPr lvl="7" algn="l">
              <a:spcBef>
                <a:spcPts val="400"/>
              </a:spcBef>
              <a:spcAft>
                <a:spcPts val="0"/>
              </a:spcAft>
              <a:buSzPts val="1400"/>
              <a:buNone/>
              <a:defRPr/>
            </a:lvl8pPr>
            <a:lvl9pPr lvl="8" algn="l">
              <a:spcBef>
                <a:spcPts val="400"/>
              </a:spcBef>
              <a:spcAft>
                <a:spcPts val="0"/>
              </a:spcAft>
              <a:buSzPts val="1400"/>
              <a:buNone/>
              <a:defRPr/>
            </a:lvl9pPr>
          </a:lstStyle>
          <a:p/>
        </p:txBody>
      </p:sp>
      <p:sp>
        <p:nvSpPr>
          <p:cNvPr id="147" name="Google Shape;147;p21"/>
          <p:cNvSpPr txBox="1"/>
          <p:nvPr>
            <p:ph idx="1" type="body"/>
          </p:nvPr>
        </p:nvSpPr>
        <p:spPr>
          <a:xfrm rot="5400000">
            <a:off x="2020887" y="-204788"/>
            <a:ext cx="4343400" cy="7680325"/>
          </a:xfrm>
          <a:prstGeom prst="rect">
            <a:avLst/>
          </a:prstGeom>
          <a:noFill/>
          <a:ln>
            <a:noFill/>
          </a:ln>
        </p:spPr>
        <p:txBody>
          <a:bodyPr anchorCtr="0" anchor="t" bIns="45700" lIns="91425" spcFirstLastPara="1" rIns="91425" wrap="square" tIns="45700"/>
          <a:lstStyle>
            <a:lvl1pPr indent="-228600" lvl="0" marL="457200" algn="l">
              <a:spcBef>
                <a:spcPts val="1200"/>
              </a:spcBef>
              <a:spcAft>
                <a:spcPts val="0"/>
              </a:spcAft>
              <a:buSzPts val="1400"/>
              <a:buNone/>
              <a:defRPr/>
            </a:lvl1pPr>
            <a:lvl2pPr indent="-342900" lvl="1" marL="914400" algn="l">
              <a:spcBef>
                <a:spcPts val="600"/>
              </a:spcBef>
              <a:spcAft>
                <a:spcPts val="0"/>
              </a:spcAft>
              <a:buSzPts val="1800"/>
              <a:buChar char="•"/>
              <a:defRPr/>
            </a:lvl2pPr>
            <a:lvl3pPr indent="-342900" lvl="2" marL="1371600" algn="l">
              <a:spcBef>
                <a:spcPts val="600"/>
              </a:spcBef>
              <a:spcAft>
                <a:spcPts val="0"/>
              </a:spcAft>
              <a:buSzPts val="1800"/>
              <a:buChar char="•"/>
              <a:defRPr/>
            </a:lvl3pPr>
            <a:lvl4pPr indent="-342900" lvl="3" marL="1828800" algn="l">
              <a:spcBef>
                <a:spcPts val="600"/>
              </a:spcBef>
              <a:spcAft>
                <a:spcPts val="0"/>
              </a:spcAft>
              <a:buSzPts val="1800"/>
              <a:buChar char="•"/>
              <a:defRPr/>
            </a:lvl4pPr>
            <a:lvl5pPr indent="-342900" lvl="4" marL="2286000" algn="l">
              <a:spcBef>
                <a:spcPts val="600"/>
              </a:spcBef>
              <a:spcAft>
                <a:spcPts val="0"/>
              </a:spcAft>
              <a:buSzPts val="1800"/>
              <a:buChar char="•"/>
              <a:defRPr/>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0"/>
              </a:spcAft>
              <a:buSzPts val="1800"/>
              <a:buChar char="•"/>
              <a:defRPr/>
            </a:lvl9pPr>
          </a:lstStyle>
          <a:p/>
        </p:txBody>
      </p:sp>
      <p:sp>
        <p:nvSpPr>
          <p:cNvPr id="148" name="Google Shape;148;p21"/>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9" name="Google Shape;149;p21"/>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0" name="Google Shape;150;p21"/>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58" name="Shape 158"/>
        <p:cNvGrpSpPr/>
        <p:nvPr/>
      </p:nvGrpSpPr>
      <p:grpSpPr>
        <a:xfrm>
          <a:off x="0" y="0"/>
          <a:ext cx="0" cy="0"/>
          <a:chOff x="0" y="0"/>
          <a:chExt cx="0" cy="0"/>
        </a:xfrm>
      </p:grpSpPr>
      <p:sp>
        <p:nvSpPr>
          <p:cNvPr id="159" name="Google Shape;159;p23"/>
          <p:cNvSpPr txBox="1"/>
          <p:nvPr>
            <p:ph type="title"/>
          </p:nvPr>
        </p:nvSpPr>
        <p:spPr>
          <a:xfrm rot="5400000">
            <a:off x="4732337" y="2171700"/>
            <a:ext cx="5851525" cy="2057400"/>
          </a:xfrm>
          <a:prstGeom prst="rect">
            <a:avLst/>
          </a:prstGeom>
          <a:noFill/>
          <a:ln>
            <a:noFill/>
          </a:ln>
        </p:spPr>
        <p:txBody>
          <a:bodyPr anchorCtr="0" anchor="b" bIns="45700" lIns="91425" spcFirstLastPara="1" rIns="91425" wrap="square" tIns="45700"/>
          <a:lstStyle>
            <a:lvl1pPr lvl="0" algn="l">
              <a:spcBef>
                <a:spcPts val="400"/>
              </a:spcBef>
              <a:spcAft>
                <a:spcPts val="0"/>
              </a:spcAft>
              <a:buSzPts val="1400"/>
              <a:buNone/>
              <a:defRPr/>
            </a:lvl1pPr>
            <a:lvl2pPr lvl="1" algn="l">
              <a:spcBef>
                <a:spcPts val="400"/>
              </a:spcBef>
              <a:spcAft>
                <a:spcPts val="0"/>
              </a:spcAft>
              <a:buSzPts val="1400"/>
              <a:buNone/>
              <a:defRPr/>
            </a:lvl2pPr>
            <a:lvl3pPr lvl="2" algn="l">
              <a:spcBef>
                <a:spcPts val="400"/>
              </a:spcBef>
              <a:spcAft>
                <a:spcPts val="0"/>
              </a:spcAft>
              <a:buSzPts val="1400"/>
              <a:buNone/>
              <a:defRPr/>
            </a:lvl3pPr>
            <a:lvl4pPr lvl="3" algn="l">
              <a:spcBef>
                <a:spcPts val="400"/>
              </a:spcBef>
              <a:spcAft>
                <a:spcPts val="0"/>
              </a:spcAft>
              <a:buSzPts val="1400"/>
              <a:buNone/>
              <a:defRPr/>
            </a:lvl4pPr>
            <a:lvl5pPr lvl="4" algn="l">
              <a:spcBef>
                <a:spcPts val="400"/>
              </a:spcBef>
              <a:spcAft>
                <a:spcPts val="0"/>
              </a:spcAft>
              <a:buSzPts val="1400"/>
              <a:buNone/>
              <a:defRPr/>
            </a:lvl5pPr>
            <a:lvl6pPr lvl="5" algn="l">
              <a:spcBef>
                <a:spcPts val="400"/>
              </a:spcBef>
              <a:spcAft>
                <a:spcPts val="0"/>
              </a:spcAft>
              <a:buSzPts val="1400"/>
              <a:buNone/>
              <a:defRPr/>
            </a:lvl6pPr>
            <a:lvl7pPr lvl="6" algn="l">
              <a:spcBef>
                <a:spcPts val="400"/>
              </a:spcBef>
              <a:spcAft>
                <a:spcPts val="0"/>
              </a:spcAft>
              <a:buSzPts val="1400"/>
              <a:buNone/>
              <a:defRPr/>
            </a:lvl7pPr>
            <a:lvl8pPr lvl="7" algn="l">
              <a:spcBef>
                <a:spcPts val="400"/>
              </a:spcBef>
              <a:spcAft>
                <a:spcPts val="0"/>
              </a:spcAft>
              <a:buSzPts val="1400"/>
              <a:buNone/>
              <a:defRPr/>
            </a:lvl8pPr>
            <a:lvl9pPr lvl="8" algn="l">
              <a:spcBef>
                <a:spcPts val="400"/>
              </a:spcBef>
              <a:spcAft>
                <a:spcPts val="0"/>
              </a:spcAft>
              <a:buSzPts val="1400"/>
              <a:buNone/>
              <a:defRPr/>
            </a:lvl9pPr>
          </a:lstStyle>
          <a:p/>
        </p:txBody>
      </p:sp>
      <p:sp>
        <p:nvSpPr>
          <p:cNvPr id="160" name="Google Shape;160;p23"/>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lstStyle>
            <a:lvl1pPr indent="-228600" lvl="0" marL="457200" algn="l">
              <a:spcBef>
                <a:spcPts val="1200"/>
              </a:spcBef>
              <a:spcAft>
                <a:spcPts val="0"/>
              </a:spcAft>
              <a:buSzPts val="1400"/>
              <a:buNone/>
              <a:defRPr/>
            </a:lvl1pPr>
            <a:lvl2pPr indent="-342900" lvl="1" marL="914400" algn="l">
              <a:spcBef>
                <a:spcPts val="600"/>
              </a:spcBef>
              <a:spcAft>
                <a:spcPts val="0"/>
              </a:spcAft>
              <a:buSzPts val="1800"/>
              <a:buChar char="•"/>
              <a:defRPr/>
            </a:lvl2pPr>
            <a:lvl3pPr indent="-342900" lvl="2" marL="1371600" algn="l">
              <a:spcBef>
                <a:spcPts val="600"/>
              </a:spcBef>
              <a:spcAft>
                <a:spcPts val="0"/>
              </a:spcAft>
              <a:buSzPts val="1800"/>
              <a:buChar char="•"/>
              <a:defRPr/>
            </a:lvl3pPr>
            <a:lvl4pPr indent="-342900" lvl="3" marL="1828800" algn="l">
              <a:spcBef>
                <a:spcPts val="600"/>
              </a:spcBef>
              <a:spcAft>
                <a:spcPts val="0"/>
              </a:spcAft>
              <a:buSzPts val="1800"/>
              <a:buChar char="•"/>
              <a:defRPr/>
            </a:lvl4pPr>
            <a:lvl5pPr indent="-342900" lvl="4" marL="2286000" algn="l">
              <a:spcBef>
                <a:spcPts val="600"/>
              </a:spcBef>
              <a:spcAft>
                <a:spcPts val="0"/>
              </a:spcAft>
              <a:buSzPts val="1800"/>
              <a:buChar char="•"/>
              <a:defRPr/>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0"/>
              </a:spcAft>
              <a:buSzPts val="1800"/>
              <a:buChar char="•"/>
              <a:defRPr/>
            </a:lvl9pPr>
          </a:lstStyle>
          <a:p/>
        </p:txBody>
      </p:sp>
      <p:sp>
        <p:nvSpPr>
          <p:cNvPr id="161" name="Google Shape;161;p23"/>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2" name="Google Shape;162;p23"/>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3" name="Google Shape;163;p23"/>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idx="1" type="body"/>
          </p:nvPr>
        </p:nvSpPr>
        <p:spPr>
          <a:xfrm>
            <a:off x="352426" y="1463040"/>
            <a:ext cx="7680960" cy="4724400"/>
          </a:xfrm>
          <a:prstGeom prst="rect">
            <a:avLst/>
          </a:prstGeom>
          <a:noFill/>
          <a:ln>
            <a:noFill/>
          </a:ln>
        </p:spPr>
        <p:txBody>
          <a:bodyPr anchorCtr="0" anchor="t" bIns="45700" lIns="91425" spcFirstLastPara="1" rIns="91425" wrap="square" tIns="45700"/>
          <a:lstStyle>
            <a:lvl1pPr indent="-228600" lvl="0" marL="457200" algn="l">
              <a:spcBef>
                <a:spcPts val="1200"/>
              </a:spcBef>
              <a:spcAft>
                <a:spcPts val="0"/>
              </a:spcAft>
              <a:buSzPts val="1400"/>
              <a:buNone/>
              <a:defRPr/>
            </a:lvl1pPr>
            <a:lvl2pPr indent="-342900" lvl="1" marL="914400" algn="l">
              <a:spcBef>
                <a:spcPts val="600"/>
              </a:spcBef>
              <a:spcAft>
                <a:spcPts val="0"/>
              </a:spcAft>
              <a:buSzPts val="1800"/>
              <a:buChar char="•"/>
              <a:defRPr/>
            </a:lvl2pPr>
            <a:lvl3pPr indent="-342900" lvl="2" marL="1371600" algn="l">
              <a:spcBef>
                <a:spcPts val="600"/>
              </a:spcBef>
              <a:spcAft>
                <a:spcPts val="0"/>
              </a:spcAft>
              <a:buSzPts val="1800"/>
              <a:buChar char="•"/>
              <a:defRPr/>
            </a:lvl3pPr>
            <a:lvl4pPr indent="-342900" lvl="3" marL="1828800" algn="l">
              <a:spcBef>
                <a:spcPts val="600"/>
              </a:spcBef>
              <a:spcAft>
                <a:spcPts val="0"/>
              </a:spcAft>
              <a:buSzPts val="1800"/>
              <a:buChar char="•"/>
              <a:defRPr/>
            </a:lvl4pPr>
            <a:lvl5pPr indent="-342900" lvl="4" marL="2286000" algn="l">
              <a:spcBef>
                <a:spcPts val="600"/>
              </a:spcBef>
              <a:spcAft>
                <a:spcPts val="0"/>
              </a:spcAft>
              <a:buSzPts val="1800"/>
              <a:buChar char="•"/>
              <a:defRPr/>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0"/>
              </a:spcAft>
              <a:buSzPts val="1800"/>
              <a:buChar char="•"/>
              <a:defRPr/>
            </a:lvl9pPr>
          </a:lstStyle>
          <a:p/>
        </p:txBody>
      </p:sp>
      <p:sp>
        <p:nvSpPr>
          <p:cNvPr id="28" name="Google Shape;28;p4"/>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algn="l">
              <a:spcBef>
                <a:spcPts val="400"/>
              </a:spcBef>
              <a:spcAft>
                <a:spcPts val="0"/>
              </a:spcAft>
              <a:buSzPts val="1400"/>
              <a:buNone/>
              <a:defRPr/>
            </a:lvl1pPr>
            <a:lvl2pPr lvl="1" algn="l">
              <a:spcBef>
                <a:spcPts val="400"/>
              </a:spcBef>
              <a:spcAft>
                <a:spcPts val="0"/>
              </a:spcAft>
              <a:buSzPts val="1400"/>
              <a:buNone/>
              <a:defRPr/>
            </a:lvl2pPr>
            <a:lvl3pPr lvl="2" algn="l">
              <a:spcBef>
                <a:spcPts val="400"/>
              </a:spcBef>
              <a:spcAft>
                <a:spcPts val="0"/>
              </a:spcAft>
              <a:buSzPts val="1400"/>
              <a:buNone/>
              <a:defRPr/>
            </a:lvl3pPr>
            <a:lvl4pPr lvl="3" algn="l">
              <a:spcBef>
                <a:spcPts val="400"/>
              </a:spcBef>
              <a:spcAft>
                <a:spcPts val="0"/>
              </a:spcAft>
              <a:buSzPts val="1400"/>
              <a:buNone/>
              <a:defRPr/>
            </a:lvl4pPr>
            <a:lvl5pPr lvl="4" algn="l">
              <a:spcBef>
                <a:spcPts val="400"/>
              </a:spcBef>
              <a:spcAft>
                <a:spcPts val="0"/>
              </a:spcAft>
              <a:buSzPts val="1400"/>
              <a:buNone/>
              <a:defRPr/>
            </a:lvl5pPr>
            <a:lvl6pPr lvl="5" algn="l">
              <a:spcBef>
                <a:spcPts val="400"/>
              </a:spcBef>
              <a:spcAft>
                <a:spcPts val="0"/>
              </a:spcAft>
              <a:buSzPts val="1400"/>
              <a:buNone/>
              <a:defRPr/>
            </a:lvl6pPr>
            <a:lvl7pPr lvl="6" algn="l">
              <a:spcBef>
                <a:spcPts val="400"/>
              </a:spcBef>
              <a:spcAft>
                <a:spcPts val="0"/>
              </a:spcAft>
              <a:buSzPts val="1400"/>
              <a:buNone/>
              <a:defRPr/>
            </a:lvl7pPr>
            <a:lvl8pPr lvl="7" algn="l">
              <a:spcBef>
                <a:spcPts val="400"/>
              </a:spcBef>
              <a:spcAft>
                <a:spcPts val="0"/>
              </a:spcAft>
              <a:buSzPts val="1400"/>
              <a:buNone/>
              <a:defRPr/>
            </a:lvl8pPr>
            <a:lvl9pPr lvl="8" algn="l">
              <a:spcBef>
                <a:spcPts val="400"/>
              </a:spcBef>
              <a:spcAft>
                <a:spcPts val="0"/>
              </a:spcAft>
              <a:buSzPts val="1400"/>
              <a:buNone/>
              <a:defRPr/>
            </a:lvl9pPr>
          </a:lstStyle>
          <a:p/>
        </p:txBody>
      </p:sp>
      <p:sp>
        <p:nvSpPr>
          <p:cNvPr id="29" name="Google Shape;29;p4"/>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4"/>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
        <p:nvSpPr>
          <p:cNvPr id="31" name="Google Shape;31;p4"/>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47" name="Shape 47"/>
        <p:cNvGrpSpPr/>
        <p:nvPr/>
      </p:nvGrpSpPr>
      <p:grpSpPr>
        <a:xfrm>
          <a:off x="0" y="0"/>
          <a:ext cx="0" cy="0"/>
          <a:chOff x="0" y="0"/>
          <a:chExt cx="0" cy="0"/>
        </a:xfrm>
      </p:grpSpPr>
      <p:sp>
        <p:nvSpPr>
          <p:cNvPr id="48" name="Google Shape;48;p7"/>
          <p:cNvSpPr txBox="1"/>
          <p:nvPr>
            <p:ph idx="1" type="subTitle"/>
          </p:nvPr>
        </p:nvSpPr>
        <p:spPr>
          <a:xfrm>
            <a:off x="352426" y="4003302"/>
            <a:ext cx="4572000" cy="1178298"/>
          </a:xfrm>
          <a:prstGeom prst="rect">
            <a:avLst/>
          </a:prstGeom>
          <a:noFill/>
          <a:ln>
            <a:noFill/>
          </a:ln>
        </p:spPr>
        <p:txBody>
          <a:bodyPr anchorCtr="0" anchor="t" bIns="45700" lIns="91425" spcFirstLastPara="1" rIns="91425" wrap="square" tIns="45700"/>
          <a:lstStyle>
            <a:lvl1pPr lvl="0" algn="l">
              <a:spcBef>
                <a:spcPts val="1200"/>
              </a:spcBef>
              <a:spcAft>
                <a:spcPts val="0"/>
              </a:spcAft>
              <a:buSzPts val="2000"/>
              <a:buNone/>
              <a:defRPr b="0" i="1" sz="2000" cap="none">
                <a:solidFill>
                  <a:schemeClr val="lt1"/>
                </a:solidFill>
              </a:defRPr>
            </a:lvl1pPr>
            <a:lvl2pPr lvl="1" algn="ctr">
              <a:spcBef>
                <a:spcPts val="600"/>
              </a:spcBef>
              <a:spcAft>
                <a:spcPts val="0"/>
              </a:spcAft>
              <a:buSzPts val="1600"/>
              <a:buNone/>
              <a:defRPr>
                <a:solidFill>
                  <a:schemeClr val="lt1"/>
                </a:solidFill>
              </a:defRPr>
            </a:lvl2pPr>
            <a:lvl3pPr lvl="2" algn="ctr">
              <a:spcBef>
                <a:spcPts val="600"/>
              </a:spcBef>
              <a:spcAft>
                <a:spcPts val="0"/>
              </a:spcAft>
              <a:buSzPts val="1600"/>
              <a:buNone/>
              <a:defRPr>
                <a:solidFill>
                  <a:schemeClr val="lt1"/>
                </a:solidFill>
              </a:defRPr>
            </a:lvl3pPr>
            <a:lvl4pPr lvl="3" algn="ctr">
              <a:spcBef>
                <a:spcPts val="600"/>
              </a:spcBef>
              <a:spcAft>
                <a:spcPts val="0"/>
              </a:spcAft>
              <a:buSzPts val="1600"/>
              <a:buNone/>
              <a:defRPr>
                <a:solidFill>
                  <a:schemeClr val="lt1"/>
                </a:solidFill>
              </a:defRPr>
            </a:lvl4pPr>
            <a:lvl5pPr lvl="4" algn="ctr">
              <a:spcBef>
                <a:spcPts val="600"/>
              </a:spcBef>
              <a:spcAft>
                <a:spcPts val="0"/>
              </a:spcAft>
              <a:buSzPts val="1600"/>
              <a:buNone/>
              <a:defRPr>
                <a:solidFill>
                  <a:schemeClr val="lt1"/>
                </a:solidFill>
              </a:defRPr>
            </a:lvl5pPr>
            <a:lvl6pPr lvl="5" algn="ctr">
              <a:spcBef>
                <a:spcPts val="600"/>
              </a:spcBef>
              <a:spcAft>
                <a:spcPts val="0"/>
              </a:spcAft>
              <a:buSzPts val="1600"/>
              <a:buNone/>
              <a:defRPr>
                <a:solidFill>
                  <a:schemeClr val="lt1"/>
                </a:solidFill>
              </a:defRPr>
            </a:lvl6pPr>
            <a:lvl7pPr lvl="6" algn="ctr">
              <a:spcBef>
                <a:spcPts val="600"/>
              </a:spcBef>
              <a:spcAft>
                <a:spcPts val="0"/>
              </a:spcAft>
              <a:buSzPts val="1600"/>
              <a:buNone/>
              <a:defRPr>
                <a:solidFill>
                  <a:schemeClr val="lt1"/>
                </a:solidFill>
              </a:defRPr>
            </a:lvl7pPr>
            <a:lvl8pPr lvl="7" algn="ctr">
              <a:spcBef>
                <a:spcPts val="600"/>
              </a:spcBef>
              <a:spcAft>
                <a:spcPts val="0"/>
              </a:spcAft>
              <a:buSzPts val="1600"/>
              <a:buNone/>
              <a:defRPr>
                <a:solidFill>
                  <a:schemeClr val="lt1"/>
                </a:solidFill>
              </a:defRPr>
            </a:lvl8pPr>
            <a:lvl9pPr lvl="8" algn="ctr">
              <a:spcBef>
                <a:spcPts val="600"/>
              </a:spcBef>
              <a:spcAft>
                <a:spcPts val="0"/>
              </a:spcAft>
              <a:buSzPts val="1600"/>
              <a:buNone/>
              <a:defRPr>
                <a:solidFill>
                  <a:schemeClr val="lt1"/>
                </a:solidFill>
              </a:defRPr>
            </a:lvl9pPr>
          </a:lstStyle>
          <a:p/>
        </p:txBody>
      </p:sp>
      <p:sp>
        <p:nvSpPr>
          <p:cNvPr id="49" name="Google Shape;49;p7"/>
          <p:cNvSpPr txBox="1"/>
          <p:nvPr>
            <p:ph type="title"/>
          </p:nvPr>
        </p:nvSpPr>
        <p:spPr>
          <a:xfrm>
            <a:off x="354366" y="1990078"/>
            <a:ext cx="8439912" cy="1984248"/>
          </a:xfrm>
          <a:prstGeom prst="rect">
            <a:avLst/>
          </a:prstGeom>
          <a:noFill/>
          <a:ln>
            <a:noFill/>
          </a:ln>
        </p:spPr>
        <p:txBody>
          <a:bodyPr anchorCtr="0" anchor="b" bIns="45700" lIns="91425" spcFirstLastPara="1" rIns="91425" wrap="square" tIns="45700"/>
          <a:lstStyle>
            <a:lvl1pPr lvl="0" algn="l">
              <a:spcBef>
                <a:spcPts val="400"/>
              </a:spcBef>
              <a:spcAft>
                <a:spcPts val="0"/>
              </a:spcAft>
              <a:buSzPts val="1400"/>
              <a:buNone/>
              <a:defRPr b="1" i="0" sz="6000" u="none" cap="none" strike="noStrike">
                <a:solidFill>
                  <a:schemeClr val="lt1"/>
                </a:solidFill>
                <a:latin typeface="Corbel"/>
                <a:ea typeface="Corbel"/>
                <a:cs typeface="Corbel"/>
                <a:sym typeface="Corbel"/>
              </a:defRPr>
            </a:lvl1pPr>
            <a:lvl2pPr lvl="1" algn="l">
              <a:spcBef>
                <a:spcPts val="400"/>
              </a:spcBef>
              <a:spcAft>
                <a:spcPts val="0"/>
              </a:spcAft>
              <a:buSzPts val="1400"/>
              <a:buNone/>
              <a:defRPr/>
            </a:lvl2pPr>
            <a:lvl3pPr lvl="2" algn="l">
              <a:spcBef>
                <a:spcPts val="400"/>
              </a:spcBef>
              <a:spcAft>
                <a:spcPts val="0"/>
              </a:spcAft>
              <a:buSzPts val="1400"/>
              <a:buNone/>
              <a:defRPr/>
            </a:lvl3pPr>
            <a:lvl4pPr lvl="3" algn="l">
              <a:spcBef>
                <a:spcPts val="400"/>
              </a:spcBef>
              <a:spcAft>
                <a:spcPts val="0"/>
              </a:spcAft>
              <a:buSzPts val="1400"/>
              <a:buNone/>
              <a:defRPr/>
            </a:lvl4pPr>
            <a:lvl5pPr lvl="4" algn="l">
              <a:spcBef>
                <a:spcPts val="400"/>
              </a:spcBef>
              <a:spcAft>
                <a:spcPts val="0"/>
              </a:spcAft>
              <a:buSzPts val="1400"/>
              <a:buNone/>
              <a:defRPr/>
            </a:lvl5pPr>
            <a:lvl6pPr lvl="5" algn="l">
              <a:spcBef>
                <a:spcPts val="400"/>
              </a:spcBef>
              <a:spcAft>
                <a:spcPts val="0"/>
              </a:spcAft>
              <a:buSzPts val="1400"/>
              <a:buNone/>
              <a:defRPr/>
            </a:lvl6pPr>
            <a:lvl7pPr lvl="6" algn="l">
              <a:spcBef>
                <a:spcPts val="400"/>
              </a:spcBef>
              <a:spcAft>
                <a:spcPts val="0"/>
              </a:spcAft>
              <a:buSzPts val="1400"/>
              <a:buNone/>
              <a:defRPr/>
            </a:lvl7pPr>
            <a:lvl8pPr lvl="7" algn="l">
              <a:spcBef>
                <a:spcPts val="400"/>
              </a:spcBef>
              <a:spcAft>
                <a:spcPts val="0"/>
              </a:spcAft>
              <a:buSzPts val="1400"/>
              <a:buNone/>
              <a:defRPr/>
            </a:lvl8pPr>
            <a:lvl9pPr lvl="8" algn="l">
              <a:spcBef>
                <a:spcPts val="400"/>
              </a:spcBef>
              <a:spcAft>
                <a:spcPts val="0"/>
              </a:spcAft>
              <a:buSzPts val="1400"/>
              <a:buNone/>
              <a:defRPr/>
            </a:lvl9pPr>
          </a:lstStyle>
          <a:p/>
        </p:txBody>
      </p:sp>
      <p:sp>
        <p:nvSpPr>
          <p:cNvPr id="50" name="Google Shape;50;p7"/>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7"/>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
        <p:nvSpPr>
          <p:cNvPr id="52" name="Google Shape;52;p7"/>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60" name="Shape 60"/>
        <p:cNvGrpSpPr/>
        <p:nvPr/>
      </p:nvGrpSpPr>
      <p:grpSpPr>
        <a:xfrm>
          <a:off x="0" y="0"/>
          <a:ext cx="0" cy="0"/>
          <a:chOff x="0" y="0"/>
          <a:chExt cx="0" cy="0"/>
        </a:xfrm>
      </p:grpSpPr>
      <p:sp>
        <p:nvSpPr>
          <p:cNvPr id="61" name="Google Shape;61;p9"/>
          <p:cNvSpPr txBox="1"/>
          <p:nvPr>
            <p:ph idx="1" type="body"/>
          </p:nvPr>
        </p:nvSpPr>
        <p:spPr>
          <a:xfrm>
            <a:off x="4901184" y="1463040"/>
            <a:ext cx="3886200" cy="4288536"/>
          </a:xfrm>
          <a:prstGeom prst="rect">
            <a:avLst/>
          </a:prstGeom>
          <a:noFill/>
          <a:ln>
            <a:noFill/>
          </a:ln>
        </p:spPr>
        <p:txBody>
          <a:bodyPr anchorCtr="0" anchor="t" bIns="45700" lIns="91425" spcFirstLastPara="1" rIns="91425" wrap="square" tIns="45700"/>
          <a:lstStyle>
            <a:lvl1pPr indent="-228600" lvl="0" marL="457200" algn="l">
              <a:spcBef>
                <a:spcPts val="1200"/>
              </a:spcBef>
              <a:spcAft>
                <a:spcPts val="0"/>
              </a:spcAft>
              <a:buSzPts val="1400"/>
              <a:buNone/>
              <a:defRPr sz="1600"/>
            </a:lvl1pPr>
            <a:lvl2pPr indent="-330200" lvl="1" marL="914400" algn="l">
              <a:spcBef>
                <a:spcPts val="600"/>
              </a:spcBef>
              <a:spcAft>
                <a:spcPts val="0"/>
              </a:spcAft>
              <a:buSzPts val="1600"/>
              <a:buChar char="•"/>
              <a:defRPr sz="1600"/>
            </a:lvl2pPr>
            <a:lvl3pPr indent="-330200" lvl="2" marL="1371600" algn="l">
              <a:spcBef>
                <a:spcPts val="600"/>
              </a:spcBef>
              <a:spcAft>
                <a:spcPts val="0"/>
              </a:spcAft>
              <a:buSzPts val="1600"/>
              <a:buChar char="•"/>
              <a:defRPr sz="1600"/>
            </a:lvl3pPr>
            <a:lvl4pPr indent="-330200" lvl="3" marL="1828800" algn="l">
              <a:spcBef>
                <a:spcPts val="600"/>
              </a:spcBef>
              <a:spcAft>
                <a:spcPts val="0"/>
              </a:spcAft>
              <a:buSzPts val="1600"/>
              <a:buChar char="•"/>
              <a:defRPr sz="1600"/>
            </a:lvl4pPr>
            <a:lvl5pPr indent="-330200" lvl="4" marL="2286000" algn="l">
              <a:spcBef>
                <a:spcPts val="600"/>
              </a:spcBef>
              <a:spcAft>
                <a:spcPts val="0"/>
              </a:spcAft>
              <a:buSzPts val="1600"/>
              <a:buChar char="•"/>
              <a:defRPr sz="1600"/>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0"/>
              </a:spcAft>
              <a:buSzPts val="1800"/>
              <a:buChar char="•"/>
              <a:defRPr/>
            </a:lvl9pPr>
          </a:lstStyle>
          <a:p/>
        </p:txBody>
      </p:sp>
      <p:sp>
        <p:nvSpPr>
          <p:cNvPr id="62" name="Google Shape;62;p9"/>
          <p:cNvSpPr txBox="1"/>
          <p:nvPr>
            <p:ph idx="2" type="body"/>
          </p:nvPr>
        </p:nvSpPr>
        <p:spPr>
          <a:xfrm>
            <a:off x="352426" y="1463040"/>
            <a:ext cx="3886200" cy="4288536"/>
          </a:xfrm>
          <a:prstGeom prst="rect">
            <a:avLst/>
          </a:prstGeom>
          <a:noFill/>
          <a:ln>
            <a:noFill/>
          </a:ln>
        </p:spPr>
        <p:txBody>
          <a:bodyPr anchorCtr="0" anchor="t" bIns="45700" lIns="91425" spcFirstLastPara="1" rIns="91425" wrap="square" tIns="45700"/>
          <a:lstStyle>
            <a:lvl1pPr indent="-228600" lvl="0" marL="457200" algn="l">
              <a:spcBef>
                <a:spcPts val="1200"/>
              </a:spcBef>
              <a:spcAft>
                <a:spcPts val="0"/>
              </a:spcAft>
              <a:buSzPts val="1400"/>
              <a:buNone/>
              <a:defRPr sz="1600"/>
            </a:lvl1pPr>
            <a:lvl2pPr indent="-330200" lvl="1" marL="914400" algn="l">
              <a:spcBef>
                <a:spcPts val="600"/>
              </a:spcBef>
              <a:spcAft>
                <a:spcPts val="0"/>
              </a:spcAft>
              <a:buSzPts val="1600"/>
              <a:buChar char="•"/>
              <a:defRPr sz="1600"/>
            </a:lvl2pPr>
            <a:lvl3pPr indent="-330200" lvl="2" marL="1371600" algn="l">
              <a:spcBef>
                <a:spcPts val="600"/>
              </a:spcBef>
              <a:spcAft>
                <a:spcPts val="0"/>
              </a:spcAft>
              <a:buSzPts val="1600"/>
              <a:buChar char="•"/>
              <a:defRPr sz="1600"/>
            </a:lvl3pPr>
            <a:lvl4pPr indent="-330200" lvl="3" marL="1828800" algn="l">
              <a:spcBef>
                <a:spcPts val="600"/>
              </a:spcBef>
              <a:spcAft>
                <a:spcPts val="0"/>
              </a:spcAft>
              <a:buSzPts val="1600"/>
              <a:buChar char="•"/>
              <a:defRPr sz="1600"/>
            </a:lvl4pPr>
            <a:lvl5pPr indent="-330200" lvl="4" marL="2286000" algn="l">
              <a:spcBef>
                <a:spcPts val="600"/>
              </a:spcBef>
              <a:spcAft>
                <a:spcPts val="0"/>
              </a:spcAft>
              <a:buSzPts val="1600"/>
              <a:buChar char="•"/>
              <a:defRPr sz="1600"/>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0"/>
              </a:spcAft>
              <a:buSzPts val="1800"/>
              <a:buChar char="•"/>
              <a:defRPr/>
            </a:lvl9pPr>
          </a:lstStyle>
          <a:p/>
        </p:txBody>
      </p:sp>
      <p:sp>
        <p:nvSpPr>
          <p:cNvPr id="63" name="Google Shape;63;p9"/>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algn="l">
              <a:spcBef>
                <a:spcPts val="400"/>
              </a:spcBef>
              <a:spcAft>
                <a:spcPts val="0"/>
              </a:spcAft>
              <a:buSzPts val="1400"/>
              <a:buNone/>
              <a:defRPr/>
            </a:lvl1pPr>
            <a:lvl2pPr lvl="1" algn="l">
              <a:spcBef>
                <a:spcPts val="400"/>
              </a:spcBef>
              <a:spcAft>
                <a:spcPts val="0"/>
              </a:spcAft>
              <a:buSzPts val="1400"/>
              <a:buNone/>
              <a:defRPr/>
            </a:lvl2pPr>
            <a:lvl3pPr lvl="2" algn="l">
              <a:spcBef>
                <a:spcPts val="400"/>
              </a:spcBef>
              <a:spcAft>
                <a:spcPts val="0"/>
              </a:spcAft>
              <a:buSzPts val="1400"/>
              <a:buNone/>
              <a:defRPr/>
            </a:lvl3pPr>
            <a:lvl4pPr lvl="3" algn="l">
              <a:spcBef>
                <a:spcPts val="400"/>
              </a:spcBef>
              <a:spcAft>
                <a:spcPts val="0"/>
              </a:spcAft>
              <a:buSzPts val="1400"/>
              <a:buNone/>
              <a:defRPr/>
            </a:lvl4pPr>
            <a:lvl5pPr lvl="4" algn="l">
              <a:spcBef>
                <a:spcPts val="400"/>
              </a:spcBef>
              <a:spcAft>
                <a:spcPts val="0"/>
              </a:spcAft>
              <a:buSzPts val="1400"/>
              <a:buNone/>
              <a:defRPr/>
            </a:lvl5pPr>
            <a:lvl6pPr lvl="5" algn="l">
              <a:spcBef>
                <a:spcPts val="400"/>
              </a:spcBef>
              <a:spcAft>
                <a:spcPts val="0"/>
              </a:spcAft>
              <a:buSzPts val="1400"/>
              <a:buNone/>
              <a:defRPr/>
            </a:lvl6pPr>
            <a:lvl7pPr lvl="6" algn="l">
              <a:spcBef>
                <a:spcPts val="400"/>
              </a:spcBef>
              <a:spcAft>
                <a:spcPts val="0"/>
              </a:spcAft>
              <a:buSzPts val="1400"/>
              <a:buNone/>
              <a:defRPr/>
            </a:lvl7pPr>
            <a:lvl8pPr lvl="7" algn="l">
              <a:spcBef>
                <a:spcPts val="400"/>
              </a:spcBef>
              <a:spcAft>
                <a:spcPts val="0"/>
              </a:spcAft>
              <a:buSzPts val="1400"/>
              <a:buNone/>
              <a:defRPr/>
            </a:lvl8pPr>
            <a:lvl9pPr lvl="8" algn="l">
              <a:spcBef>
                <a:spcPts val="400"/>
              </a:spcBef>
              <a:spcAft>
                <a:spcPts val="0"/>
              </a:spcAft>
              <a:buSzPts val="1400"/>
              <a:buNone/>
              <a:defRPr/>
            </a:lvl9pPr>
          </a:lstStyle>
          <a:p/>
        </p:txBody>
      </p:sp>
      <p:sp>
        <p:nvSpPr>
          <p:cNvPr id="64" name="Google Shape;64;p9"/>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9"/>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
        <p:nvSpPr>
          <p:cNvPr id="66" name="Google Shape;66;p9"/>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74" name="Shape 74"/>
        <p:cNvGrpSpPr/>
        <p:nvPr/>
      </p:nvGrpSpPr>
      <p:grpSpPr>
        <a:xfrm>
          <a:off x="0" y="0"/>
          <a:ext cx="0" cy="0"/>
          <a:chOff x="0" y="0"/>
          <a:chExt cx="0" cy="0"/>
        </a:xfrm>
      </p:grpSpPr>
      <p:sp>
        <p:nvSpPr>
          <p:cNvPr id="75" name="Google Shape;75;p11"/>
          <p:cNvSpPr txBox="1"/>
          <p:nvPr>
            <p:ph idx="1" type="body"/>
          </p:nvPr>
        </p:nvSpPr>
        <p:spPr>
          <a:xfrm>
            <a:off x="352426" y="1463040"/>
            <a:ext cx="3886200" cy="509587"/>
          </a:xfrm>
          <a:prstGeom prst="rect">
            <a:avLst/>
          </a:prstGeom>
          <a:noFill/>
          <a:ln>
            <a:noFill/>
          </a:ln>
        </p:spPr>
        <p:txBody>
          <a:bodyPr anchorCtr="0" anchor="t" bIns="45700" lIns="91425" spcFirstLastPara="1" rIns="91425" wrap="square" tIns="45700"/>
          <a:lstStyle>
            <a:lvl1pPr indent="-228600" lvl="0" marL="457200" algn="l">
              <a:spcBef>
                <a:spcPts val="1200"/>
              </a:spcBef>
              <a:spcAft>
                <a:spcPts val="0"/>
              </a:spcAft>
              <a:buSzPts val="2000"/>
              <a:buNone/>
              <a:defRPr b="0" i="1" sz="2000">
                <a:solidFill>
                  <a:schemeClr val="lt1"/>
                </a:solidFill>
                <a:latin typeface="Corbel"/>
                <a:ea typeface="Corbel"/>
                <a:cs typeface="Corbel"/>
                <a:sym typeface="Corbel"/>
              </a:defRPr>
            </a:lvl1pPr>
            <a:lvl2pPr indent="-228600" lvl="1" marL="914400" algn="l">
              <a:spcBef>
                <a:spcPts val="600"/>
              </a:spcBef>
              <a:spcAft>
                <a:spcPts val="0"/>
              </a:spcAft>
              <a:buSzPts val="1200"/>
              <a:buNone/>
              <a:defRPr sz="1200"/>
            </a:lvl2pPr>
            <a:lvl3pPr indent="-228600" lvl="2" marL="1371600" algn="l">
              <a:spcBef>
                <a:spcPts val="600"/>
              </a:spcBef>
              <a:spcAft>
                <a:spcPts val="0"/>
              </a:spcAft>
              <a:buSzPts val="1000"/>
              <a:buNone/>
              <a:defRPr sz="1000"/>
            </a:lvl3pPr>
            <a:lvl4pPr indent="-228600" lvl="3" marL="1828800" algn="l">
              <a:spcBef>
                <a:spcPts val="600"/>
              </a:spcBef>
              <a:spcAft>
                <a:spcPts val="0"/>
              </a:spcAft>
              <a:buSzPts val="900"/>
              <a:buNone/>
              <a:defRPr sz="900"/>
            </a:lvl4pPr>
            <a:lvl5pPr indent="-228600" lvl="4" marL="2286000" algn="l">
              <a:spcBef>
                <a:spcPts val="600"/>
              </a:spcBef>
              <a:spcAft>
                <a:spcPts val="0"/>
              </a:spcAft>
              <a:buSzPts val="900"/>
              <a:buNone/>
              <a:defRPr sz="900"/>
            </a:lvl5pPr>
            <a:lvl6pPr indent="-228600" lvl="5" marL="2743200" algn="l">
              <a:spcBef>
                <a:spcPts val="600"/>
              </a:spcBef>
              <a:spcAft>
                <a:spcPts val="0"/>
              </a:spcAft>
              <a:buSzPts val="900"/>
              <a:buNone/>
              <a:defRPr sz="900"/>
            </a:lvl6pPr>
            <a:lvl7pPr indent="-228600" lvl="6" marL="3200400" algn="l">
              <a:spcBef>
                <a:spcPts val="600"/>
              </a:spcBef>
              <a:spcAft>
                <a:spcPts val="0"/>
              </a:spcAft>
              <a:buSzPts val="900"/>
              <a:buNone/>
              <a:defRPr sz="900"/>
            </a:lvl7pPr>
            <a:lvl8pPr indent="-228600" lvl="7" marL="3657600" algn="l">
              <a:spcBef>
                <a:spcPts val="600"/>
              </a:spcBef>
              <a:spcAft>
                <a:spcPts val="0"/>
              </a:spcAft>
              <a:buSzPts val="900"/>
              <a:buNone/>
              <a:defRPr sz="900"/>
            </a:lvl8pPr>
            <a:lvl9pPr indent="-228600" lvl="8" marL="4114800" algn="l">
              <a:spcBef>
                <a:spcPts val="600"/>
              </a:spcBef>
              <a:spcAft>
                <a:spcPts val="0"/>
              </a:spcAft>
              <a:buSzPts val="900"/>
              <a:buNone/>
              <a:defRPr sz="900"/>
            </a:lvl9pPr>
          </a:lstStyle>
          <a:p/>
        </p:txBody>
      </p:sp>
      <p:sp>
        <p:nvSpPr>
          <p:cNvPr id="76" name="Google Shape;76;p11"/>
          <p:cNvSpPr txBox="1"/>
          <p:nvPr>
            <p:ph idx="2" type="body"/>
          </p:nvPr>
        </p:nvSpPr>
        <p:spPr>
          <a:xfrm>
            <a:off x="4900613" y="1463040"/>
            <a:ext cx="3886200" cy="509587"/>
          </a:xfrm>
          <a:prstGeom prst="rect">
            <a:avLst/>
          </a:prstGeom>
          <a:noFill/>
          <a:ln>
            <a:noFill/>
          </a:ln>
        </p:spPr>
        <p:txBody>
          <a:bodyPr anchorCtr="0" anchor="t" bIns="45700" lIns="91425" spcFirstLastPara="1" rIns="91425" wrap="square" tIns="45700"/>
          <a:lstStyle>
            <a:lvl1pPr indent="-228600" lvl="0" marL="457200" algn="l">
              <a:spcBef>
                <a:spcPts val="1200"/>
              </a:spcBef>
              <a:spcAft>
                <a:spcPts val="0"/>
              </a:spcAft>
              <a:buSzPts val="2000"/>
              <a:buNone/>
              <a:defRPr b="0" i="1" sz="2000">
                <a:solidFill>
                  <a:schemeClr val="lt1"/>
                </a:solidFill>
                <a:latin typeface="Corbel"/>
                <a:ea typeface="Corbel"/>
                <a:cs typeface="Corbel"/>
                <a:sym typeface="Corbel"/>
              </a:defRPr>
            </a:lvl1pPr>
            <a:lvl2pPr indent="-228600" lvl="1" marL="914400" algn="l">
              <a:spcBef>
                <a:spcPts val="600"/>
              </a:spcBef>
              <a:spcAft>
                <a:spcPts val="0"/>
              </a:spcAft>
              <a:buSzPts val="1200"/>
              <a:buNone/>
              <a:defRPr sz="1200"/>
            </a:lvl2pPr>
            <a:lvl3pPr indent="-228600" lvl="2" marL="1371600" algn="l">
              <a:spcBef>
                <a:spcPts val="600"/>
              </a:spcBef>
              <a:spcAft>
                <a:spcPts val="0"/>
              </a:spcAft>
              <a:buSzPts val="1000"/>
              <a:buNone/>
              <a:defRPr sz="1000"/>
            </a:lvl3pPr>
            <a:lvl4pPr indent="-228600" lvl="3" marL="1828800" algn="l">
              <a:spcBef>
                <a:spcPts val="600"/>
              </a:spcBef>
              <a:spcAft>
                <a:spcPts val="0"/>
              </a:spcAft>
              <a:buSzPts val="900"/>
              <a:buNone/>
              <a:defRPr sz="900"/>
            </a:lvl4pPr>
            <a:lvl5pPr indent="-228600" lvl="4" marL="2286000" algn="l">
              <a:spcBef>
                <a:spcPts val="600"/>
              </a:spcBef>
              <a:spcAft>
                <a:spcPts val="0"/>
              </a:spcAft>
              <a:buSzPts val="900"/>
              <a:buNone/>
              <a:defRPr sz="900"/>
            </a:lvl5pPr>
            <a:lvl6pPr indent="-228600" lvl="5" marL="2743200" algn="l">
              <a:spcBef>
                <a:spcPts val="600"/>
              </a:spcBef>
              <a:spcAft>
                <a:spcPts val="0"/>
              </a:spcAft>
              <a:buSzPts val="900"/>
              <a:buNone/>
              <a:defRPr sz="900"/>
            </a:lvl6pPr>
            <a:lvl7pPr indent="-228600" lvl="6" marL="3200400" algn="l">
              <a:spcBef>
                <a:spcPts val="600"/>
              </a:spcBef>
              <a:spcAft>
                <a:spcPts val="0"/>
              </a:spcAft>
              <a:buSzPts val="900"/>
              <a:buNone/>
              <a:defRPr sz="900"/>
            </a:lvl7pPr>
            <a:lvl8pPr indent="-228600" lvl="7" marL="3657600" algn="l">
              <a:spcBef>
                <a:spcPts val="600"/>
              </a:spcBef>
              <a:spcAft>
                <a:spcPts val="0"/>
              </a:spcAft>
              <a:buSzPts val="900"/>
              <a:buNone/>
              <a:defRPr sz="900"/>
            </a:lvl8pPr>
            <a:lvl9pPr indent="-228600" lvl="8" marL="4114800" algn="l">
              <a:spcBef>
                <a:spcPts val="600"/>
              </a:spcBef>
              <a:spcAft>
                <a:spcPts val="0"/>
              </a:spcAft>
              <a:buSzPts val="900"/>
              <a:buNone/>
              <a:defRPr sz="900"/>
            </a:lvl9pPr>
          </a:lstStyle>
          <a:p/>
        </p:txBody>
      </p:sp>
      <p:sp>
        <p:nvSpPr>
          <p:cNvPr id="77" name="Google Shape;77;p11"/>
          <p:cNvSpPr txBox="1"/>
          <p:nvPr>
            <p:ph idx="3" type="body"/>
          </p:nvPr>
        </p:nvSpPr>
        <p:spPr>
          <a:xfrm>
            <a:off x="4900613" y="2011680"/>
            <a:ext cx="3886200" cy="3736848"/>
          </a:xfrm>
          <a:prstGeom prst="rect">
            <a:avLst/>
          </a:prstGeom>
          <a:noFill/>
          <a:ln>
            <a:noFill/>
          </a:ln>
        </p:spPr>
        <p:txBody>
          <a:bodyPr anchorCtr="0" anchor="t" bIns="45700" lIns="91425" spcFirstLastPara="1" rIns="91425" wrap="square" tIns="45700"/>
          <a:lstStyle>
            <a:lvl1pPr indent="-228600" lvl="0" marL="457200" algn="l">
              <a:spcBef>
                <a:spcPts val="1200"/>
              </a:spcBef>
              <a:spcAft>
                <a:spcPts val="0"/>
              </a:spcAft>
              <a:buSzPts val="1400"/>
              <a:buNone/>
              <a:defRPr sz="1600"/>
            </a:lvl1pPr>
            <a:lvl2pPr indent="-330200" lvl="1" marL="914400" algn="l">
              <a:spcBef>
                <a:spcPts val="600"/>
              </a:spcBef>
              <a:spcAft>
                <a:spcPts val="0"/>
              </a:spcAft>
              <a:buSzPts val="1600"/>
              <a:buChar char="•"/>
              <a:defRPr sz="1600"/>
            </a:lvl2pPr>
            <a:lvl3pPr indent="-330200" lvl="2" marL="1371600" algn="l">
              <a:spcBef>
                <a:spcPts val="600"/>
              </a:spcBef>
              <a:spcAft>
                <a:spcPts val="0"/>
              </a:spcAft>
              <a:buSzPts val="1600"/>
              <a:buChar char="•"/>
              <a:defRPr sz="1600"/>
            </a:lvl3pPr>
            <a:lvl4pPr indent="-330200" lvl="3" marL="1828800" algn="l">
              <a:spcBef>
                <a:spcPts val="600"/>
              </a:spcBef>
              <a:spcAft>
                <a:spcPts val="0"/>
              </a:spcAft>
              <a:buSzPts val="1600"/>
              <a:buChar char="•"/>
              <a:defRPr sz="1600"/>
            </a:lvl4pPr>
            <a:lvl5pPr indent="-330200" lvl="4" marL="2286000" algn="l">
              <a:spcBef>
                <a:spcPts val="600"/>
              </a:spcBef>
              <a:spcAft>
                <a:spcPts val="0"/>
              </a:spcAft>
              <a:buSzPts val="1600"/>
              <a:buChar char="•"/>
              <a:defRPr sz="1600"/>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0"/>
              </a:spcAft>
              <a:buSzPts val="1800"/>
              <a:buChar char="•"/>
              <a:defRPr/>
            </a:lvl9pPr>
          </a:lstStyle>
          <a:p/>
        </p:txBody>
      </p:sp>
      <p:sp>
        <p:nvSpPr>
          <p:cNvPr id="78" name="Google Shape;78;p11"/>
          <p:cNvSpPr txBox="1"/>
          <p:nvPr>
            <p:ph idx="4" type="body"/>
          </p:nvPr>
        </p:nvSpPr>
        <p:spPr>
          <a:xfrm>
            <a:off x="352426" y="2011680"/>
            <a:ext cx="3886200" cy="3736848"/>
          </a:xfrm>
          <a:prstGeom prst="rect">
            <a:avLst/>
          </a:prstGeom>
          <a:noFill/>
          <a:ln>
            <a:noFill/>
          </a:ln>
        </p:spPr>
        <p:txBody>
          <a:bodyPr anchorCtr="0" anchor="t" bIns="45700" lIns="91425" spcFirstLastPara="1" rIns="91425" wrap="square" tIns="45700"/>
          <a:lstStyle>
            <a:lvl1pPr indent="-228600" lvl="0" marL="457200" algn="l">
              <a:spcBef>
                <a:spcPts val="1200"/>
              </a:spcBef>
              <a:spcAft>
                <a:spcPts val="0"/>
              </a:spcAft>
              <a:buSzPts val="1400"/>
              <a:buNone/>
              <a:defRPr sz="1600"/>
            </a:lvl1pPr>
            <a:lvl2pPr indent="-330200" lvl="1" marL="914400" algn="l">
              <a:spcBef>
                <a:spcPts val="600"/>
              </a:spcBef>
              <a:spcAft>
                <a:spcPts val="0"/>
              </a:spcAft>
              <a:buSzPts val="1600"/>
              <a:buChar char="•"/>
              <a:defRPr sz="1600"/>
            </a:lvl2pPr>
            <a:lvl3pPr indent="-330200" lvl="2" marL="1371600" algn="l">
              <a:spcBef>
                <a:spcPts val="600"/>
              </a:spcBef>
              <a:spcAft>
                <a:spcPts val="0"/>
              </a:spcAft>
              <a:buSzPts val="1600"/>
              <a:buChar char="•"/>
              <a:defRPr sz="1600"/>
            </a:lvl3pPr>
            <a:lvl4pPr indent="-330200" lvl="3" marL="1828800" algn="l">
              <a:spcBef>
                <a:spcPts val="600"/>
              </a:spcBef>
              <a:spcAft>
                <a:spcPts val="0"/>
              </a:spcAft>
              <a:buSzPts val="1600"/>
              <a:buChar char="•"/>
              <a:defRPr sz="1600"/>
            </a:lvl4pPr>
            <a:lvl5pPr indent="-330200" lvl="4" marL="2286000" algn="l">
              <a:spcBef>
                <a:spcPts val="600"/>
              </a:spcBef>
              <a:spcAft>
                <a:spcPts val="0"/>
              </a:spcAft>
              <a:buSzPts val="1600"/>
              <a:buChar char="•"/>
              <a:defRPr sz="1600"/>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0"/>
              </a:spcAft>
              <a:buSzPts val="1800"/>
              <a:buChar char="•"/>
              <a:defRPr/>
            </a:lvl9pPr>
          </a:lstStyle>
          <a:p/>
        </p:txBody>
      </p:sp>
      <p:sp>
        <p:nvSpPr>
          <p:cNvPr id="79" name="Google Shape;79;p11"/>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algn="l">
              <a:spcBef>
                <a:spcPts val="400"/>
              </a:spcBef>
              <a:spcAft>
                <a:spcPts val="0"/>
              </a:spcAft>
              <a:buSzPts val="1400"/>
              <a:buNone/>
              <a:defRPr/>
            </a:lvl1pPr>
            <a:lvl2pPr lvl="1" algn="l">
              <a:spcBef>
                <a:spcPts val="400"/>
              </a:spcBef>
              <a:spcAft>
                <a:spcPts val="0"/>
              </a:spcAft>
              <a:buSzPts val="1400"/>
              <a:buNone/>
              <a:defRPr/>
            </a:lvl2pPr>
            <a:lvl3pPr lvl="2" algn="l">
              <a:spcBef>
                <a:spcPts val="400"/>
              </a:spcBef>
              <a:spcAft>
                <a:spcPts val="0"/>
              </a:spcAft>
              <a:buSzPts val="1400"/>
              <a:buNone/>
              <a:defRPr/>
            </a:lvl3pPr>
            <a:lvl4pPr lvl="3" algn="l">
              <a:spcBef>
                <a:spcPts val="400"/>
              </a:spcBef>
              <a:spcAft>
                <a:spcPts val="0"/>
              </a:spcAft>
              <a:buSzPts val="1400"/>
              <a:buNone/>
              <a:defRPr/>
            </a:lvl4pPr>
            <a:lvl5pPr lvl="4" algn="l">
              <a:spcBef>
                <a:spcPts val="400"/>
              </a:spcBef>
              <a:spcAft>
                <a:spcPts val="0"/>
              </a:spcAft>
              <a:buSzPts val="1400"/>
              <a:buNone/>
              <a:defRPr/>
            </a:lvl5pPr>
            <a:lvl6pPr lvl="5" algn="l">
              <a:spcBef>
                <a:spcPts val="400"/>
              </a:spcBef>
              <a:spcAft>
                <a:spcPts val="0"/>
              </a:spcAft>
              <a:buSzPts val="1400"/>
              <a:buNone/>
              <a:defRPr/>
            </a:lvl6pPr>
            <a:lvl7pPr lvl="6" algn="l">
              <a:spcBef>
                <a:spcPts val="400"/>
              </a:spcBef>
              <a:spcAft>
                <a:spcPts val="0"/>
              </a:spcAft>
              <a:buSzPts val="1400"/>
              <a:buNone/>
              <a:defRPr/>
            </a:lvl7pPr>
            <a:lvl8pPr lvl="7" algn="l">
              <a:spcBef>
                <a:spcPts val="400"/>
              </a:spcBef>
              <a:spcAft>
                <a:spcPts val="0"/>
              </a:spcAft>
              <a:buSzPts val="1400"/>
              <a:buNone/>
              <a:defRPr/>
            </a:lvl8pPr>
            <a:lvl9pPr lvl="8" algn="l">
              <a:spcBef>
                <a:spcPts val="400"/>
              </a:spcBef>
              <a:spcAft>
                <a:spcPts val="0"/>
              </a:spcAft>
              <a:buSzPts val="1400"/>
              <a:buNone/>
              <a:defRPr/>
            </a:lvl9pPr>
          </a:lstStyle>
          <a:p/>
        </p:txBody>
      </p:sp>
      <p:sp>
        <p:nvSpPr>
          <p:cNvPr id="80" name="Google Shape;80;p11"/>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1"/>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
        <p:nvSpPr>
          <p:cNvPr id="82" name="Google Shape;82;p11"/>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90" name="Shape 90"/>
        <p:cNvGrpSpPr/>
        <p:nvPr/>
      </p:nvGrpSpPr>
      <p:grpSpPr>
        <a:xfrm>
          <a:off x="0" y="0"/>
          <a:ext cx="0" cy="0"/>
          <a:chOff x="0" y="0"/>
          <a:chExt cx="0" cy="0"/>
        </a:xfrm>
      </p:grpSpPr>
      <p:sp>
        <p:nvSpPr>
          <p:cNvPr id="91" name="Google Shape;91;p13"/>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algn="l">
              <a:spcBef>
                <a:spcPts val="400"/>
              </a:spcBef>
              <a:spcAft>
                <a:spcPts val="0"/>
              </a:spcAft>
              <a:buSzPts val="1400"/>
              <a:buNone/>
              <a:defRPr/>
            </a:lvl1pPr>
            <a:lvl2pPr lvl="1" algn="l">
              <a:spcBef>
                <a:spcPts val="400"/>
              </a:spcBef>
              <a:spcAft>
                <a:spcPts val="0"/>
              </a:spcAft>
              <a:buSzPts val="1400"/>
              <a:buNone/>
              <a:defRPr/>
            </a:lvl2pPr>
            <a:lvl3pPr lvl="2" algn="l">
              <a:spcBef>
                <a:spcPts val="400"/>
              </a:spcBef>
              <a:spcAft>
                <a:spcPts val="0"/>
              </a:spcAft>
              <a:buSzPts val="1400"/>
              <a:buNone/>
              <a:defRPr/>
            </a:lvl3pPr>
            <a:lvl4pPr lvl="3" algn="l">
              <a:spcBef>
                <a:spcPts val="400"/>
              </a:spcBef>
              <a:spcAft>
                <a:spcPts val="0"/>
              </a:spcAft>
              <a:buSzPts val="1400"/>
              <a:buNone/>
              <a:defRPr/>
            </a:lvl4pPr>
            <a:lvl5pPr lvl="4" algn="l">
              <a:spcBef>
                <a:spcPts val="400"/>
              </a:spcBef>
              <a:spcAft>
                <a:spcPts val="0"/>
              </a:spcAft>
              <a:buSzPts val="1400"/>
              <a:buNone/>
              <a:defRPr/>
            </a:lvl5pPr>
            <a:lvl6pPr lvl="5" algn="l">
              <a:spcBef>
                <a:spcPts val="400"/>
              </a:spcBef>
              <a:spcAft>
                <a:spcPts val="0"/>
              </a:spcAft>
              <a:buSzPts val="1400"/>
              <a:buNone/>
              <a:defRPr/>
            </a:lvl6pPr>
            <a:lvl7pPr lvl="6" algn="l">
              <a:spcBef>
                <a:spcPts val="400"/>
              </a:spcBef>
              <a:spcAft>
                <a:spcPts val="0"/>
              </a:spcAft>
              <a:buSzPts val="1400"/>
              <a:buNone/>
              <a:defRPr/>
            </a:lvl7pPr>
            <a:lvl8pPr lvl="7" algn="l">
              <a:spcBef>
                <a:spcPts val="400"/>
              </a:spcBef>
              <a:spcAft>
                <a:spcPts val="0"/>
              </a:spcAft>
              <a:buSzPts val="1400"/>
              <a:buNone/>
              <a:defRPr/>
            </a:lvl8pPr>
            <a:lvl9pPr lvl="8" algn="l">
              <a:spcBef>
                <a:spcPts val="400"/>
              </a:spcBef>
              <a:spcAft>
                <a:spcPts val="0"/>
              </a:spcAft>
              <a:buSzPts val="1400"/>
              <a:buNone/>
              <a:defRPr/>
            </a:lvl9pPr>
          </a:lstStyle>
          <a:p/>
        </p:txBody>
      </p:sp>
      <p:sp>
        <p:nvSpPr>
          <p:cNvPr id="92" name="Google Shape;92;p13"/>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13"/>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
        <p:nvSpPr>
          <p:cNvPr id="94" name="Google Shape;94;p13"/>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02" name="Shape 102"/>
        <p:cNvGrpSpPr/>
        <p:nvPr/>
      </p:nvGrpSpPr>
      <p:grpSpPr>
        <a:xfrm>
          <a:off x="0" y="0"/>
          <a:ext cx="0" cy="0"/>
          <a:chOff x="0" y="0"/>
          <a:chExt cx="0" cy="0"/>
        </a:xfrm>
      </p:grpSpPr>
      <p:sp>
        <p:nvSpPr>
          <p:cNvPr id="103" name="Google Shape;103;p15"/>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15"/>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
        <p:nvSpPr>
          <p:cNvPr id="105" name="Google Shape;105;p15"/>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115" name="Shape 115"/>
        <p:cNvGrpSpPr/>
        <p:nvPr/>
      </p:nvGrpSpPr>
      <p:grpSpPr>
        <a:xfrm>
          <a:off x="0" y="0"/>
          <a:ext cx="0" cy="0"/>
          <a:chOff x="0" y="0"/>
          <a:chExt cx="0" cy="0"/>
        </a:xfrm>
      </p:grpSpPr>
      <p:sp>
        <p:nvSpPr>
          <p:cNvPr id="116" name="Google Shape;116;p17"/>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algn="l">
              <a:spcBef>
                <a:spcPts val="400"/>
              </a:spcBef>
              <a:spcAft>
                <a:spcPts val="0"/>
              </a:spcAft>
              <a:buSzPts val="1400"/>
              <a:buNone/>
              <a:defRPr/>
            </a:lvl1pPr>
            <a:lvl2pPr lvl="1" algn="l">
              <a:spcBef>
                <a:spcPts val="400"/>
              </a:spcBef>
              <a:spcAft>
                <a:spcPts val="0"/>
              </a:spcAft>
              <a:buSzPts val="1400"/>
              <a:buNone/>
              <a:defRPr/>
            </a:lvl2pPr>
            <a:lvl3pPr lvl="2" algn="l">
              <a:spcBef>
                <a:spcPts val="400"/>
              </a:spcBef>
              <a:spcAft>
                <a:spcPts val="0"/>
              </a:spcAft>
              <a:buSzPts val="1400"/>
              <a:buNone/>
              <a:defRPr/>
            </a:lvl3pPr>
            <a:lvl4pPr lvl="3" algn="l">
              <a:spcBef>
                <a:spcPts val="400"/>
              </a:spcBef>
              <a:spcAft>
                <a:spcPts val="0"/>
              </a:spcAft>
              <a:buSzPts val="1400"/>
              <a:buNone/>
              <a:defRPr/>
            </a:lvl4pPr>
            <a:lvl5pPr lvl="4" algn="l">
              <a:spcBef>
                <a:spcPts val="400"/>
              </a:spcBef>
              <a:spcAft>
                <a:spcPts val="0"/>
              </a:spcAft>
              <a:buSzPts val="1400"/>
              <a:buNone/>
              <a:defRPr/>
            </a:lvl5pPr>
            <a:lvl6pPr lvl="5" algn="l">
              <a:spcBef>
                <a:spcPts val="400"/>
              </a:spcBef>
              <a:spcAft>
                <a:spcPts val="0"/>
              </a:spcAft>
              <a:buSzPts val="1400"/>
              <a:buNone/>
              <a:defRPr/>
            </a:lvl6pPr>
            <a:lvl7pPr lvl="6" algn="l">
              <a:spcBef>
                <a:spcPts val="400"/>
              </a:spcBef>
              <a:spcAft>
                <a:spcPts val="0"/>
              </a:spcAft>
              <a:buSzPts val="1400"/>
              <a:buNone/>
              <a:defRPr/>
            </a:lvl7pPr>
            <a:lvl8pPr lvl="7" algn="l">
              <a:spcBef>
                <a:spcPts val="400"/>
              </a:spcBef>
              <a:spcAft>
                <a:spcPts val="0"/>
              </a:spcAft>
              <a:buSzPts val="1400"/>
              <a:buNone/>
              <a:defRPr/>
            </a:lvl8pPr>
            <a:lvl9pPr lvl="8" algn="l">
              <a:spcBef>
                <a:spcPts val="400"/>
              </a:spcBef>
              <a:spcAft>
                <a:spcPts val="0"/>
              </a:spcAft>
              <a:buSzPts val="1400"/>
              <a:buNone/>
              <a:defRPr/>
            </a:lvl9pPr>
          </a:lstStyle>
          <a:p/>
        </p:txBody>
      </p:sp>
      <p:sp>
        <p:nvSpPr>
          <p:cNvPr id="117" name="Google Shape;117;p17"/>
          <p:cNvSpPr txBox="1"/>
          <p:nvPr>
            <p:ph idx="1" type="body"/>
          </p:nvPr>
        </p:nvSpPr>
        <p:spPr>
          <a:xfrm>
            <a:off x="352426" y="1463040"/>
            <a:ext cx="3381375" cy="3967162"/>
          </a:xfrm>
          <a:prstGeom prst="rect">
            <a:avLst/>
          </a:prstGeom>
          <a:noFill/>
          <a:ln>
            <a:noFill/>
          </a:ln>
        </p:spPr>
        <p:txBody>
          <a:bodyPr anchorCtr="0" anchor="t" bIns="45700" lIns="91425" spcFirstLastPara="1" rIns="91425" wrap="square" tIns="45700"/>
          <a:lstStyle>
            <a:lvl1pPr indent="-228600" lvl="0" marL="457200" algn="l">
              <a:lnSpc>
                <a:spcPct val="150000"/>
              </a:lnSpc>
              <a:spcBef>
                <a:spcPts val="1200"/>
              </a:spcBef>
              <a:spcAft>
                <a:spcPts val="0"/>
              </a:spcAft>
              <a:buSzPts val="1600"/>
              <a:buNone/>
              <a:defRPr b="0" i="1" sz="1600">
                <a:solidFill>
                  <a:schemeClr val="lt2"/>
                </a:solidFill>
                <a:latin typeface="Corbel"/>
                <a:ea typeface="Corbel"/>
                <a:cs typeface="Corbel"/>
                <a:sym typeface="Corbel"/>
              </a:defRPr>
            </a:lvl1pPr>
            <a:lvl2pPr indent="-228600" lvl="1" marL="914400" algn="l">
              <a:spcBef>
                <a:spcPts val="600"/>
              </a:spcBef>
              <a:spcAft>
                <a:spcPts val="0"/>
              </a:spcAft>
              <a:buSzPts val="1200"/>
              <a:buNone/>
              <a:defRPr sz="1200"/>
            </a:lvl2pPr>
            <a:lvl3pPr indent="-228600" lvl="2" marL="1371600" algn="l">
              <a:spcBef>
                <a:spcPts val="600"/>
              </a:spcBef>
              <a:spcAft>
                <a:spcPts val="0"/>
              </a:spcAft>
              <a:buSzPts val="1000"/>
              <a:buNone/>
              <a:defRPr sz="1000"/>
            </a:lvl3pPr>
            <a:lvl4pPr indent="-228600" lvl="3" marL="1828800" algn="l">
              <a:spcBef>
                <a:spcPts val="600"/>
              </a:spcBef>
              <a:spcAft>
                <a:spcPts val="0"/>
              </a:spcAft>
              <a:buSzPts val="900"/>
              <a:buNone/>
              <a:defRPr sz="900"/>
            </a:lvl4pPr>
            <a:lvl5pPr indent="-228600" lvl="4" marL="2286000" algn="l">
              <a:spcBef>
                <a:spcPts val="600"/>
              </a:spcBef>
              <a:spcAft>
                <a:spcPts val="0"/>
              </a:spcAft>
              <a:buSzPts val="900"/>
              <a:buNone/>
              <a:defRPr sz="900"/>
            </a:lvl5pPr>
            <a:lvl6pPr indent="-228600" lvl="5" marL="2743200" algn="l">
              <a:spcBef>
                <a:spcPts val="600"/>
              </a:spcBef>
              <a:spcAft>
                <a:spcPts val="0"/>
              </a:spcAft>
              <a:buSzPts val="900"/>
              <a:buNone/>
              <a:defRPr sz="900"/>
            </a:lvl6pPr>
            <a:lvl7pPr indent="-228600" lvl="6" marL="3200400" algn="l">
              <a:spcBef>
                <a:spcPts val="600"/>
              </a:spcBef>
              <a:spcAft>
                <a:spcPts val="0"/>
              </a:spcAft>
              <a:buSzPts val="900"/>
              <a:buNone/>
              <a:defRPr sz="900"/>
            </a:lvl7pPr>
            <a:lvl8pPr indent="-228600" lvl="7" marL="3657600" algn="l">
              <a:spcBef>
                <a:spcPts val="600"/>
              </a:spcBef>
              <a:spcAft>
                <a:spcPts val="0"/>
              </a:spcAft>
              <a:buSzPts val="900"/>
              <a:buNone/>
              <a:defRPr sz="900"/>
            </a:lvl8pPr>
            <a:lvl9pPr indent="-228600" lvl="8" marL="4114800" algn="l">
              <a:spcBef>
                <a:spcPts val="600"/>
              </a:spcBef>
              <a:spcAft>
                <a:spcPts val="0"/>
              </a:spcAft>
              <a:buSzPts val="900"/>
              <a:buNone/>
              <a:defRPr sz="900"/>
            </a:lvl9pPr>
          </a:lstStyle>
          <a:p/>
        </p:txBody>
      </p:sp>
      <p:sp>
        <p:nvSpPr>
          <p:cNvPr id="118" name="Google Shape;118;p17"/>
          <p:cNvSpPr txBox="1"/>
          <p:nvPr>
            <p:ph idx="2" type="body"/>
          </p:nvPr>
        </p:nvSpPr>
        <p:spPr>
          <a:xfrm>
            <a:off x="4105275" y="1463040"/>
            <a:ext cx="4681538" cy="3968496"/>
          </a:xfrm>
          <a:prstGeom prst="rect">
            <a:avLst/>
          </a:prstGeom>
          <a:noFill/>
          <a:ln>
            <a:noFill/>
          </a:ln>
        </p:spPr>
        <p:txBody>
          <a:bodyPr anchorCtr="0" anchor="t" bIns="45700" lIns="91425" spcFirstLastPara="1" rIns="91425" wrap="square" tIns="45700"/>
          <a:lstStyle>
            <a:lvl1pPr indent="-228600" lvl="0" marL="457200" algn="l">
              <a:spcBef>
                <a:spcPts val="1200"/>
              </a:spcBef>
              <a:spcAft>
                <a:spcPts val="0"/>
              </a:spcAft>
              <a:buSzPts val="1400"/>
              <a:buNone/>
              <a:defRPr sz="1600"/>
            </a:lvl1pPr>
            <a:lvl2pPr indent="-330200" lvl="1" marL="914400" algn="l">
              <a:spcBef>
                <a:spcPts val="600"/>
              </a:spcBef>
              <a:spcAft>
                <a:spcPts val="0"/>
              </a:spcAft>
              <a:buSzPts val="1600"/>
              <a:buChar char="•"/>
              <a:defRPr sz="1600"/>
            </a:lvl2pPr>
            <a:lvl3pPr indent="-330200" lvl="2" marL="1371600" algn="l">
              <a:spcBef>
                <a:spcPts val="600"/>
              </a:spcBef>
              <a:spcAft>
                <a:spcPts val="0"/>
              </a:spcAft>
              <a:buSzPts val="1600"/>
              <a:buChar char="•"/>
              <a:defRPr sz="1600"/>
            </a:lvl3pPr>
            <a:lvl4pPr indent="-330200" lvl="3" marL="1828800" algn="l">
              <a:spcBef>
                <a:spcPts val="600"/>
              </a:spcBef>
              <a:spcAft>
                <a:spcPts val="0"/>
              </a:spcAft>
              <a:buSzPts val="1600"/>
              <a:buChar char="•"/>
              <a:defRPr sz="1600"/>
            </a:lvl4pPr>
            <a:lvl5pPr indent="-330200" lvl="4" marL="2286000" algn="l">
              <a:spcBef>
                <a:spcPts val="600"/>
              </a:spcBef>
              <a:spcAft>
                <a:spcPts val="0"/>
              </a:spcAft>
              <a:buSzPts val="1600"/>
              <a:buChar char="•"/>
              <a:defRPr sz="1600"/>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0"/>
              </a:spcAft>
              <a:buSzPts val="1800"/>
              <a:buChar char="•"/>
              <a:defRPr/>
            </a:lvl9pPr>
          </a:lstStyle>
          <a:p/>
        </p:txBody>
      </p:sp>
      <p:sp>
        <p:nvSpPr>
          <p:cNvPr id="119" name="Google Shape;119;p17"/>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17"/>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
        <p:nvSpPr>
          <p:cNvPr id="121" name="Google Shape;121;p17"/>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131" name="Shape 131"/>
        <p:cNvGrpSpPr/>
        <p:nvPr/>
      </p:nvGrpSpPr>
      <p:grpSpPr>
        <a:xfrm>
          <a:off x="0" y="0"/>
          <a:ext cx="0" cy="0"/>
          <a:chOff x="0" y="0"/>
          <a:chExt cx="0" cy="0"/>
        </a:xfrm>
      </p:grpSpPr>
      <p:sp>
        <p:nvSpPr>
          <p:cNvPr id="132" name="Google Shape;132;p19"/>
          <p:cNvSpPr/>
          <p:nvPr>
            <p:ph idx="2" type="pic"/>
          </p:nvPr>
        </p:nvSpPr>
        <p:spPr>
          <a:xfrm>
            <a:off x="5229224" y="0"/>
            <a:ext cx="3914775" cy="5657850"/>
          </a:xfrm>
          <a:prstGeom prst="rect">
            <a:avLst/>
          </a:prstGeom>
          <a:noFill/>
          <a:ln>
            <a:noFill/>
          </a:ln>
        </p:spPr>
        <p:txBody>
          <a:bodyPr anchorCtr="0" anchor="ctr" bIns="45700" lIns="91425" spcFirstLastPara="1" rIns="91425" wrap="square" tIns="45700"/>
          <a:lstStyle>
            <a:lvl1pPr lvl="0" marR="0" rtl="0" algn="ctr">
              <a:spcBef>
                <a:spcPts val="1200"/>
              </a:spcBef>
              <a:spcAft>
                <a:spcPts val="0"/>
              </a:spcAft>
              <a:buClr>
                <a:srgbClr val="838995"/>
              </a:buClr>
              <a:buSzPts val="3200"/>
              <a:buFont typeface="Arial"/>
              <a:buNone/>
              <a:defRPr b="0" i="0" sz="3200" u="none" cap="none" strike="noStrike">
                <a:solidFill>
                  <a:schemeClr val="lt1"/>
                </a:solidFill>
                <a:latin typeface="Corbel"/>
                <a:ea typeface="Corbel"/>
                <a:cs typeface="Corbel"/>
                <a:sym typeface="Corbel"/>
              </a:defRPr>
            </a:lvl1pPr>
            <a:lvl2pPr lvl="1" marR="0" rtl="0" algn="l">
              <a:spcBef>
                <a:spcPts val="600"/>
              </a:spcBef>
              <a:spcAft>
                <a:spcPts val="0"/>
              </a:spcAft>
              <a:buClr>
                <a:schemeClr val="accent1"/>
              </a:buClr>
              <a:buSzPts val="2800"/>
              <a:buFont typeface="Arial"/>
              <a:buNone/>
              <a:defRPr b="0" i="0" sz="2800" u="none" cap="none" strike="noStrike">
                <a:solidFill>
                  <a:schemeClr val="lt1"/>
                </a:solidFill>
                <a:latin typeface="Corbel"/>
                <a:ea typeface="Corbel"/>
                <a:cs typeface="Corbel"/>
                <a:sym typeface="Corbel"/>
              </a:defRPr>
            </a:lvl2pPr>
            <a:lvl3pPr lvl="2" marR="0" rtl="0" algn="l">
              <a:spcBef>
                <a:spcPts val="600"/>
              </a:spcBef>
              <a:spcAft>
                <a:spcPts val="0"/>
              </a:spcAft>
              <a:buClr>
                <a:schemeClr val="accent1"/>
              </a:buClr>
              <a:buSzPts val="2400"/>
              <a:buFont typeface="Arial"/>
              <a:buNone/>
              <a:defRPr b="0" i="0" sz="2400" u="none" cap="none" strike="noStrike">
                <a:solidFill>
                  <a:schemeClr val="lt1"/>
                </a:solidFill>
                <a:latin typeface="Corbel"/>
                <a:ea typeface="Corbel"/>
                <a:cs typeface="Corbel"/>
                <a:sym typeface="Corbel"/>
              </a:defRPr>
            </a:lvl3pPr>
            <a:lvl4pPr lvl="3" marR="0" rtl="0" algn="l">
              <a:spcBef>
                <a:spcPts val="600"/>
              </a:spcBef>
              <a:spcAft>
                <a:spcPts val="0"/>
              </a:spcAft>
              <a:buClr>
                <a:schemeClr val="accent1"/>
              </a:buClr>
              <a:buSzPts val="2000"/>
              <a:buFont typeface="Arial"/>
              <a:buNone/>
              <a:defRPr b="0" i="0" sz="2000" u="none" cap="none" strike="noStrike">
                <a:solidFill>
                  <a:schemeClr val="lt1"/>
                </a:solidFill>
                <a:latin typeface="Corbel"/>
                <a:ea typeface="Corbel"/>
                <a:cs typeface="Corbel"/>
                <a:sym typeface="Corbel"/>
              </a:defRPr>
            </a:lvl4pPr>
            <a:lvl5pPr lvl="4" marR="0" rtl="0" algn="l">
              <a:spcBef>
                <a:spcPts val="600"/>
              </a:spcBef>
              <a:spcAft>
                <a:spcPts val="0"/>
              </a:spcAft>
              <a:buClr>
                <a:schemeClr val="accent1"/>
              </a:buClr>
              <a:buSzPts val="2000"/>
              <a:buFont typeface="Arial"/>
              <a:buNone/>
              <a:defRPr b="0" i="0" sz="2000" u="none" cap="none" strike="noStrike">
                <a:solidFill>
                  <a:schemeClr val="lt1"/>
                </a:solidFill>
                <a:latin typeface="Corbel"/>
                <a:ea typeface="Corbel"/>
                <a:cs typeface="Corbel"/>
                <a:sym typeface="Corbel"/>
              </a:defRPr>
            </a:lvl5pPr>
            <a:lvl6pPr lvl="5" marR="0" rtl="0" algn="l">
              <a:spcBef>
                <a:spcPts val="600"/>
              </a:spcBef>
              <a:spcAft>
                <a:spcPts val="0"/>
              </a:spcAft>
              <a:buClr>
                <a:schemeClr val="accent1"/>
              </a:buClr>
              <a:buSzPts val="2000"/>
              <a:buFont typeface="Arial"/>
              <a:buNone/>
              <a:defRPr b="0" i="0" sz="2000" u="none" cap="none" strike="noStrike">
                <a:solidFill>
                  <a:schemeClr val="lt1"/>
                </a:solidFill>
                <a:latin typeface="Corbel"/>
                <a:ea typeface="Corbel"/>
                <a:cs typeface="Corbel"/>
                <a:sym typeface="Corbel"/>
              </a:defRPr>
            </a:lvl6pPr>
            <a:lvl7pPr lvl="6" marR="0" rtl="0" algn="l">
              <a:spcBef>
                <a:spcPts val="600"/>
              </a:spcBef>
              <a:spcAft>
                <a:spcPts val="0"/>
              </a:spcAft>
              <a:buClr>
                <a:schemeClr val="accent1"/>
              </a:buClr>
              <a:buSzPts val="2000"/>
              <a:buFont typeface="Arial"/>
              <a:buNone/>
              <a:defRPr b="0" i="0" sz="2000" u="none" cap="none" strike="noStrike">
                <a:solidFill>
                  <a:schemeClr val="lt1"/>
                </a:solidFill>
                <a:latin typeface="Corbel"/>
                <a:ea typeface="Corbel"/>
                <a:cs typeface="Corbel"/>
                <a:sym typeface="Corbel"/>
              </a:defRPr>
            </a:lvl7pPr>
            <a:lvl8pPr lvl="7" marR="0" rtl="0" algn="l">
              <a:spcBef>
                <a:spcPts val="600"/>
              </a:spcBef>
              <a:spcAft>
                <a:spcPts val="0"/>
              </a:spcAft>
              <a:buClr>
                <a:schemeClr val="accent1"/>
              </a:buClr>
              <a:buSzPts val="2000"/>
              <a:buFont typeface="Arial"/>
              <a:buNone/>
              <a:defRPr b="0" i="0" sz="2000" u="none" cap="none" strike="noStrike">
                <a:solidFill>
                  <a:schemeClr val="lt1"/>
                </a:solidFill>
                <a:latin typeface="Corbel"/>
                <a:ea typeface="Corbel"/>
                <a:cs typeface="Corbel"/>
                <a:sym typeface="Corbel"/>
              </a:defRPr>
            </a:lvl8pPr>
            <a:lvl9pPr lvl="8" marR="0" rtl="0" algn="l">
              <a:spcBef>
                <a:spcPts val="600"/>
              </a:spcBef>
              <a:spcAft>
                <a:spcPts val="0"/>
              </a:spcAft>
              <a:buClr>
                <a:schemeClr val="accent1"/>
              </a:buClr>
              <a:buSzPts val="2000"/>
              <a:buFont typeface="Arial"/>
              <a:buNone/>
              <a:defRPr b="0" i="0" sz="2000" u="none" cap="none" strike="noStrike">
                <a:solidFill>
                  <a:schemeClr val="lt1"/>
                </a:solidFill>
                <a:latin typeface="Corbel"/>
                <a:ea typeface="Corbel"/>
                <a:cs typeface="Corbel"/>
                <a:sym typeface="Corbel"/>
              </a:defRPr>
            </a:lvl9pPr>
          </a:lstStyle>
          <a:p/>
        </p:txBody>
      </p:sp>
      <p:sp>
        <p:nvSpPr>
          <p:cNvPr id="133" name="Google Shape;133;p19"/>
          <p:cNvSpPr txBox="1"/>
          <p:nvPr>
            <p:ph idx="1" type="body"/>
          </p:nvPr>
        </p:nvSpPr>
        <p:spPr>
          <a:xfrm>
            <a:off x="352426" y="1600199"/>
            <a:ext cx="4572000" cy="3593237"/>
          </a:xfrm>
          <a:prstGeom prst="rect">
            <a:avLst/>
          </a:prstGeom>
          <a:noFill/>
          <a:ln>
            <a:noFill/>
          </a:ln>
        </p:spPr>
        <p:txBody>
          <a:bodyPr anchorCtr="0" anchor="t" bIns="45700" lIns="91425" spcFirstLastPara="1" rIns="91425" wrap="square" tIns="45700"/>
          <a:lstStyle>
            <a:lvl1pPr indent="-228600" lvl="0" marL="457200" algn="l">
              <a:lnSpc>
                <a:spcPct val="150000"/>
              </a:lnSpc>
              <a:spcBef>
                <a:spcPts val="0"/>
              </a:spcBef>
              <a:spcAft>
                <a:spcPts val="0"/>
              </a:spcAft>
              <a:buSzPts val="1600"/>
              <a:buNone/>
              <a:defRPr i="1" sz="1600">
                <a:solidFill>
                  <a:schemeClr val="lt1"/>
                </a:solidFill>
              </a:defRPr>
            </a:lvl1pPr>
            <a:lvl2pPr indent="-228600" lvl="1" marL="914400" algn="l">
              <a:spcBef>
                <a:spcPts val="600"/>
              </a:spcBef>
              <a:spcAft>
                <a:spcPts val="0"/>
              </a:spcAft>
              <a:buSzPts val="1600"/>
              <a:buNone/>
              <a:defRPr>
                <a:solidFill>
                  <a:schemeClr val="dk2"/>
                </a:solidFill>
              </a:defRPr>
            </a:lvl2pPr>
            <a:lvl3pPr indent="-228600" lvl="2" marL="1371600" algn="l">
              <a:spcBef>
                <a:spcPts val="600"/>
              </a:spcBef>
              <a:spcAft>
                <a:spcPts val="0"/>
              </a:spcAft>
              <a:buSzPts val="1600"/>
              <a:buNone/>
              <a:defRPr>
                <a:solidFill>
                  <a:schemeClr val="dk2"/>
                </a:solidFill>
              </a:defRPr>
            </a:lvl3pPr>
            <a:lvl4pPr indent="-228600" lvl="3" marL="1828800" algn="l">
              <a:spcBef>
                <a:spcPts val="600"/>
              </a:spcBef>
              <a:spcAft>
                <a:spcPts val="0"/>
              </a:spcAft>
              <a:buSzPts val="1600"/>
              <a:buNone/>
              <a:defRPr>
                <a:solidFill>
                  <a:schemeClr val="dk2"/>
                </a:solidFill>
              </a:defRPr>
            </a:lvl4pPr>
            <a:lvl5pPr indent="-228600" lvl="4" marL="2286000" algn="l">
              <a:spcBef>
                <a:spcPts val="600"/>
              </a:spcBef>
              <a:spcAft>
                <a:spcPts val="0"/>
              </a:spcAft>
              <a:buSzPts val="1600"/>
              <a:buNone/>
              <a:defRPr>
                <a:solidFill>
                  <a:schemeClr val="dk2"/>
                </a:solidFill>
              </a:defRPr>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0"/>
              </a:spcAft>
              <a:buSzPts val="1800"/>
              <a:buChar char="•"/>
              <a:defRPr/>
            </a:lvl9pPr>
          </a:lstStyle>
          <a:p/>
        </p:txBody>
      </p:sp>
      <p:sp>
        <p:nvSpPr>
          <p:cNvPr id="134" name="Google Shape;134;p19"/>
          <p:cNvSpPr txBox="1"/>
          <p:nvPr>
            <p:ph type="title"/>
          </p:nvPr>
        </p:nvSpPr>
        <p:spPr>
          <a:xfrm>
            <a:off x="352425" y="275208"/>
            <a:ext cx="4572000" cy="1324992"/>
          </a:xfrm>
          <a:prstGeom prst="rect">
            <a:avLst/>
          </a:prstGeom>
          <a:noFill/>
          <a:ln>
            <a:noFill/>
          </a:ln>
        </p:spPr>
        <p:txBody>
          <a:bodyPr anchorCtr="0" anchor="b" bIns="45700" lIns="91425" spcFirstLastPara="1" rIns="91425" wrap="square" tIns="45700"/>
          <a:lstStyle>
            <a:lvl1pPr lvl="0" algn="l">
              <a:spcBef>
                <a:spcPts val="400"/>
              </a:spcBef>
              <a:spcAft>
                <a:spcPts val="0"/>
              </a:spcAft>
              <a:buSzPts val="1400"/>
              <a:buNone/>
              <a:defRPr/>
            </a:lvl1pPr>
            <a:lvl2pPr lvl="1" algn="l">
              <a:spcBef>
                <a:spcPts val="400"/>
              </a:spcBef>
              <a:spcAft>
                <a:spcPts val="0"/>
              </a:spcAft>
              <a:buSzPts val="1400"/>
              <a:buNone/>
              <a:defRPr/>
            </a:lvl2pPr>
            <a:lvl3pPr lvl="2" algn="l">
              <a:spcBef>
                <a:spcPts val="400"/>
              </a:spcBef>
              <a:spcAft>
                <a:spcPts val="0"/>
              </a:spcAft>
              <a:buSzPts val="1400"/>
              <a:buNone/>
              <a:defRPr/>
            </a:lvl3pPr>
            <a:lvl4pPr lvl="3" algn="l">
              <a:spcBef>
                <a:spcPts val="400"/>
              </a:spcBef>
              <a:spcAft>
                <a:spcPts val="0"/>
              </a:spcAft>
              <a:buSzPts val="1400"/>
              <a:buNone/>
              <a:defRPr/>
            </a:lvl4pPr>
            <a:lvl5pPr lvl="4" algn="l">
              <a:spcBef>
                <a:spcPts val="400"/>
              </a:spcBef>
              <a:spcAft>
                <a:spcPts val="0"/>
              </a:spcAft>
              <a:buSzPts val="1400"/>
              <a:buNone/>
              <a:defRPr/>
            </a:lvl5pPr>
            <a:lvl6pPr lvl="5" algn="l">
              <a:spcBef>
                <a:spcPts val="400"/>
              </a:spcBef>
              <a:spcAft>
                <a:spcPts val="0"/>
              </a:spcAft>
              <a:buSzPts val="1400"/>
              <a:buNone/>
              <a:defRPr/>
            </a:lvl6pPr>
            <a:lvl7pPr lvl="6" algn="l">
              <a:spcBef>
                <a:spcPts val="400"/>
              </a:spcBef>
              <a:spcAft>
                <a:spcPts val="0"/>
              </a:spcAft>
              <a:buSzPts val="1400"/>
              <a:buNone/>
              <a:defRPr/>
            </a:lvl7pPr>
            <a:lvl8pPr lvl="7" algn="l">
              <a:spcBef>
                <a:spcPts val="400"/>
              </a:spcBef>
              <a:spcAft>
                <a:spcPts val="0"/>
              </a:spcAft>
              <a:buSzPts val="1400"/>
              <a:buNone/>
              <a:defRPr/>
            </a:lvl8pPr>
            <a:lvl9pPr lvl="8" algn="l">
              <a:spcBef>
                <a:spcPts val="400"/>
              </a:spcBef>
              <a:spcAft>
                <a:spcPts val="0"/>
              </a:spcAft>
              <a:buSzPts val="1400"/>
              <a:buNone/>
              <a:defRPr/>
            </a:lvl9pPr>
          </a:lstStyle>
          <a:p/>
        </p:txBody>
      </p:sp>
      <p:sp>
        <p:nvSpPr>
          <p:cNvPr id="135" name="Google Shape;135;p19"/>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19"/>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
        <p:nvSpPr>
          <p:cNvPr id="137" name="Google Shape;137;p19"/>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theme" Target="../theme/theme3.xml"/></Relationships>
</file>

<file path=ppt/slideMasters/_rels/slideMaster10.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9.xml"/><Relationship Id="rId3"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0.xml"/><Relationship Id="rId3" Type="http://schemas.openxmlformats.org/officeDocument/2006/relationships/theme" Target="../theme/theme7.xml"/></Relationships>
</file>

<file path=ppt/slideMasters/_rels/slideMaster1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1.xml"/><Relationship Id="rId3" Type="http://schemas.openxmlformats.org/officeDocument/2006/relationships/theme" Target="../theme/theme4.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2.xml"/><Relationship Id="rId3" Type="http://schemas.openxmlformats.org/officeDocument/2006/relationships/theme" Target="../theme/theme11.xml"/></Relationships>
</file>

<file path=ppt/slideMasters/_rels/slideMaster3.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theme" Target="../theme/theme12.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3.xml"/><Relationship Id="rId3" Type="http://schemas.openxmlformats.org/officeDocument/2006/relationships/theme" Target="../theme/theme13.xml"/></Relationships>
</file>

<file path=ppt/slideMasters/_rels/slideMaster5.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4.xml"/><Relationship Id="rId3" Type="http://schemas.openxmlformats.org/officeDocument/2006/relationships/theme" Target="../theme/theme8.xml"/></Relationships>
</file>

<file path=ppt/slideMasters/_rels/slideMaster6.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5.xml"/><Relationship Id="rId3" Type="http://schemas.openxmlformats.org/officeDocument/2006/relationships/theme" Target="../theme/theme5.xml"/></Relationships>
</file>

<file path=ppt/slideMasters/_rels/slideMaster7.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6.xml"/><Relationship Id="rId3" Type="http://schemas.openxmlformats.org/officeDocument/2006/relationships/theme" Target="../theme/theme9.xml"/></Relationships>
</file>

<file path=ppt/slideMasters/_rels/slideMaster8.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7.xml"/><Relationship Id="rId3" Type="http://schemas.openxmlformats.org/officeDocument/2006/relationships/theme" Target="../theme/theme1.xml"/></Relationships>
</file>

<file path=ppt/slideMasters/_rels/slideMaster9.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8.xml"/><Relationship Id="rId3"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nvSpPr>
        <p:spPr>
          <a:xfrm>
            <a:off x="0" y="4743450"/>
            <a:ext cx="9144000" cy="2114550"/>
          </a:xfrm>
          <a:prstGeom prst="rect">
            <a:avLst/>
          </a:prstGeom>
          <a:solidFill>
            <a:srgbClr val="838995">
              <a:alpha val="4980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cxnSp>
        <p:nvCxnSpPr>
          <p:cNvPr id="7" name="Google Shape;7;p1"/>
          <p:cNvCxnSpPr/>
          <p:nvPr/>
        </p:nvCxnSpPr>
        <p:spPr>
          <a:xfrm>
            <a:off x="0" y="4714875"/>
            <a:ext cx="9144000" cy="1587"/>
          </a:xfrm>
          <a:prstGeom prst="straightConnector1">
            <a:avLst/>
          </a:prstGeom>
          <a:noFill/>
          <a:ln cap="flat" cmpd="sng" w="76200">
            <a:solidFill>
              <a:schemeClr val="lt1"/>
            </a:solidFill>
            <a:prstDash val="solid"/>
            <a:miter lim="800000"/>
            <a:headEnd len="med" w="med" type="none"/>
            <a:tailEnd len="med" w="med" type="none"/>
          </a:ln>
        </p:spPr>
      </p:cxnSp>
      <p:sp>
        <p:nvSpPr>
          <p:cNvPr id="8" name="Google Shape;8;p1"/>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9" name="Google Shape;9;p1"/>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10" name="Google Shape;10;p1"/>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11" name="Google Shape;11;p1"/>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
        <p:nvSpPr>
          <p:cNvPr id="12" name="Google Shape;12;p1"/>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Tree>
  </p:cSld>
  <p:clrMap accent1="accent1" accent2="accent2" accent3="accent3" accent4="accent4" accent5="accent5" accent6="accent6" bg1="lt1" bg2="dk2" tx1="dk1" tx2="lt2" folHlink="folHlink" hlink="hlink"/>
  <p:sldLayoutIdLst>
    <p:sldLayoutId id="214748364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0.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122" name="Shape 122"/>
        <p:cNvGrpSpPr/>
        <p:nvPr/>
      </p:nvGrpSpPr>
      <p:grpSpPr>
        <a:xfrm>
          <a:off x="0" y="0"/>
          <a:ext cx="0" cy="0"/>
          <a:chOff x="0" y="0"/>
          <a:chExt cx="0" cy="0"/>
        </a:xfrm>
      </p:grpSpPr>
      <p:sp>
        <p:nvSpPr>
          <p:cNvPr id="123" name="Google Shape;123;p18"/>
          <p:cNvSpPr txBox="1"/>
          <p:nvPr/>
        </p:nvSpPr>
        <p:spPr>
          <a:xfrm>
            <a:off x="0" y="0"/>
            <a:ext cx="9144000" cy="6858000"/>
          </a:xfrm>
          <a:prstGeom prst="rect">
            <a:avLst/>
          </a:prstGeom>
          <a:solidFill>
            <a:schemeClr val="dk1">
              <a:alpha val="4980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sp>
        <p:nvSpPr>
          <p:cNvPr id="124" name="Google Shape;124;p18"/>
          <p:cNvSpPr txBox="1"/>
          <p:nvPr/>
        </p:nvSpPr>
        <p:spPr>
          <a:xfrm>
            <a:off x="0" y="5734050"/>
            <a:ext cx="9144000" cy="1123950"/>
          </a:xfrm>
          <a:prstGeom prst="rect">
            <a:avLst/>
          </a:prstGeom>
          <a:solidFill>
            <a:srgbClr val="838995">
              <a:alpha val="4980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cxnSp>
        <p:nvCxnSpPr>
          <p:cNvPr id="125" name="Google Shape;125;p18"/>
          <p:cNvCxnSpPr/>
          <p:nvPr/>
        </p:nvCxnSpPr>
        <p:spPr>
          <a:xfrm>
            <a:off x="0" y="5695950"/>
            <a:ext cx="9144000" cy="1587"/>
          </a:xfrm>
          <a:prstGeom prst="straightConnector1">
            <a:avLst/>
          </a:prstGeom>
          <a:noFill/>
          <a:ln cap="flat" cmpd="sng" w="76200">
            <a:solidFill>
              <a:schemeClr val="lt1"/>
            </a:solidFill>
            <a:prstDash val="solid"/>
            <a:miter lim="800000"/>
            <a:headEnd len="med" w="med" type="none"/>
            <a:tailEnd len="med" w="med" type="none"/>
          </a:ln>
        </p:spPr>
      </p:cxnSp>
      <p:sp>
        <p:nvSpPr>
          <p:cNvPr id="126" name="Google Shape;126;p18"/>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127" name="Google Shape;127;p18"/>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128" name="Google Shape;128;p18"/>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129" name="Google Shape;129;p18"/>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
        <p:nvSpPr>
          <p:cNvPr id="130" name="Google Shape;130;p18"/>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Tree>
  </p:cSld>
  <p:clrMap accent1="accent1" accent2="accent2" accent3="accent3" accent4="accent4" accent5="accent5" accent6="accent6" bg1="lt1" bg2="dk2" tx1="dk1" tx2="lt2" folHlink="folHlink" hlink="hlink"/>
  <p:sldLayoutIdLst>
    <p:sldLayoutId id="2147483656"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138" name="Shape 138"/>
        <p:cNvGrpSpPr/>
        <p:nvPr/>
      </p:nvGrpSpPr>
      <p:grpSpPr>
        <a:xfrm>
          <a:off x="0" y="0"/>
          <a:ext cx="0" cy="0"/>
          <a:chOff x="0" y="0"/>
          <a:chExt cx="0" cy="0"/>
        </a:xfrm>
      </p:grpSpPr>
      <p:sp>
        <p:nvSpPr>
          <p:cNvPr id="139" name="Google Shape;139;p20"/>
          <p:cNvSpPr txBox="1"/>
          <p:nvPr/>
        </p:nvSpPr>
        <p:spPr>
          <a:xfrm>
            <a:off x="0" y="0"/>
            <a:ext cx="9144000" cy="6858000"/>
          </a:xfrm>
          <a:prstGeom prst="rect">
            <a:avLst/>
          </a:prstGeom>
          <a:solidFill>
            <a:schemeClr val="dk1">
              <a:alpha val="4980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sp>
        <p:nvSpPr>
          <p:cNvPr id="140" name="Google Shape;140;p20"/>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141" name="Google Shape;141;p20"/>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142" name="Google Shape;142;p20"/>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143" name="Google Shape;143;p20"/>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144" name="Google Shape;144;p20"/>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7"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151" name="Shape 151"/>
        <p:cNvGrpSpPr/>
        <p:nvPr/>
      </p:nvGrpSpPr>
      <p:grpSpPr>
        <a:xfrm>
          <a:off x="0" y="0"/>
          <a:ext cx="0" cy="0"/>
          <a:chOff x="0" y="0"/>
          <a:chExt cx="0" cy="0"/>
        </a:xfrm>
      </p:grpSpPr>
      <p:sp>
        <p:nvSpPr>
          <p:cNvPr id="152" name="Google Shape;152;p22"/>
          <p:cNvSpPr txBox="1"/>
          <p:nvPr/>
        </p:nvSpPr>
        <p:spPr>
          <a:xfrm>
            <a:off x="0" y="0"/>
            <a:ext cx="9144000" cy="6858000"/>
          </a:xfrm>
          <a:prstGeom prst="rect">
            <a:avLst/>
          </a:prstGeom>
          <a:solidFill>
            <a:schemeClr val="dk1">
              <a:alpha val="4980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sp>
        <p:nvSpPr>
          <p:cNvPr id="153" name="Google Shape;153;p22"/>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154" name="Google Shape;154;p22"/>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155" name="Google Shape;155;p22"/>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156" name="Google Shape;156;p22"/>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157" name="Google Shape;157;p22"/>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19" name="Shape 19"/>
        <p:cNvGrpSpPr/>
        <p:nvPr/>
      </p:nvGrpSpPr>
      <p:grpSpPr>
        <a:xfrm>
          <a:off x="0" y="0"/>
          <a:ext cx="0" cy="0"/>
          <a:chOff x="0" y="0"/>
          <a:chExt cx="0" cy="0"/>
        </a:xfrm>
      </p:grpSpPr>
      <p:sp>
        <p:nvSpPr>
          <p:cNvPr id="20" name="Google Shape;20;p3"/>
          <p:cNvSpPr txBox="1"/>
          <p:nvPr/>
        </p:nvSpPr>
        <p:spPr>
          <a:xfrm>
            <a:off x="0" y="0"/>
            <a:ext cx="9144000" cy="6858000"/>
          </a:xfrm>
          <a:prstGeom prst="rect">
            <a:avLst/>
          </a:prstGeom>
          <a:solidFill>
            <a:schemeClr val="dk1">
              <a:alpha val="4980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sp>
        <p:nvSpPr>
          <p:cNvPr id="21" name="Google Shape;21;p3"/>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22" name="Google Shape;22;p3"/>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23" name="Google Shape;23;p3"/>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24" name="Google Shape;24;p3"/>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
        <p:nvSpPr>
          <p:cNvPr id="25" name="Google Shape;25;p3"/>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Tree>
  </p:cSld>
  <p:clrMap accent1="accent1" accent2="accent2" accent3="accent3" accent4="accent4" accent5="accent5" accent6="accent6" bg1="lt1" bg2="dk2" tx1="dk1" tx2="lt2" folHlink="folHlink" hlink="hlink"/>
  <p:sldLayoutIdLst>
    <p:sldLayoutId id="2147483649"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32" name="Shape 32"/>
        <p:cNvGrpSpPr/>
        <p:nvPr/>
      </p:nvGrpSpPr>
      <p:grpSpPr>
        <a:xfrm>
          <a:off x="0" y="0"/>
          <a:ext cx="0" cy="0"/>
          <a:chOff x="0" y="0"/>
          <a:chExt cx="0" cy="0"/>
        </a:xfrm>
      </p:grpSpPr>
      <p:sp>
        <p:nvSpPr>
          <p:cNvPr id="33" name="Google Shape;33;p5"/>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34" name="Google Shape;34;p5"/>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35" name="Google Shape;35;p5"/>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36" name="Google Shape;36;p5"/>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37" name="Google Shape;37;p5"/>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38" name="Shape 38"/>
        <p:cNvGrpSpPr/>
        <p:nvPr/>
      </p:nvGrpSpPr>
      <p:grpSpPr>
        <a:xfrm>
          <a:off x="0" y="0"/>
          <a:ext cx="0" cy="0"/>
          <a:chOff x="0" y="0"/>
          <a:chExt cx="0" cy="0"/>
        </a:xfrm>
      </p:grpSpPr>
      <p:sp>
        <p:nvSpPr>
          <p:cNvPr id="39" name="Google Shape;39;p6"/>
          <p:cNvSpPr txBox="1"/>
          <p:nvPr/>
        </p:nvSpPr>
        <p:spPr>
          <a:xfrm>
            <a:off x="0" y="0"/>
            <a:ext cx="9144000" cy="6858000"/>
          </a:xfrm>
          <a:prstGeom prst="rect">
            <a:avLst/>
          </a:prstGeom>
          <a:solidFill>
            <a:schemeClr val="dk1">
              <a:alpha val="4980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sp>
        <p:nvSpPr>
          <p:cNvPr id="40" name="Google Shape;40;p6"/>
          <p:cNvSpPr txBox="1"/>
          <p:nvPr/>
        </p:nvSpPr>
        <p:spPr>
          <a:xfrm>
            <a:off x="0" y="0"/>
            <a:ext cx="9144000" cy="1828800"/>
          </a:xfrm>
          <a:prstGeom prst="rect">
            <a:avLst/>
          </a:prstGeom>
          <a:solidFill>
            <a:srgbClr val="838995">
              <a:alpha val="4980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cxnSp>
        <p:nvCxnSpPr>
          <p:cNvPr id="41" name="Google Shape;41;p6"/>
          <p:cNvCxnSpPr/>
          <p:nvPr/>
        </p:nvCxnSpPr>
        <p:spPr>
          <a:xfrm>
            <a:off x="-4762" y="1828800"/>
            <a:ext cx="9144000" cy="1587"/>
          </a:xfrm>
          <a:prstGeom prst="straightConnector1">
            <a:avLst/>
          </a:prstGeom>
          <a:noFill/>
          <a:ln cap="flat" cmpd="sng" w="76200">
            <a:solidFill>
              <a:schemeClr val="lt1"/>
            </a:solidFill>
            <a:prstDash val="solid"/>
            <a:miter lim="800000"/>
            <a:headEnd len="med" w="med" type="none"/>
            <a:tailEnd len="med" w="med" type="none"/>
          </a:ln>
        </p:spPr>
      </p:cxnSp>
      <p:sp>
        <p:nvSpPr>
          <p:cNvPr id="42" name="Google Shape;42;p6"/>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43" name="Google Shape;43;p6"/>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44" name="Google Shape;44;p6"/>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45" name="Google Shape;45;p6"/>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
        <p:nvSpPr>
          <p:cNvPr id="46" name="Google Shape;46;p6"/>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Tree>
  </p:cSld>
  <p:clrMap accent1="accent1" accent2="accent2" accent3="accent3" accent4="accent4" accent5="accent5" accent6="accent6" bg1="lt1" bg2="dk2" tx1="dk1" tx2="lt2" folHlink="folHlink" hlink="hlink"/>
  <p:sldLayoutIdLst>
    <p:sldLayoutId id="214748365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53" name="Shape 53"/>
        <p:cNvGrpSpPr/>
        <p:nvPr/>
      </p:nvGrpSpPr>
      <p:grpSpPr>
        <a:xfrm>
          <a:off x="0" y="0"/>
          <a:ext cx="0" cy="0"/>
          <a:chOff x="0" y="0"/>
          <a:chExt cx="0" cy="0"/>
        </a:xfrm>
      </p:grpSpPr>
      <p:sp>
        <p:nvSpPr>
          <p:cNvPr id="54" name="Google Shape;54;p8"/>
          <p:cNvSpPr txBox="1"/>
          <p:nvPr/>
        </p:nvSpPr>
        <p:spPr>
          <a:xfrm>
            <a:off x="0" y="0"/>
            <a:ext cx="9144000" cy="6858000"/>
          </a:xfrm>
          <a:prstGeom prst="rect">
            <a:avLst/>
          </a:prstGeom>
          <a:solidFill>
            <a:schemeClr val="dk1">
              <a:alpha val="4980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sp>
        <p:nvSpPr>
          <p:cNvPr id="55" name="Google Shape;55;p8"/>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56" name="Google Shape;56;p8"/>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57" name="Google Shape;57;p8"/>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58" name="Google Shape;58;p8"/>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
        <p:nvSpPr>
          <p:cNvPr id="59" name="Google Shape;59;p8"/>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Tree>
  </p:cSld>
  <p:clrMap accent1="accent1" accent2="accent2" accent3="accent3" accent4="accent4" accent5="accent5" accent6="accent6" bg1="lt1" bg2="dk2" tx1="dk1" tx2="lt2" folHlink="folHlink" hlink="hlink"/>
  <p:sldLayoutIdLst>
    <p:sldLayoutId id="2147483651"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67" name="Shape 67"/>
        <p:cNvGrpSpPr/>
        <p:nvPr/>
      </p:nvGrpSpPr>
      <p:grpSpPr>
        <a:xfrm>
          <a:off x="0" y="0"/>
          <a:ext cx="0" cy="0"/>
          <a:chOff x="0" y="0"/>
          <a:chExt cx="0" cy="0"/>
        </a:xfrm>
      </p:grpSpPr>
      <p:sp>
        <p:nvSpPr>
          <p:cNvPr id="68" name="Google Shape;68;p10"/>
          <p:cNvSpPr txBox="1"/>
          <p:nvPr/>
        </p:nvSpPr>
        <p:spPr>
          <a:xfrm>
            <a:off x="0" y="0"/>
            <a:ext cx="9144000" cy="6858000"/>
          </a:xfrm>
          <a:prstGeom prst="rect">
            <a:avLst/>
          </a:prstGeom>
          <a:solidFill>
            <a:schemeClr val="dk1">
              <a:alpha val="4980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sp>
        <p:nvSpPr>
          <p:cNvPr id="69" name="Google Shape;69;p10"/>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70" name="Google Shape;70;p10"/>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71" name="Google Shape;71;p10"/>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72" name="Google Shape;72;p10"/>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
        <p:nvSpPr>
          <p:cNvPr id="73" name="Google Shape;73;p10"/>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Tree>
  </p:cSld>
  <p:clrMap accent1="accent1" accent2="accent2" accent3="accent3" accent4="accent4" accent5="accent5" accent6="accent6" bg1="lt1" bg2="dk2" tx1="dk1" tx2="lt2" folHlink="folHlink" hlink="hlink"/>
  <p:sldLayoutIdLst>
    <p:sldLayoutId id="2147483652"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83" name="Shape 83"/>
        <p:cNvGrpSpPr/>
        <p:nvPr/>
      </p:nvGrpSpPr>
      <p:grpSpPr>
        <a:xfrm>
          <a:off x="0" y="0"/>
          <a:ext cx="0" cy="0"/>
          <a:chOff x="0" y="0"/>
          <a:chExt cx="0" cy="0"/>
        </a:xfrm>
      </p:grpSpPr>
      <p:sp>
        <p:nvSpPr>
          <p:cNvPr id="84" name="Google Shape;84;p12"/>
          <p:cNvSpPr txBox="1"/>
          <p:nvPr/>
        </p:nvSpPr>
        <p:spPr>
          <a:xfrm>
            <a:off x="0" y="0"/>
            <a:ext cx="9144000" cy="6858000"/>
          </a:xfrm>
          <a:prstGeom prst="rect">
            <a:avLst/>
          </a:prstGeom>
          <a:solidFill>
            <a:schemeClr val="dk1">
              <a:alpha val="4980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sp>
        <p:nvSpPr>
          <p:cNvPr id="85" name="Google Shape;85;p12"/>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86" name="Google Shape;86;p12"/>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87" name="Google Shape;87;p12"/>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88" name="Google Shape;88;p12"/>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
        <p:nvSpPr>
          <p:cNvPr id="89" name="Google Shape;89;p12"/>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Tree>
  </p:cSld>
  <p:clrMap accent1="accent1" accent2="accent2" accent3="accent3" accent4="accent4" accent5="accent5" accent6="accent6" bg1="lt1" bg2="dk2" tx1="dk1" tx2="lt2" folHlink="folHlink" hlink="hlink"/>
  <p:sldLayoutIdLst>
    <p:sldLayoutId id="2147483653"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8.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95" name="Shape 95"/>
        <p:cNvGrpSpPr/>
        <p:nvPr/>
      </p:nvGrpSpPr>
      <p:grpSpPr>
        <a:xfrm>
          <a:off x="0" y="0"/>
          <a:ext cx="0" cy="0"/>
          <a:chOff x="0" y="0"/>
          <a:chExt cx="0" cy="0"/>
        </a:xfrm>
      </p:grpSpPr>
      <p:sp>
        <p:nvSpPr>
          <p:cNvPr id="96" name="Google Shape;96;p14"/>
          <p:cNvSpPr txBox="1"/>
          <p:nvPr/>
        </p:nvSpPr>
        <p:spPr>
          <a:xfrm>
            <a:off x="0" y="0"/>
            <a:ext cx="9144000" cy="6858000"/>
          </a:xfrm>
          <a:prstGeom prst="rect">
            <a:avLst/>
          </a:prstGeom>
          <a:solidFill>
            <a:schemeClr val="dk1">
              <a:alpha val="4980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sp>
        <p:nvSpPr>
          <p:cNvPr id="97" name="Google Shape;97;p14"/>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98" name="Google Shape;98;p14"/>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99" name="Google Shape;99;p14"/>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100" name="Google Shape;100;p14"/>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
        <p:nvSpPr>
          <p:cNvPr id="101" name="Google Shape;101;p14"/>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Tree>
  </p:cSld>
  <p:clrMap accent1="accent1" accent2="accent2" accent3="accent3" accent4="accent4" accent5="accent5" accent6="accent6" bg1="lt1" bg2="dk2" tx1="dk1" tx2="lt2" folHlink="folHlink" hlink="hlink"/>
  <p:sldLayoutIdLst>
    <p:sldLayoutId id="2147483654"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106" name="Shape 106"/>
        <p:cNvGrpSpPr/>
        <p:nvPr/>
      </p:nvGrpSpPr>
      <p:grpSpPr>
        <a:xfrm>
          <a:off x="0" y="0"/>
          <a:ext cx="0" cy="0"/>
          <a:chOff x="0" y="0"/>
          <a:chExt cx="0" cy="0"/>
        </a:xfrm>
      </p:grpSpPr>
      <p:sp>
        <p:nvSpPr>
          <p:cNvPr id="107" name="Google Shape;107;p16"/>
          <p:cNvSpPr txBox="1"/>
          <p:nvPr/>
        </p:nvSpPr>
        <p:spPr>
          <a:xfrm>
            <a:off x="0" y="0"/>
            <a:ext cx="9144000" cy="6858000"/>
          </a:xfrm>
          <a:prstGeom prst="rect">
            <a:avLst/>
          </a:prstGeom>
          <a:solidFill>
            <a:schemeClr val="dk1">
              <a:alpha val="4980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sp>
        <p:nvSpPr>
          <p:cNvPr id="108" name="Google Shape;108;p16"/>
          <p:cNvSpPr txBox="1"/>
          <p:nvPr/>
        </p:nvSpPr>
        <p:spPr>
          <a:xfrm>
            <a:off x="0" y="5734050"/>
            <a:ext cx="9144000" cy="1123950"/>
          </a:xfrm>
          <a:prstGeom prst="rect">
            <a:avLst/>
          </a:prstGeom>
          <a:solidFill>
            <a:srgbClr val="838995">
              <a:alpha val="49803"/>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Verdana"/>
              <a:ea typeface="Verdana"/>
              <a:cs typeface="Verdana"/>
              <a:sym typeface="Verdana"/>
            </a:endParaRPr>
          </a:p>
        </p:txBody>
      </p:sp>
      <p:cxnSp>
        <p:nvCxnSpPr>
          <p:cNvPr id="109" name="Google Shape;109;p16"/>
          <p:cNvCxnSpPr/>
          <p:nvPr/>
        </p:nvCxnSpPr>
        <p:spPr>
          <a:xfrm>
            <a:off x="0" y="5695950"/>
            <a:ext cx="9144000" cy="1587"/>
          </a:xfrm>
          <a:prstGeom prst="straightConnector1">
            <a:avLst/>
          </a:prstGeom>
          <a:noFill/>
          <a:ln cap="flat" cmpd="sng" w="76200">
            <a:solidFill>
              <a:schemeClr val="lt1"/>
            </a:solidFill>
            <a:prstDash val="solid"/>
            <a:miter lim="800000"/>
            <a:headEnd len="med" w="med" type="none"/>
            <a:tailEnd len="med" w="med" type="none"/>
          </a:ln>
        </p:spPr>
      </p:cxnSp>
      <p:sp>
        <p:nvSpPr>
          <p:cNvPr id="110" name="Google Shape;110;p16"/>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lstStyle>
            <a:lvl1pPr lvl="0"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1pPr>
            <a:lvl2pPr lvl="1"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2pPr>
            <a:lvl3pPr lvl="2"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3pPr>
            <a:lvl4pPr lvl="3"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4pPr>
            <a:lvl5pPr lvl="4"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5pPr>
            <a:lvl6pPr lvl="5"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6pPr>
            <a:lvl7pPr lvl="6"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7pPr>
            <a:lvl8pPr lvl="7"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8pPr>
            <a:lvl9pPr lvl="8" marR="0" rtl="0" algn="l">
              <a:spcBef>
                <a:spcPts val="400"/>
              </a:spcBef>
              <a:spcAft>
                <a:spcPts val="0"/>
              </a:spcAft>
              <a:buSzPts val="1400"/>
              <a:buNone/>
              <a:defRPr b="0" i="0" sz="4000" u="none" cap="none" strike="noStrike">
                <a:solidFill>
                  <a:schemeClr val="lt1"/>
                </a:solidFill>
                <a:latin typeface="Corbel"/>
                <a:ea typeface="Corbel"/>
                <a:cs typeface="Corbel"/>
                <a:sym typeface="Corbel"/>
              </a:defRPr>
            </a:lvl9pPr>
          </a:lstStyle>
          <a:p/>
        </p:txBody>
      </p:sp>
      <p:sp>
        <p:nvSpPr>
          <p:cNvPr id="111" name="Google Shape;111;p16"/>
          <p:cNvSpPr txBox="1"/>
          <p:nvPr>
            <p:ph idx="1" type="body"/>
          </p:nvPr>
        </p:nvSpPr>
        <p:spPr>
          <a:xfrm>
            <a:off x="352425" y="1463675"/>
            <a:ext cx="7680325" cy="4343400"/>
          </a:xfrm>
          <a:prstGeom prst="rect">
            <a:avLst/>
          </a:prstGeom>
          <a:noFill/>
          <a:ln>
            <a:noFill/>
          </a:ln>
        </p:spPr>
        <p:txBody>
          <a:bodyPr anchorCtr="0" anchor="t" bIns="45700" lIns="91425" spcFirstLastPara="1" rIns="91425" wrap="square" tIns="45700"/>
          <a:lstStyle>
            <a:lvl1pPr indent="-228600" lvl="0" marL="457200" marR="0" rtl="0" algn="l">
              <a:spcBef>
                <a:spcPts val="1200"/>
              </a:spcBef>
              <a:spcAft>
                <a:spcPts val="0"/>
              </a:spcAft>
              <a:buSzPts val="1400"/>
              <a:buNone/>
              <a:defRPr b="0" i="0" sz="1800" u="none" cap="none" strike="noStrike">
                <a:solidFill>
                  <a:schemeClr val="lt1"/>
                </a:solidFill>
                <a:latin typeface="Corbel"/>
                <a:ea typeface="Corbel"/>
                <a:cs typeface="Corbel"/>
                <a:sym typeface="Corbel"/>
              </a:defRPr>
            </a:lvl1pPr>
            <a:lvl2pPr indent="-330200" lvl="1" marL="914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2pPr>
            <a:lvl3pPr indent="-330200" lvl="2" marL="1371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3pPr>
            <a:lvl4pPr indent="-330200" lvl="3" marL="1828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4pPr>
            <a:lvl5pPr indent="-330200" lvl="4" marL="22860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5pPr>
            <a:lvl6pPr indent="-330200" lvl="5" marL="27432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6pPr>
            <a:lvl7pPr indent="-330200" lvl="6" marL="32004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7pPr>
            <a:lvl8pPr indent="-330200" lvl="7" marL="36576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8pPr>
            <a:lvl9pPr indent="-330200" lvl="8" marL="4114800" marR="0" rtl="0" algn="l">
              <a:spcBef>
                <a:spcPts val="600"/>
              </a:spcBef>
              <a:spcAft>
                <a:spcPts val="0"/>
              </a:spcAft>
              <a:buClr>
                <a:schemeClr val="accent1"/>
              </a:buClr>
              <a:buSzPts val="1600"/>
              <a:buFont typeface="Arial"/>
              <a:buChar char="•"/>
              <a:defRPr b="0" i="0" sz="1600" u="none" cap="none" strike="noStrike">
                <a:solidFill>
                  <a:schemeClr val="lt1"/>
                </a:solidFill>
                <a:latin typeface="Corbel"/>
                <a:ea typeface="Corbel"/>
                <a:cs typeface="Corbel"/>
                <a:sym typeface="Corbel"/>
              </a:defRPr>
            </a:lvl9pPr>
          </a:lstStyle>
          <a:p/>
        </p:txBody>
      </p:sp>
      <p:sp>
        <p:nvSpPr>
          <p:cNvPr id="112" name="Google Shape;112;p16"/>
          <p:cNvSpPr txBox="1"/>
          <p:nvPr>
            <p:ph idx="10" type="dt"/>
          </p:nvPr>
        </p:nvSpPr>
        <p:spPr>
          <a:xfrm>
            <a:off x="352425" y="6543675"/>
            <a:ext cx="1466850"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
        <p:nvSpPr>
          <p:cNvPr id="113" name="Google Shape;113;p16"/>
          <p:cNvSpPr txBox="1"/>
          <p:nvPr>
            <p:ph idx="12" type="sldNum"/>
          </p:nvPr>
        </p:nvSpPr>
        <p:spPr>
          <a:xfrm>
            <a:off x="7886700" y="6543675"/>
            <a:ext cx="876300" cy="24765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1pPr>
            <a:lvl2pPr indent="0" lvl="1"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2pPr>
            <a:lvl3pPr indent="0" lvl="2"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3pPr>
            <a:lvl4pPr indent="0" lvl="3"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4pPr>
            <a:lvl5pPr indent="0" lvl="4"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5pPr>
            <a:lvl6pPr indent="0" lvl="5"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6pPr>
            <a:lvl7pPr indent="0" lvl="6"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7pPr>
            <a:lvl8pPr indent="0" lvl="7"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8pPr>
            <a:lvl9pPr indent="0" lvl="8" marL="0" marR="0" rtl="0" algn="r">
              <a:lnSpc>
                <a:spcPct val="100000"/>
              </a:lnSpc>
              <a:spcBef>
                <a:spcPts val="0"/>
              </a:spcBef>
              <a:spcAft>
                <a:spcPts val="0"/>
              </a:spcAft>
              <a:buClr>
                <a:srgbClr val="FFFFFF"/>
              </a:buClr>
              <a:buSzPts val="1000"/>
              <a:buFont typeface="Verdana"/>
              <a:buNone/>
              <a:defRPr b="1" i="0" sz="1000" u="none">
                <a:solidFill>
                  <a:srgbClr val="FFFFFF"/>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b="0" sz="1400">
              <a:solidFill>
                <a:srgbClr val="000000"/>
              </a:solidFill>
              <a:latin typeface="Arial"/>
              <a:ea typeface="Arial"/>
              <a:cs typeface="Arial"/>
              <a:sym typeface="Arial"/>
            </a:endParaRPr>
          </a:p>
        </p:txBody>
      </p:sp>
      <p:sp>
        <p:nvSpPr>
          <p:cNvPr id="114" name="Google Shape;114;p16"/>
          <p:cNvSpPr txBox="1"/>
          <p:nvPr>
            <p:ph idx="11" type="ftr"/>
          </p:nvPr>
        </p:nvSpPr>
        <p:spPr>
          <a:xfrm>
            <a:off x="1809750" y="6543675"/>
            <a:ext cx="4086225" cy="24765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800" u="none">
                <a:solidFill>
                  <a:schemeClr val="lt1"/>
                </a:solidFill>
                <a:latin typeface="Verdana"/>
                <a:ea typeface="Verdana"/>
                <a:cs typeface="Verdana"/>
                <a:sym typeface="Verdana"/>
              </a:defRPr>
            </a:lvl1pPr>
            <a:lvl2pPr lvl="1"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2pPr>
            <a:lvl3pPr lvl="2"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3pPr>
            <a:lvl4pPr lvl="3"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4pPr>
            <a:lvl5pPr lvl="4"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5pPr>
            <a:lvl6pPr lvl="5"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6pPr>
            <a:lvl7pPr lvl="6"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7pPr>
            <a:lvl8pPr lvl="7"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8pPr>
            <a:lvl9pPr lvl="8" marR="0" rtl="0" algn="l">
              <a:lnSpc>
                <a:spcPct val="100000"/>
              </a:lnSpc>
              <a:spcBef>
                <a:spcPts val="0"/>
              </a:spcBef>
              <a:spcAft>
                <a:spcPts val="0"/>
              </a:spcAft>
              <a:buSzPts val="1400"/>
              <a:buNone/>
              <a:defRPr b="0" i="0" sz="1800" u="none" cap="none" strike="noStrike">
                <a:solidFill>
                  <a:schemeClr val="lt1"/>
                </a:solidFill>
                <a:latin typeface="Verdana"/>
                <a:ea typeface="Verdana"/>
                <a:cs typeface="Verdana"/>
                <a:sym typeface="Verdana"/>
              </a:defRPr>
            </a:lvl9pPr>
          </a:lstStyle>
          <a:p/>
        </p:txBody>
      </p:sp>
    </p:spTree>
  </p:cSld>
  <p:clrMap accent1="accent1" accent2="accent2" accent3="accent3" accent4="accent4" accent5="accent5" accent6="accent6" bg1="lt1" bg2="dk2" tx1="dk1" tx2="lt2" folHlink="folHlink" hlink="hlink"/>
  <p:sldLayoutIdLst>
    <p:sldLayoutId id="2147483655"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p24"/>
          <p:cNvSpPr txBox="1"/>
          <p:nvPr>
            <p:ph idx="1" type="subTitle"/>
          </p:nvPr>
        </p:nvSpPr>
        <p:spPr>
          <a:xfrm>
            <a:off x="352425" y="1981200"/>
            <a:ext cx="8791575" cy="17526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rPr b="1" i="1" lang="en-US" sz="2800" u="none">
                <a:solidFill>
                  <a:schemeClr val="lt1"/>
                </a:solidFill>
                <a:latin typeface="Corbel"/>
                <a:ea typeface="Corbel"/>
                <a:cs typeface="Corbel"/>
                <a:sym typeface="Corbel"/>
              </a:rPr>
              <a:t>                              </a:t>
            </a:r>
            <a:r>
              <a:rPr b="1" i="1" lang="en-US" sz="3200" u="none">
                <a:solidFill>
                  <a:srgbClr val="FF6600"/>
                </a:solidFill>
                <a:latin typeface="Corbel"/>
                <a:ea typeface="Corbel"/>
                <a:cs typeface="Corbel"/>
                <a:sym typeface="Corbel"/>
              </a:rPr>
              <a:t>Player  Meeting</a:t>
            </a:r>
            <a:endParaRPr/>
          </a:p>
          <a:p>
            <a:pPr indent="0" lvl="0" marL="0" rtl="0" algn="l">
              <a:lnSpc>
                <a:spcPct val="90000"/>
              </a:lnSpc>
              <a:spcBef>
                <a:spcPts val="1200"/>
              </a:spcBef>
              <a:spcAft>
                <a:spcPts val="0"/>
              </a:spcAft>
              <a:buSzPts val="3200"/>
              <a:buNone/>
            </a:pPr>
            <a:r>
              <a:rPr b="1" i="1" lang="en-US" sz="3200" u="none">
                <a:solidFill>
                  <a:srgbClr val="FF6600"/>
                </a:solidFill>
                <a:latin typeface="Corbel"/>
                <a:ea typeface="Corbel"/>
                <a:cs typeface="Corbel"/>
                <a:sym typeface="Corbel"/>
              </a:rPr>
              <a:t>	                            5/</a:t>
            </a:r>
            <a:r>
              <a:rPr b="1" lang="en-US" sz="3200">
                <a:solidFill>
                  <a:srgbClr val="FF6600"/>
                </a:solidFill>
              </a:rPr>
              <a:t>15/19</a:t>
            </a:r>
            <a:endParaRPr b="1" sz="3200">
              <a:solidFill>
                <a:srgbClr val="FF6600"/>
              </a:solidFill>
            </a:endParaRPr>
          </a:p>
          <a:p>
            <a:pPr indent="0" lvl="0" marL="0" rtl="0" algn="l">
              <a:lnSpc>
                <a:spcPct val="90000"/>
              </a:lnSpc>
              <a:spcBef>
                <a:spcPts val="1200"/>
              </a:spcBef>
              <a:spcAft>
                <a:spcPts val="0"/>
              </a:spcAft>
              <a:buSzPts val="3200"/>
              <a:buNone/>
            </a:pPr>
            <a:r>
              <a:rPr b="1" lang="en-US" sz="3200">
                <a:solidFill>
                  <a:srgbClr val="FF6600"/>
                </a:solidFill>
              </a:rPr>
              <a:t> </a:t>
            </a:r>
            <a:r>
              <a:rPr b="1" i="1" lang="en-US" sz="3200" u="none">
                <a:solidFill>
                  <a:srgbClr val="FF6600"/>
                </a:solidFill>
                <a:latin typeface="Corbel"/>
                <a:ea typeface="Corbel"/>
                <a:cs typeface="Corbel"/>
                <a:sym typeface="Corbel"/>
              </a:rPr>
              <a:t>192 days left until tryouts for next years team</a:t>
            </a:r>
            <a:endParaRPr/>
          </a:p>
          <a:p>
            <a:pPr indent="0" lvl="0" marL="0" rtl="0" algn="l">
              <a:lnSpc>
                <a:spcPct val="90000"/>
              </a:lnSpc>
              <a:spcBef>
                <a:spcPts val="1200"/>
              </a:spcBef>
              <a:spcAft>
                <a:spcPts val="0"/>
              </a:spcAft>
              <a:buSzPts val="2400"/>
              <a:buNone/>
            </a:pPr>
            <a:r>
              <a:t/>
            </a:r>
            <a:endParaRPr b="1" i="1" sz="2400" u="none">
              <a:solidFill>
                <a:schemeClr val="lt1"/>
              </a:solidFill>
              <a:latin typeface="Corbel"/>
              <a:ea typeface="Corbel"/>
              <a:cs typeface="Corbel"/>
              <a:sym typeface="Corbel"/>
            </a:endParaRPr>
          </a:p>
          <a:p>
            <a:pPr indent="0" lvl="0" marL="0" rtl="0" algn="l">
              <a:spcBef>
                <a:spcPts val="1200"/>
              </a:spcBef>
              <a:spcAft>
                <a:spcPts val="0"/>
              </a:spcAft>
              <a:buSzPts val="2400"/>
              <a:buNone/>
            </a:pPr>
            <a:r>
              <a:t/>
            </a:r>
            <a:endParaRPr b="1" i="1" sz="2400" u="none">
              <a:solidFill>
                <a:schemeClr val="lt1"/>
              </a:solidFill>
              <a:latin typeface="Corbel"/>
              <a:ea typeface="Corbel"/>
              <a:cs typeface="Corbel"/>
              <a:sym typeface="Corbel"/>
            </a:endParaRPr>
          </a:p>
        </p:txBody>
      </p:sp>
      <p:sp>
        <p:nvSpPr>
          <p:cNvPr id="169" name="Google Shape;169;p24"/>
          <p:cNvSpPr txBox="1"/>
          <p:nvPr>
            <p:ph type="title"/>
          </p:nvPr>
        </p:nvSpPr>
        <p:spPr>
          <a:xfrm>
            <a:off x="457200" y="304800"/>
            <a:ext cx="7680325" cy="16764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rgbClr val="FF6600"/>
              </a:buClr>
              <a:buSzPts val="7200"/>
              <a:buFont typeface="Corbel"/>
              <a:buNone/>
            </a:pPr>
            <a:r>
              <a:rPr b="1" i="0" lang="en-US" sz="7200" u="none">
                <a:solidFill>
                  <a:srgbClr val="FF6600"/>
                </a:solidFill>
                <a:latin typeface="Corbel"/>
                <a:ea typeface="Corbel"/>
                <a:cs typeface="Corbel"/>
                <a:sym typeface="Corbel"/>
              </a:rPr>
              <a:t>Osseo Basketball </a:t>
            </a:r>
            <a:endParaRPr/>
          </a:p>
        </p:txBody>
      </p:sp>
      <p:pic>
        <p:nvPicPr>
          <p:cNvPr descr="H:\Basketball\Ballbasket 2011-2012\Osseo O- orange and white.jpg" id="170" name="Google Shape;170;p24"/>
          <p:cNvPicPr preferRelativeResize="0"/>
          <p:nvPr/>
        </p:nvPicPr>
        <p:blipFill rotWithShape="1">
          <a:blip r:embed="rId3">
            <a:alphaModFix/>
          </a:blip>
          <a:srcRect b="0" l="0" r="0" t="0"/>
          <a:stretch/>
        </p:blipFill>
        <p:spPr>
          <a:xfrm>
            <a:off x="6910387" y="4724400"/>
            <a:ext cx="2233612" cy="2133600"/>
          </a:xfrm>
          <a:prstGeom prst="rect">
            <a:avLst/>
          </a:prstGeom>
          <a:noFill/>
          <a:ln>
            <a:noFill/>
          </a:ln>
        </p:spPr>
      </p:pic>
      <p:pic>
        <p:nvPicPr>
          <p:cNvPr descr="H:\Basketball\Ballbasket 2011-2012\Osseo O- orange and white.jpg" id="171" name="Google Shape;171;p24"/>
          <p:cNvPicPr preferRelativeResize="0"/>
          <p:nvPr/>
        </p:nvPicPr>
        <p:blipFill rotWithShape="1">
          <a:blip r:embed="rId4">
            <a:alphaModFix/>
          </a:blip>
          <a:srcRect b="0" l="0" r="0" t="0"/>
          <a:stretch/>
        </p:blipFill>
        <p:spPr>
          <a:xfrm>
            <a:off x="0" y="4746625"/>
            <a:ext cx="2209800" cy="2111375"/>
          </a:xfrm>
          <a:prstGeom prst="rect">
            <a:avLst/>
          </a:prstGeom>
          <a:noFill/>
          <a:ln>
            <a:noFill/>
          </a:ln>
        </p:spPr>
      </p:pic>
      <p:sp>
        <p:nvSpPr>
          <p:cNvPr id="172" name="Google Shape;172;p24"/>
          <p:cNvSpPr txBox="1"/>
          <p:nvPr/>
        </p:nvSpPr>
        <p:spPr>
          <a:xfrm>
            <a:off x="2545850" y="5062100"/>
            <a:ext cx="3927300" cy="1332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3600">
                <a:solidFill>
                  <a:srgbClr val="FD9700"/>
                </a:solidFill>
                <a:latin typeface="Corbel"/>
                <a:ea typeface="Corbel"/>
                <a:cs typeface="Corbel"/>
                <a:sym typeface="Corbel"/>
              </a:rPr>
              <a:t>THE JOURNEY TO GET BACK TO STATE</a:t>
            </a:r>
            <a:endParaRPr b="1" i="1" sz="3600">
              <a:solidFill>
                <a:srgbClr val="FD9700"/>
              </a:solidFill>
              <a:latin typeface="Corbel"/>
              <a:ea typeface="Corbel"/>
              <a:cs typeface="Corbel"/>
              <a:sym typeface="Corbe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sp>
        <p:nvSpPr>
          <p:cNvPr id="177" name="Google Shape;177;p25"/>
          <p:cNvSpPr txBox="1"/>
          <p:nvPr>
            <p:ph idx="1" type="body"/>
          </p:nvPr>
        </p:nvSpPr>
        <p:spPr>
          <a:xfrm>
            <a:off x="-15875" y="1524000"/>
            <a:ext cx="9144000" cy="5486400"/>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Clr>
                <a:srgbClr val="838995"/>
              </a:buClr>
              <a:buSzPts val="1900"/>
              <a:buFont typeface="Arial"/>
              <a:buNone/>
            </a:pPr>
            <a:r>
              <a:rPr b="1" i="0" lang="en-US" sz="1900" u="sng" cap="none" strike="noStrike">
                <a:solidFill>
                  <a:srgbClr val="FF6600"/>
                </a:solidFill>
                <a:latin typeface="Corbel"/>
                <a:ea typeface="Corbel"/>
                <a:cs typeface="Corbel"/>
                <a:sym typeface="Corbel"/>
              </a:rPr>
              <a:t>Expectations are s</a:t>
            </a:r>
            <a:r>
              <a:rPr b="1" lang="en-US" sz="1900" u="sng">
                <a:solidFill>
                  <a:srgbClr val="FF6600"/>
                </a:solidFill>
              </a:rPr>
              <a:t>et</a:t>
            </a:r>
            <a:r>
              <a:rPr b="1" i="0" lang="en-US" sz="1900" u="sng" cap="none" strike="noStrike">
                <a:solidFill>
                  <a:srgbClr val="FF6600"/>
                </a:solidFill>
                <a:latin typeface="Corbel"/>
                <a:ea typeface="Corbel"/>
                <a:cs typeface="Corbel"/>
                <a:sym typeface="Corbel"/>
              </a:rPr>
              <a:t> for the Osseo Basketball Program</a:t>
            </a:r>
            <a:endParaRPr b="1" i="0" sz="1900" u="sng" cap="none" strike="noStrike">
              <a:solidFill>
                <a:srgbClr val="FF6600"/>
              </a:solidFill>
              <a:latin typeface="Corbel"/>
              <a:ea typeface="Corbel"/>
              <a:cs typeface="Corbel"/>
              <a:sym typeface="Corbel"/>
            </a:endParaRPr>
          </a:p>
          <a:p>
            <a:pPr indent="0" lvl="0" marL="0" marR="0" rtl="0" algn="l">
              <a:lnSpc>
                <a:spcPct val="80000"/>
              </a:lnSpc>
              <a:spcBef>
                <a:spcPts val="1200"/>
              </a:spcBef>
              <a:spcAft>
                <a:spcPts val="0"/>
              </a:spcAft>
              <a:buClr>
                <a:srgbClr val="838995"/>
              </a:buClr>
              <a:buSzPts val="1400"/>
              <a:buFont typeface="Arial"/>
              <a:buNone/>
            </a:pPr>
            <a:r>
              <a:rPr b="0" i="0" lang="en-US" sz="2000" u="none" cap="none" strike="noStrike">
                <a:solidFill>
                  <a:srgbClr val="FF6600"/>
                </a:solidFill>
                <a:latin typeface="Corbel"/>
                <a:ea typeface="Corbel"/>
                <a:cs typeface="Corbel"/>
                <a:sym typeface="Corbel"/>
              </a:rPr>
              <a:t> </a:t>
            </a:r>
            <a:r>
              <a:rPr lang="en-US" sz="2000">
                <a:latin typeface="Arial"/>
                <a:ea typeface="Arial"/>
                <a:cs typeface="Arial"/>
                <a:sym typeface="Arial"/>
              </a:rPr>
              <a:t>After the Osseo Varsity team failed to reach the Region Finals for the first time in 5 years, there is a hunger from our players to work hard this off-season to get us back to the region finals and into the state tournament next year.  Add to that, our lower levels that enjoyed tremendous success at every level…. There is willingness, and a desire, to get Osseo Basketball back on top of the conference, regions, and State again next year…and it starts this summer! This basketball program is losing 5 seniors who spent many hours in the weight room and countless repetitions shooting baskets in the gym to put Osseo Basketball on the map.  Who will fill these spots?  That potentially will be determined by the individual improvements made by many of you.  So, this summer we have put together a team Camp and an individual workout schedule that will offer our team </a:t>
            </a:r>
            <a:r>
              <a:rPr b="1" lang="en-US" sz="2000">
                <a:latin typeface="Arial"/>
                <a:ea typeface="Arial"/>
                <a:cs typeface="Arial"/>
                <a:sym typeface="Arial"/>
              </a:rPr>
              <a:t>opportunities</a:t>
            </a:r>
            <a:r>
              <a:rPr lang="en-US" sz="2000">
                <a:latin typeface="Arial"/>
                <a:ea typeface="Arial"/>
                <a:cs typeface="Arial"/>
                <a:sym typeface="Arial"/>
              </a:rPr>
              <a:t> in </a:t>
            </a:r>
            <a:r>
              <a:rPr b="1" lang="en-US" sz="2000">
                <a:latin typeface="Arial"/>
                <a:ea typeface="Arial"/>
                <a:cs typeface="Arial"/>
                <a:sym typeface="Arial"/>
              </a:rPr>
              <a:t>individual improvement</a:t>
            </a:r>
            <a:r>
              <a:rPr lang="en-US" sz="2000">
                <a:latin typeface="Arial"/>
                <a:ea typeface="Arial"/>
                <a:cs typeface="Arial"/>
                <a:sym typeface="Arial"/>
              </a:rPr>
              <a:t> and </a:t>
            </a:r>
            <a:r>
              <a:rPr b="1" lang="en-US" sz="2000">
                <a:latin typeface="Arial"/>
                <a:ea typeface="Arial"/>
                <a:cs typeface="Arial"/>
                <a:sym typeface="Arial"/>
              </a:rPr>
              <a:t>team development</a:t>
            </a:r>
            <a:r>
              <a:rPr lang="en-US" sz="2000">
                <a:latin typeface="Arial"/>
                <a:ea typeface="Arial"/>
                <a:cs typeface="Arial"/>
                <a:sym typeface="Arial"/>
              </a:rPr>
              <a:t>.  Here are the 4 different types of structured basketball experiences that will be provided for you:</a:t>
            </a:r>
            <a:endParaRPr sz="2000">
              <a:latin typeface="Arial"/>
              <a:ea typeface="Arial"/>
              <a:cs typeface="Arial"/>
              <a:sym typeface="Arial"/>
            </a:endParaRPr>
          </a:p>
          <a:p>
            <a:pPr indent="0" lvl="0" marL="0" marR="0" rtl="0" algn="l">
              <a:lnSpc>
                <a:spcPct val="80000"/>
              </a:lnSpc>
              <a:spcBef>
                <a:spcPts val="1200"/>
              </a:spcBef>
              <a:spcAft>
                <a:spcPts val="0"/>
              </a:spcAft>
              <a:buClr>
                <a:srgbClr val="838995"/>
              </a:buClr>
              <a:buSzPts val="1400"/>
              <a:buFont typeface="Arial"/>
              <a:buNone/>
            </a:pPr>
            <a:r>
              <a:t/>
            </a:r>
            <a:endParaRPr sz="1400"/>
          </a:p>
          <a:p>
            <a:pPr indent="0" lvl="0" marL="0" marR="0" rtl="0" algn="l">
              <a:spcBef>
                <a:spcPts val="1200"/>
              </a:spcBef>
              <a:spcAft>
                <a:spcPts val="0"/>
              </a:spcAft>
              <a:buNone/>
            </a:pPr>
            <a:r>
              <a:t/>
            </a:r>
            <a:endParaRPr b="0" i="0" sz="2200" u="none">
              <a:solidFill>
                <a:schemeClr val="lt1"/>
              </a:solidFill>
              <a:latin typeface="Corbel"/>
              <a:ea typeface="Corbel"/>
              <a:cs typeface="Corbel"/>
              <a:sym typeface="Corbel"/>
            </a:endParaRPr>
          </a:p>
        </p:txBody>
      </p:sp>
      <p:sp>
        <p:nvSpPr>
          <p:cNvPr id="178" name="Google Shape;178;p25"/>
          <p:cNvSpPr txBox="1"/>
          <p:nvPr>
            <p:ph type="title"/>
          </p:nvPr>
        </p:nvSpPr>
        <p:spPr>
          <a:xfrm>
            <a:off x="0" y="228600"/>
            <a:ext cx="9144000" cy="10668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rgbClr val="FF6600"/>
              </a:buClr>
              <a:buSzPts val="6000"/>
              <a:buFont typeface="Corbel"/>
              <a:buNone/>
            </a:pPr>
            <a:r>
              <a:rPr b="0" i="0" lang="en-US" sz="6000" u="sng">
                <a:solidFill>
                  <a:srgbClr val="FF6600"/>
                </a:solidFill>
                <a:latin typeface="Corbel"/>
                <a:ea typeface="Corbel"/>
                <a:cs typeface="Corbel"/>
                <a:sym typeface="Corbel"/>
              </a:rPr>
              <a:t>Opportunities this Summer</a:t>
            </a:r>
            <a:endParaRPr/>
          </a:p>
        </p:txBody>
      </p:sp>
      <p:pic>
        <p:nvPicPr>
          <p:cNvPr descr="H:\Basketball\Ballbasket 2011-2012\Osseo O- orange and white.jpg" id="179" name="Google Shape;179;p25"/>
          <p:cNvPicPr preferRelativeResize="0"/>
          <p:nvPr/>
        </p:nvPicPr>
        <p:blipFill rotWithShape="1">
          <a:blip r:embed="rId3">
            <a:alphaModFix/>
          </a:blip>
          <a:srcRect b="0" l="0" r="0" t="0"/>
          <a:stretch/>
        </p:blipFill>
        <p:spPr>
          <a:xfrm>
            <a:off x="7924800" y="5692775"/>
            <a:ext cx="1219200" cy="11652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3" name="Shape 183"/>
        <p:cNvGrpSpPr/>
        <p:nvPr/>
      </p:nvGrpSpPr>
      <p:grpSpPr>
        <a:xfrm>
          <a:off x="0" y="0"/>
          <a:ext cx="0" cy="0"/>
          <a:chOff x="0" y="0"/>
          <a:chExt cx="0" cy="0"/>
        </a:xfrm>
      </p:grpSpPr>
      <p:sp>
        <p:nvSpPr>
          <p:cNvPr id="184" name="Google Shape;184;p26"/>
          <p:cNvSpPr txBox="1"/>
          <p:nvPr>
            <p:ph idx="1" type="body"/>
          </p:nvPr>
        </p:nvSpPr>
        <p:spPr>
          <a:xfrm>
            <a:off x="228600" y="1143000"/>
            <a:ext cx="8715375" cy="5394325"/>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838995"/>
              </a:buClr>
              <a:buSzPts val="1800"/>
              <a:buFont typeface="Arial"/>
              <a:buNone/>
            </a:pPr>
            <a:r>
              <a:t/>
            </a:r>
            <a:endParaRPr b="0" i="0" sz="1800" u="none">
              <a:solidFill>
                <a:schemeClr val="lt1"/>
              </a:solidFill>
              <a:latin typeface="Corbel"/>
              <a:ea typeface="Corbel"/>
              <a:cs typeface="Corbel"/>
              <a:sym typeface="Corbel"/>
            </a:endParaRPr>
          </a:p>
          <a:p>
            <a:pPr indent="0" lvl="0" marL="0" marR="0" rtl="0" algn="ctr">
              <a:lnSpc>
                <a:spcPct val="90000"/>
              </a:lnSpc>
              <a:spcBef>
                <a:spcPts val="1200"/>
              </a:spcBef>
              <a:spcAft>
                <a:spcPts val="0"/>
              </a:spcAft>
              <a:buClr>
                <a:srgbClr val="838995"/>
              </a:buClr>
              <a:buSzPts val="2800"/>
              <a:buFont typeface="Arial"/>
              <a:buNone/>
            </a:pPr>
            <a:r>
              <a:rPr b="1" i="0" lang="en-US" sz="2800" u="sng">
                <a:solidFill>
                  <a:srgbClr val="FF6600"/>
                </a:solidFill>
                <a:latin typeface="Corbel"/>
                <a:ea typeface="Corbel"/>
                <a:cs typeface="Corbel"/>
                <a:sym typeface="Corbel"/>
              </a:rPr>
              <a:t>Osseo Basketball Team Development Clinic</a:t>
            </a:r>
            <a:endParaRPr/>
          </a:p>
          <a:p>
            <a:pPr indent="-152400" lvl="0" marL="0" marR="0" rtl="0" algn="l">
              <a:lnSpc>
                <a:spcPct val="90000"/>
              </a:lnSpc>
              <a:spcBef>
                <a:spcPts val="1200"/>
              </a:spcBef>
              <a:spcAft>
                <a:spcPts val="0"/>
              </a:spcAft>
              <a:buClr>
                <a:srgbClr val="838995"/>
              </a:buClr>
              <a:buSzPts val="2400"/>
              <a:buFont typeface="Arial"/>
              <a:buChar char="-"/>
            </a:pPr>
            <a:r>
              <a:rPr b="0" i="0" lang="en-US" sz="2400" u="none">
                <a:solidFill>
                  <a:schemeClr val="lt1"/>
                </a:solidFill>
                <a:latin typeface="Corbel"/>
                <a:ea typeface="Corbel"/>
                <a:cs typeface="Corbel"/>
                <a:sym typeface="Corbel"/>
              </a:rPr>
              <a:t>This basketball clinic will focus on implementing the Osseo Basketball Team’s main Offensive transition, set plays, and defensive philosophy for the summer.  All coaches will be there implementing Varsity schemes.  This is a Must attend if you are planning to play with any team this summer</a:t>
            </a:r>
            <a:r>
              <a:rPr b="0" i="0" lang="en-US" sz="1800" u="none">
                <a:solidFill>
                  <a:schemeClr val="lt1"/>
                </a:solidFill>
                <a:latin typeface="Corbel"/>
                <a:ea typeface="Corbel"/>
                <a:cs typeface="Corbel"/>
                <a:sym typeface="Corbel"/>
              </a:rPr>
              <a:t>.</a:t>
            </a:r>
            <a:endParaRPr/>
          </a:p>
          <a:p>
            <a:pPr indent="0" lvl="0" marL="0" marR="0" rtl="0" algn="l">
              <a:lnSpc>
                <a:spcPct val="90000"/>
              </a:lnSpc>
              <a:spcBef>
                <a:spcPts val="1200"/>
              </a:spcBef>
              <a:spcAft>
                <a:spcPts val="0"/>
              </a:spcAft>
              <a:buClr>
                <a:srgbClr val="838995"/>
              </a:buClr>
              <a:buSzPts val="1800"/>
              <a:buFont typeface="Arial"/>
              <a:buNone/>
            </a:pPr>
            <a:r>
              <a:t/>
            </a:r>
            <a:endParaRPr b="0" i="0" sz="1800" u="none">
              <a:solidFill>
                <a:schemeClr val="lt1"/>
              </a:solidFill>
              <a:latin typeface="Corbel"/>
              <a:ea typeface="Corbel"/>
              <a:cs typeface="Corbel"/>
              <a:sym typeface="Corbel"/>
            </a:endParaRPr>
          </a:p>
          <a:p>
            <a:pPr indent="-127000" lvl="0" marL="0" marR="0" rtl="0" algn="l">
              <a:lnSpc>
                <a:spcPct val="90000"/>
              </a:lnSpc>
              <a:spcBef>
                <a:spcPts val="1200"/>
              </a:spcBef>
              <a:spcAft>
                <a:spcPts val="0"/>
              </a:spcAft>
              <a:buClr>
                <a:srgbClr val="838995"/>
              </a:buClr>
              <a:buSzPts val="2000"/>
              <a:buFont typeface="Arial"/>
              <a:buChar char="-"/>
            </a:pPr>
            <a:r>
              <a:rPr b="1" i="0" lang="en-US" sz="2000" u="sng">
                <a:solidFill>
                  <a:srgbClr val="FF6600"/>
                </a:solidFill>
                <a:latin typeface="Corbel"/>
                <a:ea typeface="Corbel"/>
                <a:cs typeface="Corbel"/>
                <a:sym typeface="Corbel"/>
              </a:rPr>
              <a:t>DATES:  </a:t>
            </a:r>
            <a:r>
              <a:rPr b="0" i="0" lang="en-US" sz="2000" u="none">
                <a:solidFill>
                  <a:schemeClr val="lt1"/>
                </a:solidFill>
                <a:latin typeface="Corbel"/>
                <a:ea typeface="Corbel"/>
                <a:cs typeface="Corbel"/>
                <a:sym typeface="Corbel"/>
              </a:rPr>
              <a:t>Monday June </a:t>
            </a:r>
            <a:r>
              <a:rPr lang="en-US" sz="2000"/>
              <a:t>3rd </a:t>
            </a:r>
            <a:r>
              <a:rPr b="0" i="0" lang="en-US" sz="2000" u="none">
                <a:solidFill>
                  <a:schemeClr val="lt1"/>
                </a:solidFill>
                <a:latin typeface="Corbel"/>
                <a:ea typeface="Corbel"/>
                <a:cs typeface="Corbel"/>
                <a:sym typeface="Corbel"/>
              </a:rPr>
              <a:t> , Tuesday June </a:t>
            </a:r>
            <a:r>
              <a:rPr lang="en-US" sz="2000"/>
              <a:t>4th </a:t>
            </a:r>
            <a:r>
              <a:rPr b="0" i="0" lang="en-US" sz="2000" u="none">
                <a:solidFill>
                  <a:schemeClr val="lt1"/>
                </a:solidFill>
                <a:latin typeface="Corbel"/>
                <a:ea typeface="Corbel"/>
                <a:cs typeface="Corbel"/>
                <a:sym typeface="Corbel"/>
              </a:rPr>
              <a:t>, Wednesday June </a:t>
            </a:r>
            <a:r>
              <a:rPr lang="en-US" sz="2000"/>
              <a:t>5th</a:t>
            </a:r>
            <a:endParaRPr/>
          </a:p>
          <a:p>
            <a:pPr indent="0" lvl="0" marL="0" marR="0" rtl="0" algn="l">
              <a:lnSpc>
                <a:spcPct val="90000"/>
              </a:lnSpc>
              <a:spcBef>
                <a:spcPts val="1200"/>
              </a:spcBef>
              <a:spcAft>
                <a:spcPts val="0"/>
              </a:spcAft>
              <a:buClr>
                <a:srgbClr val="838995"/>
              </a:buClr>
              <a:buSzPts val="900"/>
              <a:buFont typeface="Arial"/>
              <a:buNone/>
            </a:pPr>
            <a:r>
              <a:t/>
            </a:r>
            <a:endParaRPr b="0" i="0" sz="900" u="none">
              <a:solidFill>
                <a:schemeClr val="lt1"/>
              </a:solidFill>
              <a:latin typeface="Corbel"/>
              <a:ea typeface="Corbel"/>
              <a:cs typeface="Corbel"/>
              <a:sym typeface="Corbel"/>
            </a:endParaRPr>
          </a:p>
          <a:p>
            <a:pPr indent="-152400" lvl="0" marL="0" marR="0" rtl="0" algn="l">
              <a:lnSpc>
                <a:spcPct val="90000"/>
              </a:lnSpc>
              <a:spcBef>
                <a:spcPts val="1200"/>
              </a:spcBef>
              <a:spcAft>
                <a:spcPts val="0"/>
              </a:spcAft>
              <a:buClr>
                <a:srgbClr val="838995"/>
              </a:buClr>
              <a:buSzPts val="2400"/>
              <a:buFont typeface="Arial"/>
              <a:buChar char="-"/>
            </a:pPr>
            <a:r>
              <a:rPr b="1" i="0" lang="en-US" sz="2400" u="sng">
                <a:solidFill>
                  <a:srgbClr val="FF6600"/>
                </a:solidFill>
                <a:latin typeface="Corbel"/>
                <a:ea typeface="Corbel"/>
                <a:cs typeface="Corbel"/>
                <a:sym typeface="Corbel"/>
              </a:rPr>
              <a:t>TIME:  </a:t>
            </a:r>
            <a:r>
              <a:rPr b="0" i="0" lang="en-US" sz="2400" u="none">
                <a:solidFill>
                  <a:schemeClr val="lt1"/>
                </a:solidFill>
                <a:latin typeface="Corbel"/>
                <a:ea typeface="Corbel"/>
                <a:cs typeface="Corbel"/>
                <a:sym typeface="Corbel"/>
              </a:rPr>
              <a:t>5:00 PM to 7 PM</a:t>
            </a:r>
            <a:endParaRPr/>
          </a:p>
          <a:p>
            <a:pPr indent="0" lvl="0" marL="0" marR="0" rtl="0" algn="l">
              <a:lnSpc>
                <a:spcPct val="90000"/>
              </a:lnSpc>
              <a:spcBef>
                <a:spcPts val="1200"/>
              </a:spcBef>
              <a:spcAft>
                <a:spcPts val="0"/>
              </a:spcAft>
              <a:buClr>
                <a:srgbClr val="838995"/>
              </a:buClr>
              <a:buSzPts val="900"/>
              <a:buFont typeface="Arial"/>
              <a:buNone/>
            </a:pPr>
            <a:r>
              <a:t/>
            </a:r>
            <a:endParaRPr b="0" i="0" sz="900" u="none">
              <a:solidFill>
                <a:schemeClr val="lt1"/>
              </a:solidFill>
              <a:latin typeface="Corbel"/>
              <a:ea typeface="Corbel"/>
              <a:cs typeface="Corbel"/>
              <a:sym typeface="Corbel"/>
            </a:endParaRPr>
          </a:p>
          <a:p>
            <a:pPr indent="0" lvl="0" marL="0" marR="0" rtl="0" algn="l">
              <a:lnSpc>
                <a:spcPct val="90000"/>
              </a:lnSpc>
              <a:spcBef>
                <a:spcPts val="1200"/>
              </a:spcBef>
              <a:spcAft>
                <a:spcPts val="0"/>
              </a:spcAft>
              <a:buClr>
                <a:srgbClr val="838995"/>
              </a:buClr>
              <a:buSzPts val="2400"/>
              <a:buFont typeface="Arial"/>
              <a:buNone/>
            </a:pPr>
            <a:r>
              <a:rPr b="0" i="0" lang="en-US" sz="2400" u="none">
                <a:solidFill>
                  <a:schemeClr val="lt1"/>
                </a:solidFill>
                <a:latin typeface="Corbel"/>
                <a:ea typeface="Corbel"/>
                <a:cs typeface="Corbel"/>
                <a:sym typeface="Corbel"/>
              </a:rPr>
              <a:t>- </a:t>
            </a:r>
            <a:r>
              <a:rPr b="1" i="0" lang="en-US" sz="2400" u="sng">
                <a:solidFill>
                  <a:srgbClr val="FF6600"/>
                </a:solidFill>
                <a:latin typeface="Corbel"/>
                <a:ea typeface="Corbel"/>
                <a:cs typeface="Corbel"/>
                <a:sym typeface="Corbel"/>
              </a:rPr>
              <a:t>Cost</a:t>
            </a:r>
            <a:r>
              <a:rPr b="0" i="0" lang="en-US" sz="2400" u="none">
                <a:solidFill>
                  <a:srgbClr val="FF6600"/>
                </a:solidFill>
                <a:latin typeface="Corbel"/>
                <a:ea typeface="Corbel"/>
                <a:cs typeface="Corbel"/>
                <a:sym typeface="Corbel"/>
              </a:rPr>
              <a:t>:  </a:t>
            </a:r>
            <a:r>
              <a:rPr b="0" i="0" lang="en-US" sz="2400" u="none">
                <a:solidFill>
                  <a:schemeClr val="lt1"/>
                </a:solidFill>
                <a:latin typeface="Corbel"/>
                <a:ea typeface="Corbel"/>
                <a:cs typeface="Corbel"/>
                <a:sym typeface="Corbel"/>
              </a:rPr>
              <a:t>$</a:t>
            </a:r>
            <a:r>
              <a:rPr lang="en-US" sz="2400"/>
              <a:t>25</a:t>
            </a:r>
            <a:endParaRPr b="0" i="0" sz="2400" u="none">
              <a:solidFill>
                <a:schemeClr val="lt1"/>
              </a:solidFill>
              <a:latin typeface="Corbel"/>
              <a:ea typeface="Corbel"/>
              <a:cs typeface="Corbel"/>
              <a:sym typeface="Corbel"/>
            </a:endParaRPr>
          </a:p>
          <a:p>
            <a:pPr indent="0" lvl="0" marL="0" marR="0" rtl="0" algn="l">
              <a:spcBef>
                <a:spcPts val="1200"/>
              </a:spcBef>
              <a:spcAft>
                <a:spcPts val="0"/>
              </a:spcAft>
              <a:buNone/>
            </a:pPr>
            <a:r>
              <a:t/>
            </a:r>
            <a:endParaRPr b="0" i="0" sz="2400" u="none">
              <a:solidFill>
                <a:schemeClr val="lt1"/>
              </a:solidFill>
              <a:latin typeface="Corbel"/>
              <a:ea typeface="Corbel"/>
              <a:cs typeface="Corbel"/>
              <a:sym typeface="Corbel"/>
            </a:endParaRPr>
          </a:p>
        </p:txBody>
      </p:sp>
      <p:sp>
        <p:nvSpPr>
          <p:cNvPr id="185" name="Google Shape;185;p26"/>
          <p:cNvSpPr txBox="1"/>
          <p:nvPr>
            <p:ph type="title"/>
          </p:nvPr>
        </p:nvSpPr>
        <p:spPr>
          <a:xfrm>
            <a:off x="352425" y="228600"/>
            <a:ext cx="8486775" cy="10668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lt1"/>
              </a:buClr>
              <a:buSzPts val="5400"/>
              <a:buFont typeface="Corbel"/>
              <a:buNone/>
            </a:pPr>
            <a:r>
              <a:rPr b="1" i="0" lang="en-US" sz="5400" u="sng">
                <a:solidFill>
                  <a:schemeClr val="lt1"/>
                </a:solidFill>
                <a:latin typeface="Corbel"/>
                <a:ea typeface="Corbel"/>
                <a:cs typeface="Corbel"/>
                <a:sym typeface="Corbel"/>
              </a:rPr>
              <a:t>Basketball Opportunity #1</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9" name="Shape 189"/>
        <p:cNvGrpSpPr/>
        <p:nvPr/>
      </p:nvGrpSpPr>
      <p:grpSpPr>
        <a:xfrm>
          <a:off x="0" y="0"/>
          <a:ext cx="0" cy="0"/>
          <a:chOff x="0" y="0"/>
          <a:chExt cx="0" cy="0"/>
        </a:xfrm>
      </p:grpSpPr>
      <p:sp>
        <p:nvSpPr>
          <p:cNvPr id="190" name="Google Shape;190;p27"/>
          <p:cNvSpPr txBox="1"/>
          <p:nvPr>
            <p:ph idx="1" type="body"/>
          </p:nvPr>
        </p:nvSpPr>
        <p:spPr>
          <a:xfrm>
            <a:off x="304800" y="762000"/>
            <a:ext cx="8715375" cy="5486400"/>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Clr>
                <a:srgbClr val="838995"/>
              </a:buClr>
              <a:buSzPts val="1500"/>
              <a:buFont typeface="Arial"/>
              <a:buNone/>
            </a:pPr>
            <a:r>
              <a:t/>
            </a:r>
            <a:endParaRPr b="0" i="0" sz="1500" u="none">
              <a:solidFill>
                <a:schemeClr val="lt1"/>
              </a:solidFill>
              <a:latin typeface="Corbel"/>
              <a:ea typeface="Corbel"/>
              <a:cs typeface="Corbel"/>
              <a:sym typeface="Corbel"/>
            </a:endParaRPr>
          </a:p>
          <a:p>
            <a:pPr indent="0" lvl="0" marL="0" marR="0" rtl="0" algn="ctr">
              <a:lnSpc>
                <a:spcPct val="80000"/>
              </a:lnSpc>
              <a:spcBef>
                <a:spcPts val="1200"/>
              </a:spcBef>
              <a:spcAft>
                <a:spcPts val="0"/>
              </a:spcAft>
              <a:buClr>
                <a:srgbClr val="838995"/>
              </a:buClr>
              <a:buSzPts val="2400"/>
              <a:buFont typeface="Arial"/>
              <a:buNone/>
            </a:pPr>
            <a:r>
              <a:rPr b="1" i="0" lang="en-US" sz="2400" u="sng">
                <a:solidFill>
                  <a:srgbClr val="FF6600"/>
                </a:solidFill>
                <a:latin typeface="Corbel"/>
                <a:ea typeface="Corbel"/>
                <a:cs typeface="Corbel"/>
                <a:sym typeface="Corbel"/>
              </a:rPr>
              <a:t>Osseo Basketball Individual Workouts</a:t>
            </a:r>
            <a:endParaRPr/>
          </a:p>
          <a:p>
            <a:pPr indent="-127000" lvl="0" marL="0" marR="0" rtl="0" algn="l">
              <a:lnSpc>
                <a:spcPct val="80000"/>
              </a:lnSpc>
              <a:spcBef>
                <a:spcPts val="1200"/>
              </a:spcBef>
              <a:spcAft>
                <a:spcPts val="0"/>
              </a:spcAft>
              <a:buClr>
                <a:srgbClr val="838995"/>
              </a:buClr>
              <a:buSzPts val="2000"/>
              <a:buFont typeface="Arial"/>
              <a:buChar char="-"/>
            </a:pPr>
            <a:r>
              <a:rPr b="0" i="0" lang="en-US" sz="2000" u="none">
                <a:solidFill>
                  <a:schemeClr val="lt1"/>
                </a:solidFill>
                <a:latin typeface="Corbel"/>
                <a:ea typeface="Corbel"/>
                <a:cs typeface="Corbel"/>
                <a:sym typeface="Corbel"/>
              </a:rPr>
              <a:t>1</a:t>
            </a:r>
            <a:r>
              <a:rPr lang="en-US" sz="2000"/>
              <a:t>2</a:t>
            </a:r>
            <a:r>
              <a:rPr b="0" i="0" lang="en-US" sz="2000" u="none">
                <a:solidFill>
                  <a:schemeClr val="lt1"/>
                </a:solidFill>
                <a:latin typeface="Corbel"/>
                <a:ea typeface="Corbel"/>
                <a:cs typeface="Corbel"/>
                <a:sym typeface="Corbel"/>
              </a:rPr>
              <a:t> session of 45 minutes workouts at Osseo High School designed to make you a better players in the following areas:  ATTACKING THE RIM, SHOOTING, and DRIBBLING.  This will be run by Pat Freeman (Timberwolves camp director).  We will also be putting in some additional offenses and defenses during these times.</a:t>
            </a:r>
            <a:endParaRPr b="0" i="0" sz="1500" u="none">
              <a:solidFill>
                <a:schemeClr val="lt1"/>
              </a:solidFill>
              <a:latin typeface="Corbel"/>
              <a:ea typeface="Corbel"/>
              <a:cs typeface="Corbel"/>
              <a:sym typeface="Corbel"/>
            </a:endParaRPr>
          </a:p>
          <a:p>
            <a:pPr indent="-152400" lvl="0" marL="0" marR="0" rtl="0" algn="ctr">
              <a:lnSpc>
                <a:spcPct val="80000"/>
              </a:lnSpc>
              <a:spcBef>
                <a:spcPts val="1200"/>
              </a:spcBef>
              <a:spcAft>
                <a:spcPts val="0"/>
              </a:spcAft>
              <a:buClr>
                <a:srgbClr val="838995"/>
              </a:buClr>
              <a:buSzPts val="2400"/>
              <a:buFont typeface="Arial"/>
              <a:buChar char="-"/>
            </a:pPr>
            <a:r>
              <a:rPr b="1" i="0" lang="en-US" sz="2400" u="sng">
                <a:solidFill>
                  <a:srgbClr val="FF6600"/>
                </a:solidFill>
                <a:latin typeface="Corbel"/>
                <a:ea typeface="Corbel"/>
                <a:cs typeface="Corbel"/>
                <a:sym typeface="Corbel"/>
              </a:rPr>
              <a:t>DATES:  June:  </a:t>
            </a:r>
            <a:r>
              <a:rPr b="1" lang="en-US" sz="2400" u="sng">
                <a:solidFill>
                  <a:srgbClr val="FF6600"/>
                </a:solidFill>
              </a:rPr>
              <a:t>11, 13, 18, 20, 25, 27</a:t>
            </a:r>
            <a:r>
              <a:rPr b="1" i="0" lang="en-US" sz="2400" u="sng">
                <a:solidFill>
                  <a:srgbClr val="FF6600"/>
                </a:solidFill>
                <a:latin typeface="Corbel"/>
                <a:ea typeface="Corbel"/>
                <a:cs typeface="Corbel"/>
                <a:sym typeface="Corbel"/>
              </a:rPr>
              <a:t>….July: </a:t>
            </a:r>
            <a:r>
              <a:rPr b="1" lang="en-US" sz="2400" u="sng">
                <a:solidFill>
                  <a:srgbClr val="FF6600"/>
                </a:solidFill>
              </a:rPr>
              <a:t>9,11,16,18,23,25</a:t>
            </a:r>
            <a:endParaRPr b="0" i="0" sz="2400" u="none">
              <a:solidFill>
                <a:srgbClr val="FF6600"/>
              </a:solidFill>
              <a:latin typeface="Corbel"/>
              <a:ea typeface="Corbel"/>
              <a:cs typeface="Corbel"/>
              <a:sym typeface="Corbel"/>
            </a:endParaRPr>
          </a:p>
          <a:p>
            <a:pPr indent="0" lvl="0" marL="0" marR="0" rtl="0" algn="l">
              <a:lnSpc>
                <a:spcPct val="80000"/>
              </a:lnSpc>
              <a:spcBef>
                <a:spcPts val="1200"/>
              </a:spcBef>
              <a:spcAft>
                <a:spcPts val="0"/>
              </a:spcAft>
              <a:buClr>
                <a:srgbClr val="838995"/>
              </a:buClr>
              <a:buSzPts val="600"/>
              <a:buFont typeface="Arial"/>
              <a:buNone/>
            </a:pPr>
            <a:r>
              <a:t/>
            </a:r>
            <a:endParaRPr b="0" i="0" sz="600" u="none">
              <a:solidFill>
                <a:schemeClr val="lt1"/>
              </a:solidFill>
              <a:latin typeface="Corbel"/>
              <a:ea typeface="Corbel"/>
              <a:cs typeface="Corbel"/>
              <a:sym typeface="Corbel"/>
            </a:endParaRPr>
          </a:p>
          <a:p>
            <a:pPr indent="-127000" lvl="0" marL="0" marR="0" rtl="0" algn="l">
              <a:lnSpc>
                <a:spcPct val="80000"/>
              </a:lnSpc>
              <a:spcBef>
                <a:spcPts val="1200"/>
              </a:spcBef>
              <a:spcAft>
                <a:spcPts val="0"/>
              </a:spcAft>
              <a:buClr>
                <a:srgbClr val="838995"/>
              </a:buClr>
              <a:buSzPts val="2000"/>
              <a:buFont typeface="Arial"/>
              <a:buChar char="-"/>
            </a:pPr>
            <a:r>
              <a:rPr b="1" i="0" lang="en-US" sz="2000" u="sng">
                <a:solidFill>
                  <a:srgbClr val="FF6600"/>
                </a:solidFill>
                <a:latin typeface="Corbel"/>
                <a:ea typeface="Corbel"/>
                <a:cs typeface="Corbel"/>
                <a:sym typeface="Corbel"/>
              </a:rPr>
              <a:t>TIMES:    </a:t>
            </a:r>
            <a:endParaRPr/>
          </a:p>
          <a:p>
            <a:pPr indent="-127000" lvl="0" marL="0" marR="0" rtl="0" algn="l">
              <a:lnSpc>
                <a:spcPct val="80000"/>
              </a:lnSpc>
              <a:spcBef>
                <a:spcPts val="1200"/>
              </a:spcBef>
              <a:spcAft>
                <a:spcPts val="0"/>
              </a:spcAft>
              <a:buClr>
                <a:srgbClr val="838995"/>
              </a:buClr>
              <a:buSzPts val="2000"/>
              <a:buFont typeface="Arial"/>
              <a:buChar char="-"/>
            </a:pPr>
            <a:r>
              <a:rPr b="1" i="0" lang="en-US" sz="2000" u="sng">
                <a:solidFill>
                  <a:schemeClr val="lt1"/>
                </a:solidFill>
                <a:latin typeface="Corbel"/>
                <a:ea typeface="Corbel"/>
                <a:cs typeface="Corbel"/>
                <a:sym typeface="Corbel"/>
              </a:rPr>
              <a:t>Incoming 11</a:t>
            </a:r>
            <a:r>
              <a:rPr b="1" baseline="30000" i="0" lang="en-US" sz="2000" u="sng">
                <a:solidFill>
                  <a:schemeClr val="lt1"/>
                </a:solidFill>
                <a:latin typeface="Corbel"/>
                <a:ea typeface="Corbel"/>
                <a:cs typeface="Corbel"/>
                <a:sym typeface="Corbel"/>
              </a:rPr>
              <a:t>th</a:t>
            </a:r>
            <a:r>
              <a:rPr b="1" i="0" lang="en-US" sz="2000" u="sng">
                <a:solidFill>
                  <a:schemeClr val="lt1"/>
                </a:solidFill>
                <a:latin typeface="Corbel"/>
                <a:ea typeface="Corbel"/>
                <a:cs typeface="Corbel"/>
                <a:sym typeface="Corbel"/>
              </a:rPr>
              <a:t> and 12</a:t>
            </a:r>
            <a:r>
              <a:rPr b="1" baseline="30000" i="0" lang="en-US" sz="2000" u="sng">
                <a:solidFill>
                  <a:schemeClr val="lt1"/>
                </a:solidFill>
                <a:latin typeface="Corbel"/>
                <a:ea typeface="Corbel"/>
                <a:cs typeface="Corbel"/>
                <a:sym typeface="Corbel"/>
              </a:rPr>
              <a:t>th</a:t>
            </a:r>
            <a:r>
              <a:rPr b="1" i="0" lang="en-US" sz="2000" u="sng">
                <a:solidFill>
                  <a:schemeClr val="lt1"/>
                </a:solidFill>
                <a:latin typeface="Corbel"/>
                <a:ea typeface="Corbel"/>
                <a:cs typeface="Corbel"/>
                <a:sym typeface="Corbel"/>
              </a:rPr>
              <a:t> graders time</a:t>
            </a:r>
            <a:r>
              <a:rPr b="1" i="0" lang="en-US" sz="2000" u="none">
                <a:solidFill>
                  <a:schemeClr val="lt1"/>
                </a:solidFill>
                <a:latin typeface="Corbel"/>
                <a:ea typeface="Corbel"/>
                <a:cs typeface="Corbel"/>
                <a:sym typeface="Corbel"/>
              </a:rPr>
              <a:t>:  9:</a:t>
            </a:r>
            <a:r>
              <a:rPr b="1" lang="en-US" sz="2000"/>
              <a:t>00 - 9:45</a:t>
            </a:r>
            <a:r>
              <a:rPr b="1" i="0" lang="en-US" sz="2000" u="none">
                <a:solidFill>
                  <a:schemeClr val="lt1"/>
                </a:solidFill>
                <a:latin typeface="Corbel"/>
                <a:ea typeface="Corbel"/>
                <a:cs typeface="Corbel"/>
                <a:sym typeface="Corbel"/>
              </a:rPr>
              <a:t> AM</a:t>
            </a:r>
            <a:endParaRPr/>
          </a:p>
          <a:p>
            <a:pPr indent="-127000" lvl="0" marL="0" marR="0" rtl="0" algn="l">
              <a:lnSpc>
                <a:spcPct val="80000"/>
              </a:lnSpc>
              <a:spcBef>
                <a:spcPts val="1200"/>
              </a:spcBef>
              <a:spcAft>
                <a:spcPts val="0"/>
              </a:spcAft>
              <a:buClr>
                <a:srgbClr val="838995"/>
              </a:buClr>
              <a:buSzPts val="2000"/>
              <a:buFont typeface="Arial"/>
              <a:buChar char="-"/>
            </a:pPr>
            <a:r>
              <a:rPr b="1" i="0" lang="en-US" sz="2000" u="sng">
                <a:solidFill>
                  <a:schemeClr val="lt1"/>
                </a:solidFill>
                <a:latin typeface="Corbel"/>
                <a:ea typeface="Corbel"/>
                <a:cs typeface="Corbel"/>
                <a:sym typeface="Corbel"/>
              </a:rPr>
              <a:t>Incoming 8</a:t>
            </a:r>
            <a:r>
              <a:rPr b="1" baseline="30000" i="0" lang="en-US" sz="2000" u="sng">
                <a:solidFill>
                  <a:schemeClr val="lt1"/>
                </a:solidFill>
                <a:latin typeface="Corbel"/>
                <a:ea typeface="Corbel"/>
                <a:cs typeface="Corbel"/>
                <a:sym typeface="Corbel"/>
              </a:rPr>
              <a:t>th</a:t>
            </a:r>
            <a:r>
              <a:rPr b="1" i="0" lang="en-US" sz="2000" u="sng">
                <a:solidFill>
                  <a:schemeClr val="lt1"/>
                </a:solidFill>
                <a:latin typeface="Corbel"/>
                <a:ea typeface="Corbel"/>
                <a:cs typeface="Corbel"/>
                <a:sym typeface="Corbel"/>
              </a:rPr>
              <a:t>, 9</a:t>
            </a:r>
            <a:r>
              <a:rPr b="1" baseline="30000" i="0" lang="en-US" sz="2000" u="sng">
                <a:solidFill>
                  <a:schemeClr val="lt1"/>
                </a:solidFill>
                <a:latin typeface="Corbel"/>
                <a:ea typeface="Corbel"/>
                <a:cs typeface="Corbel"/>
                <a:sym typeface="Corbel"/>
              </a:rPr>
              <a:t>th</a:t>
            </a:r>
            <a:r>
              <a:rPr b="1" i="0" lang="en-US" sz="2000" u="sng">
                <a:solidFill>
                  <a:schemeClr val="lt1"/>
                </a:solidFill>
                <a:latin typeface="Corbel"/>
                <a:ea typeface="Corbel"/>
                <a:cs typeface="Corbel"/>
                <a:sym typeface="Corbel"/>
              </a:rPr>
              <a:t>, and 10</a:t>
            </a:r>
            <a:r>
              <a:rPr b="1" baseline="30000" i="0" lang="en-US" sz="2000" u="sng">
                <a:solidFill>
                  <a:schemeClr val="lt1"/>
                </a:solidFill>
                <a:latin typeface="Corbel"/>
                <a:ea typeface="Corbel"/>
                <a:cs typeface="Corbel"/>
                <a:sym typeface="Corbel"/>
              </a:rPr>
              <a:t>th</a:t>
            </a:r>
            <a:r>
              <a:rPr b="1" i="0" lang="en-US" sz="2000" u="sng">
                <a:solidFill>
                  <a:schemeClr val="lt1"/>
                </a:solidFill>
                <a:latin typeface="Corbel"/>
                <a:ea typeface="Corbel"/>
                <a:cs typeface="Corbel"/>
                <a:sym typeface="Corbel"/>
              </a:rPr>
              <a:t> graders time</a:t>
            </a:r>
            <a:r>
              <a:rPr b="1" i="0" lang="en-US" sz="2000" u="none">
                <a:solidFill>
                  <a:schemeClr val="lt1"/>
                </a:solidFill>
                <a:latin typeface="Corbel"/>
                <a:ea typeface="Corbel"/>
                <a:cs typeface="Corbel"/>
                <a:sym typeface="Corbel"/>
              </a:rPr>
              <a:t>:  </a:t>
            </a:r>
            <a:r>
              <a:rPr b="1" lang="en-US" sz="2000"/>
              <a:t>9:45-10:30</a:t>
            </a:r>
            <a:r>
              <a:rPr b="1" i="0" lang="en-US" sz="2000" u="none">
                <a:solidFill>
                  <a:schemeClr val="lt1"/>
                </a:solidFill>
                <a:latin typeface="Corbel"/>
                <a:ea typeface="Corbel"/>
                <a:cs typeface="Corbel"/>
                <a:sym typeface="Corbel"/>
              </a:rPr>
              <a:t> AM</a:t>
            </a:r>
            <a:endParaRPr b="1" i="0" sz="2000" u="none">
              <a:solidFill>
                <a:schemeClr val="lt1"/>
              </a:solidFill>
              <a:latin typeface="Corbel"/>
              <a:ea typeface="Corbel"/>
              <a:cs typeface="Corbel"/>
              <a:sym typeface="Corbel"/>
            </a:endParaRPr>
          </a:p>
          <a:p>
            <a:pPr indent="-139700" lvl="0" marL="0" marR="0" rtl="0" algn="l">
              <a:lnSpc>
                <a:spcPct val="80000"/>
              </a:lnSpc>
              <a:spcBef>
                <a:spcPts val="1200"/>
              </a:spcBef>
              <a:spcAft>
                <a:spcPts val="0"/>
              </a:spcAft>
              <a:buClr>
                <a:srgbClr val="838995"/>
              </a:buClr>
              <a:buSzPts val="2200"/>
              <a:buFont typeface="Arial"/>
              <a:buChar char="-"/>
            </a:pPr>
            <a:r>
              <a:rPr b="1" i="0" lang="en-US" sz="2200" u="sng">
                <a:solidFill>
                  <a:srgbClr val="FF6600"/>
                </a:solidFill>
                <a:latin typeface="Corbel"/>
                <a:ea typeface="Corbel"/>
                <a:cs typeface="Corbel"/>
                <a:sym typeface="Corbel"/>
              </a:rPr>
              <a:t>Cost:  </a:t>
            </a:r>
            <a:r>
              <a:rPr b="1" i="0" lang="en-US" sz="2000" u="none">
                <a:solidFill>
                  <a:srgbClr val="FF6600"/>
                </a:solidFill>
                <a:latin typeface="Corbel"/>
                <a:ea typeface="Corbel"/>
                <a:cs typeface="Corbel"/>
                <a:sym typeface="Corbel"/>
              </a:rPr>
              <a:t>$40   </a:t>
            </a:r>
            <a:endParaRPr/>
          </a:p>
          <a:p>
            <a:pPr indent="0" lvl="0" marL="0" marR="0" rtl="0" algn="l">
              <a:lnSpc>
                <a:spcPct val="80000"/>
              </a:lnSpc>
              <a:spcBef>
                <a:spcPts val="1200"/>
              </a:spcBef>
              <a:spcAft>
                <a:spcPts val="0"/>
              </a:spcAft>
              <a:buClr>
                <a:srgbClr val="838995"/>
              </a:buClr>
              <a:buSzPts val="2000"/>
              <a:buFont typeface="Arial"/>
              <a:buNone/>
            </a:pPr>
            <a:r>
              <a:rPr b="1" i="0" lang="en-US" sz="2000" u="none">
                <a:solidFill>
                  <a:schemeClr val="lt1"/>
                </a:solidFill>
                <a:latin typeface="Corbel"/>
                <a:ea typeface="Corbel"/>
                <a:cs typeface="Corbel"/>
                <a:sym typeface="Corbel"/>
              </a:rPr>
              <a:t>(this averages out to less tha</a:t>
            </a:r>
            <a:r>
              <a:rPr b="1" lang="en-US" sz="2000"/>
              <a:t>n </a:t>
            </a:r>
            <a:r>
              <a:rPr b="1" i="0" lang="en-US" sz="2000" u="none">
                <a:solidFill>
                  <a:schemeClr val="lt1"/>
                </a:solidFill>
                <a:latin typeface="Corbel"/>
                <a:ea typeface="Corbel"/>
                <a:cs typeface="Corbel"/>
                <a:sym typeface="Corbel"/>
              </a:rPr>
              <a:t>$4 a session.  You will be a better player after attending all t</a:t>
            </a:r>
            <a:r>
              <a:rPr b="1" lang="en-US" sz="2000"/>
              <a:t>welve</a:t>
            </a:r>
            <a:r>
              <a:rPr b="1" i="0" lang="en-US" sz="2000" u="none">
                <a:solidFill>
                  <a:schemeClr val="lt1"/>
                </a:solidFill>
                <a:latin typeface="Corbel"/>
                <a:ea typeface="Corbel"/>
                <a:cs typeface="Corbel"/>
                <a:sym typeface="Corbel"/>
              </a:rPr>
              <a:t> sessions</a:t>
            </a:r>
            <a:endParaRPr b="0" i="0" sz="2000" u="none">
              <a:solidFill>
                <a:schemeClr val="lt1"/>
              </a:solidFill>
              <a:latin typeface="Corbel"/>
              <a:ea typeface="Corbel"/>
              <a:cs typeface="Corbel"/>
              <a:sym typeface="Corbel"/>
            </a:endParaRPr>
          </a:p>
          <a:p>
            <a:pPr indent="0" lvl="0" marL="0" marR="0" rtl="0" algn="l">
              <a:spcBef>
                <a:spcPts val="1200"/>
              </a:spcBef>
              <a:spcAft>
                <a:spcPts val="0"/>
              </a:spcAft>
              <a:buNone/>
            </a:pPr>
            <a:r>
              <a:t/>
            </a:r>
            <a:endParaRPr b="0" i="0" sz="2000" u="none">
              <a:solidFill>
                <a:schemeClr val="lt1"/>
              </a:solidFill>
              <a:latin typeface="Corbel"/>
              <a:ea typeface="Corbel"/>
              <a:cs typeface="Corbel"/>
              <a:sym typeface="Corbel"/>
            </a:endParaRPr>
          </a:p>
        </p:txBody>
      </p:sp>
      <p:sp>
        <p:nvSpPr>
          <p:cNvPr id="191" name="Google Shape;191;p27"/>
          <p:cNvSpPr txBox="1"/>
          <p:nvPr>
            <p:ph type="title"/>
          </p:nvPr>
        </p:nvSpPr>
        <p:spPr>
          <a:xfrm>
            <a:off x="152400" y="0"/>
            <a:ext cx="8763000" cy="10668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lt1"/>
              </a:buClr>
              <a:buSzPts val="5400"/>
              <a:buFont typeface="Corbel"/>
              <a:buNone/>
            </a:pPr>
            <a:r>
              <a:rPr b="1" i="0" lang="en-US" sz="5400" u="sng">
                <a:solidFill>
                  <a:schemeClr val="lt1"/>
                </a:solidFill>
                <a:latin typeface="Corbel"/>
                <a:ea typeface="Corbel"/>
                <a:cs typeface="Corbel"/>
                <a:sym typeface="Corbel"/>
              </a:rPr>
              <a:t>Basketball Opportunity #2</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Google Shape;196;p28"/>
          <p:cNvSpPr txBox="1"/>
          <p:nvPr>
            <p:ph idx="1" type="body"/>
          </p:nvPr>
        </p:nvSpPr>
        <p:spPr>
          <a:xfrm>
            <a:off x="304800" y="1066800"/>
            <a:ext cx="8715375" cy="5486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38995"/>
              </a:buClr>
              <a:buSzPts val="1800"/>
              <a:buFont typeface="Arial"/>
              <a:buNone/>
            </a:pPr>
            <a:r>
              <a:t/>
            </a:r>
            <a:endParaRPr b="0" i="0" sz="1800" u="none">
              <a:solidFill>
                <a:schemeClr val="lt1"/>
              </a:solidFill>
              <a:latin typeface="Corbel"/>
              <a:ea typeface="Corbel"/>
              <a:cs typeface="Corbel"/>
              <a:sym typeface="Corbel"/>
            </a:endParaRPr>
          </a:p>
          <a:p>
            <a:pPr indent="0" lvl="0" marL="0" marR="0" rtl="0" algn="ctr">
              <a:lnSpc>
                <a:spcPct val="100000"/>
              </a:lnSpc>
              <a:spcBef>
                <a:spcPts val="1200"/>
              </a:spcBef>
              <a:spcAft>
                <a:spcPts val="0"/>
              </a:spcAft>
              <a:buClr>
                <a:srgbClr val="838995"/>
              </a:buClr>
              <a:buSzPts val="2800"/>
              <a:buFont typeface="Arial"/>
              <a:buNone/>
            </a:pPr>
            <a:r>
              <a:rPr b="1" i="0" lang="en-US" sz="2800" u="sng">
                <a:solidFill>
                  <a:srgbClr val="FF6600"/>
                </a:solidFill>
                <a:latin typeface="Corbel"/>
                <a:ea typeface="Corbel"/>
                <a:cs typeface="Corbel"/>
                <a:sym typeface="Corbel"/>
              </a:rPr>
              <a:t>Osseo Basketball O</a:t>
            </a:r>
            <a:r>
              <a:rPr b="1" lang="en-US" sz="2800" u="sng">
                <a:solidFill>
                  <a:srgbClr val="FF6600"/>
                </a:solidFill>
              </a:rPr>
              <a:t>ffensive Camp/</a:t>
            </a:r>
            <a:r>
              <a:rPr b="1" i="0" lang="en-US" sz="2800" u="sng">
                <a:solidFill>
                  <a:srgbClr val="FF6600"/>
                </a:solidFill>
                <a:latin typeface="Corbel"/>
                <a:ea typeface="Corbel"/>
                <a:cs typeface="Corbel"/>
                <a:sym typeface="Corbel"/>
              </a:rPr>
              <a:t>Open Gyms</a:t>
            </a:r>
            <a:endParaRPr/>
          </a:p>
          <a:p>
            <a:pPr indent="0" lvl="0" marL="0" marR="0" rtl="0" algn="l">
              <a:lnSpc>
                <a:spcPct val="100000"/>
              </a:lnSpc>
              <a:spcBef>
                <a:spcPts val="1200"/>
              </a:spcBef>
              <a:spcAft>
                <a:spcPts val="0"/>
              </a:spcAft>
              <a:buClr>
                <a:srgbClr val="838995"/>
              </a:buClr>
              <a:buSzPts val="2800"/>
              <a:buFont typeface="Arial"/>
              <a:buNone/>
            </a:pPr>
            <a:r>
              <a:rPr b="1" i="0" lang="en-US" sz="2800">
                <a:solidFill>
                  <a:srgbClr val="FF6600"/>
                </a:solidFill>
                <a:latin typeface="Corbel"/>
                <a:ea typeface="Corbel"/>
                <a:cs typeface="Corbel"/>
                <a:sym typeface="Corbel"/>
              </a:rPr>
              <a:t> </a:t>
            </a:r>
            <a:r>
              <a:rPr b="1" i="0" lang="en-US" sz="2800">
                <a:solidFill>
                  <a:schemeClr val="lt1"/>
                </a:solidFill>
                <a:latin typeface="Corbel"/>
                <a:ea typeface="Corbel"/>
                <a:cs typeface="Corbel"/>
                <a:sym typeface="Corbel"/>
              </a:rPr>
              <a:t>-  Every Wednesday </a:t>
            </a:r>
            <a:r>
              <a:rPr b="1" lang="en-US" sz="2800"/>
              <a:t>morning</a:t>
            </a:r>
            <a:r>
              <a:rPr b="1" i="0" lang="en-US" sz="2800">
                <a:solidFill>
                  <a:schemeClr val="lt1"/>
                </a:solidFill>
                <a:latin typeface="Corbel"/>
                <a:ea typeface="Corbel"/>
                <a:cs typeface="Corbel"/>
                <a:sym typeface="Corbel"/>
              </a:rPr>
              <a:t> from </a:t>
            </a:r>
            <a:r>
              <a:rPr b="1" lang="en-US" sz="2800"/>
              <a:t>9-10:30</a:t>
            </a:r>
            <a:r>
              <a:rPr b="1" i="0" lang="en-US" sz="2800">
                <a:solidFill>
                  <a:schemeClr val="lt1"/>
                </a:solidFill>
                <a:latin typeface="Corbel"/>
                <a:ea typeface="Corbel"/>
                <a:cs typeface="Corbel"/>
                <a:sym typeface="Corbel"/>
              </a:rPr>
              <a:t>.  This is led by Coach Swan</a:t>
            </a:r>
            <a:r>
              <a:rPr b="1" lang="en-US" sz="2800"/>
              <a:t>son and Coach DeVries with emphasis on implementing our offense (Motion, 1-4, Continuity Ball Screen, and set plays) for the first 45 minutes.  </a:t>
            </a:r>
            <a:r>
              <a:rPr b="1" i="0" lang="en-US" sz="2800">
                <a:solidFill>
                  <a:schemeClr val="lt1"/>
                </a:solidFill>
                <a:latin typeface="Corbel"/>
                <a:ea typeface="Corbel"/>
                <a:cs typeface="Corbel"/>
                <a:sym typeface="Corbel"/>
              </a:rPr>
              <a:t>Open gyms will be </a:t>
            </a:r>
            <a:r>
              <a:rPr b="1" lang="en-US" sz="2800"/>
              <a:t>conducted after each  45 minutes of implementing our Offense</a:t>
            </a:r>
            <a:endParaRPr b="1" sz="2800"/>
          </a:p>
          <a:p>
            <a:pPr indent="0" lvl="0" marL="0" marR="0" rtl="0" algn="l">
              <a:lnSpc>
                <a:spcPct val="100000"/>
              </a:lnSpc>
              <a:spcBef>
                <a:spcPts val="1200"/>
              </a:spcBef>
              <a:spcAft>
                <a:spcPts val="0"/>
              </a:spcAft>
              <a:buClr>
                <a:srgbClr val="838995"/>
              </a:buClr>
              <a:buSzPts val="2800"/>
              <a:buFont typeface="Arial"/>
              <a:buNone/>
            </a:pPr>
            <a:r>
              <a:t/>
            </a:r>
            <a:endParaRPr b="1" sz="2800"/>
          </a:p>
          <a:p>
            <a:pPr indent="-406400" lvl="0" marL="457200" marR="0" rtl="0" algn="l">
              <a:lnSpc>
                <a:spcPct val="100000"/>
              </a:lnSpc>
              <a:spcBef>
                <a:spcPts val="1200"/>
              </a:spcBef>
              <a:spcAft>
                <a:spcPts val="0"/>
              </a:spcAft>
              <a:buSzPts val="2800"/>
              <a:buChar char="-"/>
            </a:pPr>
            <a:r>
              <a:rPr b="1" lang="en-US" sz="2800"/>
              <a:t>No Cost…. BUT VERY IMPORTANT TO ATTEND!</a:t>
            </a:r>
            <a:endParaRPr b="1" sz="2800"/>
          </a:p>
          <a:p>
            <a:pPr indent="0" lvl="0" marL="0" marR="0" rtl="0" algn="l">
              <a:spcBef>
                <a:spcPts val="1200"/>
              </a:spcBef>
              <a:spcAft>
                <a:spcPts val="0"/>
              </a:spcAft>
              <a:buNone/>
            </a:pPr>
            <a:r>
              <a:t/>
            </a:r>
            <a:endParaRPr b="1" i="0" sz="2800" u="sng">
              <a:solidFill>
                <a:schemeClr val="lt1"/>
              </a:solidFill>
              <a:latin typeface="Corbel"/>
              <a:ea typeface="Corbel"/>
              <a:cs typeface="Corbel"/>
              <a:sym typeface="Corbel"/>
            </a:endParaRPr>
          </a:p>
        </p:txBody>
      </p:sp>
      <p:sp>
        <p:nvSpPr>
          <p:cNvPr id="197" name="Google Shape;197;p28"/>
          <p:cNvSpPr txBox="1"/>
          <p:nvPr>
            <p:ph type="title"/>
          </p:nvPr>
        </p:nvSpPr>
        <p:spPr>
          <a:xfrm>
            <a:off x="352425" y="228600"/>
            <a:ext cx="8562975" cy="10668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lt1"/>
              </a:buClr>
              <a:buSzPts val="5400"/>
              <a:buFont typeface="Corbel"/>
              <a:buNone/>
            </a:pPr>
            <a:r>
              <a:rPr b="1" i="0" lang="en-US" sz="5400" u="sng">
                <a:solidFill>
                  <a:schemeClr val="lt1"/>
                </a:solidFill>
                <a:latin typeface="Corbel"/>
                <a:ea typeface="Corbel"/>
                <a:cs typeface="Corbel"/>
                <a:sym typeface="Corbel"/>
              </a:rPr>
              <a:t>Basketball Opportunity #3</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1" name="Shape 201"/>
        <p:cNvGrpSpPr/>
        <p:nvPr/>
      </p:nvGrpSpPr>
      <p:grpSpPr>
        <a:xfrm>
          <a:off x="0" y="0"/>
          <a:ext cx="0" cy="0"/>
          <a:chOff x="0" y="0"/>
          <a:chExt cx="0" cy="0"/>
        </a:xfrm>
      </p:grpSpPr>
      <p:sp>
        <p:nvSpPr>
          <p:cNvPr id="202" name="Google Shape;202;p29"/>
          <p:cNvSpPr txBox="1"/>
          <p:nvPr>
            <p:ph idx="1" type="body"/>
          </p:nvPr>
        </p:nvSpPr>
        <p:spPr>
          <a:xfrm>
            <a:off x="304800" y="1905000"/>
            <a:ext cx="8715375" cy="45116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838995"/>
              </a:buClr>
              <a:buSzPts val="2200"/>
              <a:buFont typeface="Arial"/>
              <a:buNone/>
            </a:pPr>
            <a:r>
              <a:rPr b="1" i="0" lang="en-US" sz="2200" u="none">
                <a:solidFill>
                  <a:schemeClr val="lt1"/>
                </a:solidFill>
                <a:latin typeface="Corbel"/>
                <a:ea typeface="Corbel"/>
                <a:cs typeface="Corbel"/>
                <a:sym typeface="Corbel"/>
              </a:rPr>
              <a:t>Osseo basketball will be participating in a number of team tournaments this summer.  Typically we go to 3 varsity team camps as a team.  We are trying to get multiple teams for each of the dates listed below. </a:t>
            </a:r>
            <a:endParaRPr/>
          </a:p>
          <a:p>
            <a:pPr indent="0" lvl="0" marL="0" marR="0" rtl="0" algn="l">
              <a:lnSpc>
                <a:spcPct val="100000"/>
              </a:lnSpc>
              <a:spcBef>
                <a:spcPts val="1200"/>
              </a:spcBef>
              <a:spcAft>
                <a:spcPts val="0"/>
              </a:spcAft>
              <a:buClr>
                <a:srgbClr val="838995"/>
              </a:buClr>
              <a:buSzPts val="2200"/>
              <a:buFont typeface="Arial"/>
              <a:buNone/>
            </a:pPr>
            <a:r>
              <a:rPr b="0" i="0" lang="en-US" sz="2200" u="sng">
                <a:solidFill>
                  <a:schemeClr val="lt1"/>
                </a:solidFill>
                <a:latin typeface="Corbel"/>
                <a:ea typeface="Corbel"/>
                <a:cs typeface="Corbel"/>
                <a:sym typeface="Corbel"/>
              </a:rPr>
              <a:t>NOTE</a:t>
            </a:r>
            <a:r>
              <a:rPr b="1" i="1" lang="en-US" sz="2200" u="sng">
                <a:solidFill>
                  <a:schemeClr val="lt1"/>
                </a:solidFill>
                <a:latin typeface="Corbel"/>
                <a:ea typeface="Corbel"/>
                <a:cs typeface="Corbel"/>
                <a:sym typeface="Corbel"/>
              </a:rPr>
              <a:t>:  </a:t>
            </a:r>
            <a:r>
              <a:rPr b="1" i="1" lang="en-US" sz="1900" u="none">
                <a:solidFill>
                  <a:schemeClr val="lt1"/>
                </a:solidFill>
                <a:latin typeface="Corbel"/>
                <a:ea typeface="Corbel"/>
                <a:cs typeface="Corbel"/>
                <a:sym typeface="Corbel"/>
              </a:rPr>
              <a:t>If you are asked to participate and play in a summer team tournament, you will be asked to pay $15 each session you play</a:t>
            </a:r>
            <a:r>
              <a:rPr b="0" i="0" lang="en-US" sz="1900" u="none">
                <a:solidFill>
                  <a:schemeClr val="lt1"/>
                </a:solidFill>
                <a:latin typeface="Corbel"/>
                <a:ea typeface="Corbel"/>
                <a:cs typeface="Corbel"/>
                <a:sym typeface="Corbel"/>
              </a:rPr>
              <a:t>. </a:t>
            </a:r>
            <a:endParaRPr/>
          </a:p>
          <a:p>
            <a:pPr indent="0" lvl="0" marL="0" marR="0" rtl="0" algn="ctr">
              <a:lnSpc>
                <a:spcPct val="100000"/>
              </a:lnSpc>
              <a:spcBef>
                <a:spcPts val="1200"/>
              </a:spcBef>
              <a:spcAft>
                <a:spcPts val="0"/>
              </a:spcAft>
              <a:buClr>
                <a:srgbClr val="838995"/>
              </a:buClr>
              <a:buSzPts val="2200"/>
              <a:buFont typeface="Arial"/>
              <a:buNone/>
            </a:pPr>
            <a:r>
              <a:rPr b="0" i="0" lang="en-US" sz="2200" u="none">
                <a:solidFill>
                  <a:srgbClr val="FF6600"/>
                </a:solidFill>
                <a:latin typeface="Corbel"/>
                <a:ea typeface="Corbel"/>
                <a:cs typeface="Corbel"/>
                <a:sym typeface="Corbel"/>
              </a:rPr>
              <a:t> </a:t>
            </a:r>
            <a:r>
              <a:rPr b="1" i="1" lang="en-US" sz="2200" u="none">
                <a:solidFill>
                  <a:srgbClr val="FF6600"/>
                </a:solidFill>
                <a:latin typeface="Corbel"/>
                <a:ea typeface="Corbel"/>
                <a:cs typeface="Corbel"/>
                <a:sym typeface="Corbel"/>
              </a:rPr>
              <a:t>Here are the following camp dates we are signed up for:</a:t>
            </a:r>
            <a:endParaRPr/>
          </a:p>
          <a:p>
            <a:pPr indent="0" lvl="0" marL="0" marR="0" rtl="0" algn="l">
              <a:lnSpc>
                <a:spcPct val="100000"/>
              </a:lnSpc>
              <a:spcBef>
                <a:spcPts val="1200"/>
              </a:spcBef>
              <a:spcAft>
                <a:spcPts val="0"/>
              </a:spcAft>
              <a:buClr>
                <a:srgbClr val="838995"/>
              </a:buClr>
              <a:buSzPts val="2600"/>
              <a:buFont typeface="Arial"/>
              <a:buNone/>
            </a:pPr>
            <a:r>
              <a:rPr b="1" i="1" lang="en-US" sz="2600" u="none">
                <a:solidFill>
                  <a:srgbClr val="FF6600"/>
                </a:solidFill>
                <a:latin typeface="Corbel"/>
                <a:ea typeface="Corbel"/>
                <a:cs typeface="Corbel"/>
                <a:sym typeface="Corbel"/>
              </a:rPr>
              <a:t>- June 1</a:t>
            </a:r>
            <a:r>
              <a:rPr b="1" i="1" lang="en-US" sz="2600">
                <a:solidFill>
                  <a:srgbClr val="FF6600"/>
                </a:solidFill>
              </a:rPr>
              <a:t>2</a:t>
            </a:r>
            <a:r>
              <a:rPr b="1" baseline="30000" i="1" lang="en-US" sz="2600" u="none">
                <a:solidFill>
                  <a:srgbClr val="FF6600"/>
                </a:solidFill>
                <a:latin typeface="Corbel"/>
                <a:ea typeface="Corbel"/>
                <a:cs typeface="Corbel"/>
                <a:sym typeface="Corbel"/>
              </a:rPr>
              <a:t>th</a:t>
            </a:r>
            <a:r>
              <a:rPr b="1" i="1" lang="en-US" sz="2600" u="none">
                <a:solidFill>
                  <a:srgbClr val="FF6600"/>
                </a:solidFill>
                <a:latin typeface="Corbel"/>
                <a:ea typeface="Corbel"/>
                <a:cs typeface="Corbel"/>
                <a:sym typeface="Corbel"/>
              </a:rPr>
              <a:t> – Breakdown Tournament – @ STMA </a:t>
            </a:r>
            <a:r>
              <a:rPr b="1" i="1" lang="en-US" sz="2400" u="none">
                <a:solidFill>
                  <a:srgbClr val="FF6600"/>
                </a:solidFill>
                <a:latin typeface="Corbel"/>
                <a:ea typeface="Corbel"/>
                <a:cs typeface="Corbel"/>
                <a:sym typeface="Corbel"/>
              </a:rPr>
              <a:t>(Wednesday)</a:t>
            </a:r>
            <a:endParaRPr/>
          </a:p>
          <a:p>
            <a:pPr indent="0" lvl="0" marL="0" marR="0" rtl="0" algn="l">
              <a:lnSpc>
                <a:spcPct val="100000"/>
              </a:lnSpc>
              <a:spcBef>
                <a:spcPts val="1200"/>
              </a:spcBef>
              <a:spcAft>
                <a:spcPts val="0"/>
              </a:spcAft>
              <a:buClr>
                <a:srgbClr val="838995"/>
              </a:buClr>
              <a:buSzPts val="2600"/>
              <a:buFont typeface="Arial"/>
              <a:buNone/>
            </a:pPr>
            <a:r>
              <a:rPr b="1" i="1" lang="en-US" sz="2600" u="none">
                <a:solidFill>
                  <a:srgbClr val="FF6600"/>
                </a:solidFill>
                <a:latin typeface="Corbel"/>
                <a:ea typeface="Corbel"/>
                <a:cs typeface="Corbel"/>
                <a:sym typeface="Corbel"/>
              </a:rPr>
              <a:t>-</a:t>
            </a:r>
            <a:r>
              <a:rPr b="1" i="1" lang="en-US" sz="2600">
                <a:solidFill>
                  <a:srgbClr val="FF6600"/>
                </a:solidFill>
              </a:rPr>
              <a:t>July 10th - </a:t>
            </a:r>
            <a:r>
              <a:rPr b="1" i="1" lang="en-US" sz="2400">
                <a:solidFill>
                  <a:srgbClr val="FF6600"/>
                </a:solidFill>
              </a:rPr>
              <a:t>Breakdown Tournament - @ Anoka Ramsey CC (Wed)</a:t>
            </a:r>
            <a:endParaRPr sz="2400"/>
          </a:p>
          <a:p>
            <a:pPr indent="0" lvl="0" marL="0" marR="0" rtl="0" algn="l">
              <a:lnSpc>
                <a:spcPct val="100000"/>
              </a:lnSpc>
              <a:spcBef>
                <a:spcPts val="1200"/>
              </a:spcBef>
              <a:spcAft>
                <a:spcPts val="0"/>
              </a:spcAft>
              <a:buClr>
                <a:srgbClr val="838995"/>
              </a:buClr>
              <a:buSzPts val="2600"/>
              <a:buFont typeface="Arial"/>
              <a:buNone/>
            </a:pPr>
            <a:r>
              <a:rPr b="1" i="1" lang="en-US" sz="2600" u="none">
                <a:solidFill>
                  <a:srgbClr val="FF6600"/>
                </a:solidFill>
                <a:latin typeface="Corbel"/>
                <a:ea typeface="Corbel"/>
                <a:cs typeface="Corbel"/>
                <a:sym typeface="Corbel"/>
              </a:rPr>
              <a:t>- July </a:t>
            </a:r>
            <a:r>
              <a:rPr b="1" i="1" lang="en-US" sz="2600">
                <a:solidFill>
                  <a:srgbClr val="FF6600"/>
                </a:solidFill>
              </a:rPr>
              <a:t>28th </a:t>
            </a:r>
            <a:r>
              <a:rPr b="1" i="1" lang="en-US" sz="2600" u="none">
                <a:solidFill>
                  <a:srgbClr val="FF6600"/>
                </a:solidFill>
                <a:latin typeface="Corbel"/>
                <a:ea typeface="Corbel"/>
                <a:cs typeface="Corbel"/>
                <a:sym typeface="Corbel"/>
              </a:rPr>
              <a:t> – Breakdown Tournament - @STMA (Wednesday)</a:t>
            </a:r>
            <a:endParaRPr b="1" i="1" sz="2600" u="none">
              <a:solidFill>
                <a:srgbClr val="FF6600"/>
              </a:solidFill>
              <a:latin typeface="Corbel"/>
              <a:ea typeface="Corbel"/>
              <a:cs typeface="Corbel"/>
              <a:sym typeface="Corbel"/>
            </a:endParaRPr>
          </a:p>
          <a:p>
            <a:pPr indent="0" lvl="0" marL="0" marR="0" rtl="0" algn="l">
              <a:spcBef>
                <a:spcPts val="1200"/>
              </a:spcBef>
              <a:spcAft>
                <a:spcPts val="0"/>
              </a:spcAft>
              <a:buNone/>
            </a:pPr>
            <a:r>
              <a:t/>
            </a:r>
            <a:endParaRPr b="1" i="1" sz="2600" u="none">
              <a:solidFill>
                <a:srgbClr val="FF6600"/>
              </a:solidFill>
              <a:latin typeface="Corbel"/>
              <a:ea typeface="Corbel"/>
              <a:cs typeface="Corbel"/>
              <a:sym typeface="Corbel"/>
            </a:endParaRPr>
          </a:p>
        </p:txBody>
      </p:sp>
      <p:sp>
        <p:nvSpPr>
          <p:cNvPr id="203" name="Google Shape;203;p29"/>
          <p:cNvSpPr txBox="1"/>
          <p:nvPr>
            <p:ph type="title"/>
          </p:nvPr>
        </p:nvSpPr>
        <p:spPr>
          <a:xfrm>
            <a:off x="304800" y="685800"/>
            <a:ext cx="8486775" cy="10668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lt1"/>
              </a:buClr>
              <a:buSzPts val="5400"/>
              <a:buFont typeface="Corbel"/>
              <a:buNone/>
            </a:pPr>
            <a:r>
              <a:rPr b="1" i="0" lang="en-US" sz="5400" u="sng">
                <a:solidFill>
                  <a:schemeClr val="lt1"/>
                </a:solidFill>
                <a:latin typeface="Corbel"/>
                <a:ea typeface="Corbel"/>
                <a:cs typeface="Corbel"/>
                <a:sym typeface="Corbel"/>
              </a:rPr>
              <a:t>Basketball Opportunity #4</a:t>
            </a:r>
            <a:br>
              <a:rPr b="1" i="0" lang="en-US" sz="5400" u="sng">
                <a:solidFill>
                  <a:schemeClr val="lt1"/>
                </a:solidFill>
                <a:latin typeface="Corbel"/>
                <a:ea typeface="Corbel"/>
                <a:cs typeface="Corbel"/>
                <a:sym typeface="Corbel"/>
              </a:rPr>
            </a:br>
            <a:r>
              <a:rPr b="1" i="1" lang="en-US" sz="4000" u="none">
                <a:solidFill>
                  <a:schemeClr val="lt1"/>
                </a:solidFill>
                <a:latin typeface="Corbel"/>
                <a:ea typeface="Corbel"/>
                <a:cs typeface="Corbel"/>
                <a:sym typeface="Corbel"/>
              </a:rPr>
              <a:t>SUMMER TOURNAMENTS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7" name="Shape 207"/>
        <p:cNvGrpSpPr/>
        <p:nvPr/>
      </p:nvGrpSpPr>
      <p:grpSpPr>
        <a:xfrm>
          <a:off x="0" y="0"/>
          <a:ext cx="0" cy="0"/>
          <a:chOff x="0" y="0"/>
          <a:chExt cx="0" cy="0"/>
        </a:xfrm>
      </p:grpSpPr>
      <p:sp>
        <p:nvSpPr>
          <p:cNvPr id="208" name="Google Shape;208;p30"/>
          <p:cNvSpPr txBox="1"/>
          <p:nvPr>
            <p:ph idx="1" type="body"/>
          </p:nvPr>
        </p:nvSpPr>
        <p:spPr>
          <a:xfrm>
            <a:off x="352425" y="1463675"/>
            <a:ext cx="7680325" cy="4724400"/>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Clr>
                <a:srgbClr val="838995"/>
              </a:buClr>
              <a:buSzPts val="3300"/>
              <a:buFont typeface="Arial"/>
              <a:buNone/>
            </a:pPr>
            <a:r>
              <a:rPr b="1" i="1" lang="en-US" sz="3300" u="none">
                <a:solidFill>
                  <a:schemeClr val="lt1"/>
                </a:solidFill>
                <a:latin typeface="Corbel"/>
                <a:ea typeface="Corbel"/>
                <a:cs typeface="Corbel"/>
                <a:sym typeface="Corbel"/>
              </a:rPr>
              <a:t>If you have any questions about the Summer opportunities for Osseo Basketball players, don’t hesitate to call the school or my cell:</a:t>
            </a:r>
            <a:endParaRPr/>
          </a:p>
          <a:p>
            <a:pPr indent="-209550" lvl="0" marL="0" marR="0" rtl="0" algn="l">
              <a:lnSpc>
                <a:spcPct val="80000"/>
              </a:lnSpc>
              <a:spcBef>
                <a:spcPts val="1200"/>
              </a:spcBef>
              <a:spcAft>
                <a:spcPts val="0"/>
              </a:spcAft>
              <a:buClr>
                <a:srgbClr val="838995"/>
              </a:buClr>
              <a:buSzPts val="3300"/>
              <a:buFont typeface="Arial"/>
              <a:buChar char="-"/>
            </a:pPr>
            <a:r>
              <a:rPr b="0" i="0" lang="en-US" sz="3300" u="none">
                <a:solidFill>
                  <a:srgbClr val="FF6600"/>
                </a:solidFill>
                <a:latin typeface="Corbel"/>
                <a:ea typeface="Corbel"/>
                <a:cs typeface="Corbel"/>
                <a:sym typeface="Corbel"/>
              </a:rPr>
              <a:t>School phone:  763-391-8500 ext. 32272</a:t>
            </a:r>
            <a:endParaRPr/>
          </a:p>
          <a:p>
            <a:pPr indent="-209550" lvl="0" marL="0" marR="0" rtl="0" algn="l">
              <a:lnSpc>
                <a:spcPct val="80000"/>
              </a:lnSpc>
              <a:spcBef>
                <a:spcPts val="1200"/>
              </a:spcBef>
              <a:spcAft>
                <a:spcPts val="0"/>
              </a:spcAft>
              <a:buClr>
                <a:srgbClr val="838995"/>
              </a:buClr>
              <a:buSzPts val="3300"/>
              <a:buFont typeface="Arial"/>
              <a:buChar char="-"/>
            </a:pPr>
            <a:r>
              <a:rPr b="0" i="0" lang="en-US" sz="3300" u="none">
                <a:solidFill>
                  <a:srgbClr val="FF6600"/>
                </a:solidFill>
                <a:latin typeface="Corbel"/>
                <a:ea typeface="Corbel"/>
                <a:cs typeface="Corbel"/>
                <a:sym typeface="Corbel"/>
              </a:rPr>
              <a:t>Cell phone:  763-438-5261</a:t>
            </a:r>
            <a:endParaRPr/>
          </a:p>
          <a:p>
            <a:pPr indent="0" lvl="0" marL="0" marR="0" rtl="0" algn="l">
              <a:lnSpc>
                <a:spcPct val="80000"/>
              </a:lnSpc>
              <a:spcBef>
                <a:spcPts val="1200"/>
              </a:spcBef>
              <a:spcAft>
                <a:spcPts val="0"/>
              </a:spcAft>
              <a:buClr>
                <a:srgbClr val="838995"/>
              </a:buClr>
              <a:buSzPts val="3300"/>
              <a:buFont typeface="Arial"/>
              <a:buNone/>
            </a:pPr>
            <a:r>
              <a:t/>
            </a:r>
            <a:endParaRPr b="0" i="0" sz="3300" u="none">
              <a:solidFill>
                <a:srgbClr val="FF6600"/>
              </a:solidFill>
              <a:latin typeface="Corbel"/>
              <a:ea typeface="Corbel"/>
              <a:cs typeface="Corbel"/>
              <a:sym typeface="Corbel"/>
            </a:endParaRPr>
          </a:p>
          <a:p>
            <a:pPr indent="-209550" lvl="0" marL="0" marR="0" rtl="0" algn="l">
              <a:lnSpc>
                <a:spcPct val="80000"/>
              </a:lnSpc>
              <a:spcBef>
                <a:spcPts val="1200"/>
              </a:spcBef>
              <a:spcAft>
                <a:spcPts val="0"/>
              </a:spcAft>
              <a:buClr>
                <a:srgbClr val="838995"/>
              </a:buClr>
              <a:buSzPts val="3300"/>
              <a:buFont typeface="Arial"/>
              <a:buChar char="-"/>
            </a:pPr>
            <a:r>
              <a:rPr b="0" i="0" lang="en-US" sz="3300" u="none">
                <a:solidFill>
                  <a:srgbClr val="FF6600"/>
                </a:solidFill>
                <a:latin typeface="Corbel"/>
                <a:ea typeface="Corbel"/>
                <a:cs typeface="Corbel"/>
                <a:sym typeface="Corbel"/>
              </a:rPr>
              <a:t>Thanks….. </a:t>
            </a:r>
            <a:endParaRPr/>
          </a:p>
          <a:p>
            <a:pPr indent="-571500" lvl="4" marL="1260475" marR="0" rtl="0" algn="l">
              <a:lnSpc>
                <a:spcPct val="80000"/>
              </a:lnSpc>
              <a:spcBef>
                <a:spcPts val="600"/>
              </a:spcBef>
              <a:spcAft>
                <a:spcPts val="0"/>
              </a:spcAft>
              <a:buClr>
                <a:schemeClr val="accent1"/>
              </a:buClr>
              <a:buSzPts val="4000"/>
              <a:buFont typeface="Arial"/>
              <a:buChar char="-"/>
            </a:pPr>
            <a:r>
              <a:rPr b="0" i="0" lang="en-US" sz="4000" u="none" cap="none" strike="noStrike">
                <a:solidFill>
                  <a:srgbClr val="FF6600"/>
                </a:solidFill>
                <a:latin typeface="Corbel"/>
                <a:ea typeface="Corbel"/>
                <a:cs typeface="Corbel"/>
                <a:sym typeface="Corbel"/>
              </a:rPr>
              <a:t>Tim Theisen</a:t>
            </a:r>
            <a:endParaRPr/>
          </a:p>
        </p:txBody>
      </p:sp>
      <p:sp>
        <p:nvSpPr>
          <p:cNvPr id="209" name="Google Shape;209;p30"/>
          <p:cNvSpPr txBox="1"/>
          <p:nvPr>
            <p:ph type="title"/>
          </p:nvPr>
        </p:nvSpPr>
        <p:spPr>
          <a:xfrm>
            <a:off x="352425" y="228600"/>
            <a:ext cx="7680325" cy="10668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lt1"/>
              </a:buClr>
              <a:buSzPts val="5400"/>
              <a:buFont typeface="Corbel"/>
              <a:buNone/>
            </a:pPr>
            <a:r>
              <a:rPr b="1" i="0" lang="en-US" sz="5400" u="sng">
                <a:solidFill>
                  <a:schemeClr val="lt1"/>
                </a:solidFill>
                <a:latin typeface="Corbel"/>
                <a:ea typeface="Corbel"/>
                <a:cs typeface="Corbel"/>
                <a:sym typeface="Corbel"/>
              </a:rPr>
              <a:t>Questions: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7_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0.xml><?xml version="1.0" encoding="utf-8"?>
<a:theme xmlns:a="http://schemas.openxmlformats.org/drawingml/2006/main" xmlns:r="http://schemas.openxmlformats.org/officeDocument/2006/relationships" name="9_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1.xml><?xml version="1.0" encoding="utf-8"?>
<a:theme xmlns:a="http://schemas.openxmlformats.org/drawingml/2006/main" xmlns:r="http://schemas.openxmlformats.org/officeDocument/2006/relationships" name="2_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2.xml><?xml version="1.0" encoding="utf-8"?>
<a:theme xmlns:a="http://schemas.openxmlformats.org/drawingml/2006/main" xmlns:r="http://schemas.openxmlformats.org/officeDocument/2006/relationships"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3.xml><?xml version="1.0" encoding="utf-8"?>
<a:theme xmlns:a="http://schemas.openxmlformats.org/drawingml/2006/main" xmlns:r="http://schemas.openxmlformats.org/officeDocument/2006/relationships" name="3_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8_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1_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5_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10_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xmlns:r="http://schemas.openxmlformats.org/officeDocument/2006/relationships" name="4_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xmlns:r="http://schemas.openxmlformats.org/officeDocument/2006/relationships" name="6_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