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8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1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0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7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6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4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0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6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F0E83-A7F9-445C-A3EB-F53DF12606E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5C17-9BF2-4C4E-BB1E-7E218995C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9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ED176D-3413-4307-A5E3-C52413CA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3" y="2921969"/>
            <a:ext cx="4190266" cy="28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148B62D-EE87-4B20-8C88-2D7D402F1B51}"/>
              </a:ext>
            </a:extLst>
          </p:cNvPr>
          <p:cNvSpPr txBox="1"/>
          <p:nvPr/>
        </p:nvSpPr>
        <p:spPr>
          <a:xfrm>
            <a:off x="1977648" y="238201"/>
            <a:ext cx="4907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Plainedge Park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314 North Idaho Massapequa NY 11758</a:t>
            </a:r>
            <a:br>
              <a:rPr lang="en-US" sz="1400" dirty="0"/>
            </a:br>
            <a:r>
              <a:rPr lang="en-US" sz="1400" dirty="0">
                <a:solidFill>
                  <a:srgbClr val="222222"/>
                </a:solidFill>
                <a:latin typeface="Roboto"/>
              </a:rPr>
              <a:t>LIJSL MANDATED FIELD LAYOUT - FALL 2020</a:t>
            </a:r>
            <a:endParaRPr lang="en-US" sz="1400" dirty="0"/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A8760AD2-6A6E-4945-85BF-93A73100B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" y="117829"/>
            <a:ext cx="1207562" cy="1207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C9766-BECC-4128-A61A-3331E9A4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86" y="2921969"/>
            <a:ext cx="4190266" cy="28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5AE79-AA4B-486D-91BF-6143D307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31" y="3265580"/>
            <a:ext cx="3166576" cy="21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8CFA9-D500-4466-8C78-11045AAD7C84}"/>
              </a:ext>
            </a:extLst>
          </p:cNvPr>
          <p:cNvSpPr/>
          <p:nvPr/>
        </p:nvSpPr>
        <p:spPr>
          <a:xfrm>
            <a:off x="6920776" y="3092190"/>
            <a:ext cx="1586931" cy="359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8116D-0BCE-45B4-AE58-D590632929E3}"/>
              </a:ext>
            </a:extLst>
          </p:cNvPr>
          <p:cNvSpPr/>
          <p:nvPr/>
        </p:nvSpPr>
        <p:spPr>
          <a:xfrm>
            <a:off x="2290436" y="2742393"/>
            <a:ext cx="2095133" cy="359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416B7-FA02-4DDE-9AA7-BEA3DC800F8D}"/>
              </a:ext>
            </a:extLst>
          </p:cNvPr>
          <p:cNvSpPr/>
          <p:nvPr/>
        </p:nvSpPr>
        <p:spPr>
          <a:xfrm>
            <a:off x="2290436" y="5647303"/>
            <a:ext cx="2095133" cy="359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</a:t>
            </a:r>
          </a:p>
          <a:p>
            <a:pPr algn="ctr"/>
            <a:r>
              <a:rPr lang="en-US" sz="1200" b="1" dirty="0"/>
              <a:t> Spectator</a:t>
            </a:r>
            <a:r>
              <a:rPr lang="en-US" sz="1400" b="1" dirty="0"/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84CF17-B830-4ECE-8B29-FAF1418A4D1B}"/>
              </a:ext>
            </a:extLst>
          </p:cNvPr>
          <p:cNvSpPr/>
          <p:nvPr/>
        </p:nvSpPr>
        <p:spPr>
          <a:xfrm>
            <a:off x="5341131" y="3086004"/>
            <a:ext cx="1611527" cy="359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</a:t>
            </a:r>
          </a:p>
          <a:p>
            <a:pPr algn="ctr"/>
            <a:r>
              <a:rPr lang="en-US" sz="1200" b="1" dirty="0"/>
              <a:t> Spectator</a:t>
            </a:r>
            <a:r>
              <a:rPr lang="en-US" sz="1400" b="1" dirty="0"/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9E56FB-4048-4E1E-AE14-654FFBC9303D}"/>
              </a:ext>
            </a:extLst>
          </p:cNvPr>
          <p:cNvSpPr/>
          <p:nvPr/>
        </p:nvSpPr>
        <p:spPr>
          <a:xfrm>
            <a:off x="6891809" y="5144356"/>
            <a:ext cx="1627110" cy="359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Spectators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D2160D-C6F0-4446-B880-64E01FCF6CF7}"/>
              </a:ext>
            </a:extLst>
          </p:cNvPr>
          <p:cNvSpPr/>
          <p:nvPr/>
        </p:nvSpPr>
        <p:spPr>
          <a:xfrm>
            <a:off x="195302" y="5651018"/>
            <a:ext cx="2095133" cy="359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Spectators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8DF588-AA82-4BD3-B28D-F23DD62B5EB5}"/>
              </a:ext>
            </a:extLst>
          </p:cNvPr>
          <p:cNvSpPr/>
          <p:nvPr/>
        </p:nvSpPr>
        <p:spPr>
          <a:xfrm>
            <a:off x="195302" y="2744856"/>
            <a:ext cx="2095133" cy="359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311FC0-2885-4B79-801F-C7B3D62FBE6B}"/>
              </a:ext>
            </a:extLst>
          </p:cNvPr>
          <p:cNvSpPr/>
          <p:nvPr/>
        </p:nvSpPr>
        <p:spPr>
          <a:xfrm>
            <a:off x="5309249" y="5145126"/>
            <a:ext cx="1611527" cy="359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BB9FD52-FA3E-4157-9A1A-F126FCEED27E}"/>
              </a:ext>
            </a:extLst>
          </p:cNvPr>
          <p:cNvSpPr/>
          <p:nvPr/>
        </p:nvSpPr>
        <p:spPr>
          <a:xfrm>
            <a:off x="6437898" y="4112421"/>
            <a:ext cx="808182" cy="372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U11/12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6B2A209-68D2-4250-898F-9213CB7691E8}"/>
              </a:ext>
            </a:extLst>
          </p:cNvPr>
          <p:cNvSpPr/>
          <p:nvPr/>
        </p:nvSpPr>
        <p:spPr>
          <a:xfrm>
            <a:off x="1947698" y="4112421"/>
            <a:ext cx="685474" cy="372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U13+</a:t>
            </a:r>
          </a:p>
        </p:txBody>
      </p:sp>
      <p:pic>
        <p:nvPicPr>
          <p:cNvPr id="55" name="Picture 4" descr="Contact LIJSL - Long Island Junior Soccer League">
            <a:extLst>
              <a:ext uri="{FF2B5EF4-FFF2-40B4-BE49-F238E27FC236}">
                <a16:creationId xmlns:a16="http://schemas.microsoft.com/office/drawing/2014/main" id="{2F420D88-DD1C-43F4-A857-6DA220DA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89" y="152542"/>
            <a:ext cx="1047249" cy="10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1628EB6-C592-4395-B394-1D4371B94465}"/>
              </a:ext>
            </a:extLst>
          </p:cNvPr>
          <p:cNvSpPr txBox="1"/>
          <p:nvPr/>
        </p:nvSpPr>
        <p:spPr>
          <a:xfrm>
            <a:off x="1060233" y="2156995"/>
            <a:ext cx="264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SIDED FIELD LAYOUT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4733C1-6C0A-4A8D-A129-0EBA9EDACDE7}"/>
              </a:ext>
            </a:extLst>
          </p:cNvPr>
          <p:cNvSpPr txBox="1"/>
          <p:nvPr/>
        </p:nvSpPr>
        <p:spPr>
          <a:xfrm>
            <a:off x="5759929" y="2165330"/>
            <a:ext cx="22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U11/12 FIELD LAYOUT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6EABD19-3C7E-4F3C-81BA-7CCD0BE9B154}"/>
              </a:ext>
            </a:extLst>
          </p:cNvPr>
          <p:cNvSpPr/>
          <p:nvPr/>
        </p:nvSpPr>
        <p:spPr>
          <a:xfrm>
            <a:off x="1316652" y="6275392"/>
            <a:ext cx="6839603" cy="37286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ALL PLAYERS AND SPECTATORS ARE TO REMAIN 10 FT OFF OF THE TOUCHLINE / SIDELINE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E67A1AE-AB22-4B34-AEB5-5FE354A9CFBC}"/>
              </a:ext>
            </a:extLst>
          </p:cNvPr>
          <p:cNvSpPr/>
          <p:nvPr/>
        </p:nvSpPr>
        <p:spPr>
          <a:xfrm>
            <a:off x="2290435" y="4646406"/>
            <a:ext cx="2140273" cy="92744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Note: Plainedge Parents SHOULD be on the bleachers behind the protective netting giving the AR space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2FEC70-63AE-409A-8810-2402ACA6DA11}"/>
              </a:ext>
            </a:extLst>
          </p:cNvPr>
          <p:cNvSpPr/>
          <p:nvPr/>
        </p:nvSpPr>
        <p:spPr>
          <a:xfrm>
            <a:off x="6714488" y="5110128"/>
            <a:ext cx="372017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7C31-660D-4141-AD7A-3951D830D16F}"/>
              </a:ext>
            </a:extLst>
          </p:cNvPr>
          <p:cNvSpPr/>
          <p:nvPr/>
        </p:nvSpPr>
        <p:spPr>
          <a:xfrm>
            <a:off x="6766649" y="3063416"/>
            <a:ext cx="372017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F029A8-556E-449B-A69B-D4D2C8BD88C9}"/>
              </a:ext>
            </a:extLst>
          </p:cNvPr>
          <p:cNvSpPr/>
          <p:nvPr/>
        </p:nvSpPr>
        <p:spPr>
          <a:xfrm>
            <a:off x="2273834" y="5636009"/>
            <a:ext cx="99271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29CBB-E33D-4857-B0EF-D3410429C939}"/>
              </a:ext>
            </a:extLst>
          </p:cNvPr>
          <p:cNvSpPr/>
          <p:nvPr/>
        </p:nvSpPr>
        <p:spPr>
          <a:xfrm>
            <a:off x="2104427" y="2727454"/>
            <a:ext cx="372017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18ECE-BB63-47C7-B13A-5642947A7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772"/>
            <a:ext cx="9144000" cy="54329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ED176D-3413-4307-A5E3-C52413CA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12" y="2647916"/>
            <a:ext cx="3198458" cy="23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F07F7A0-6E63-4626-95C7-9F996F18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58" y="3281200"/>
            <a:ext cx="3451176" cy="23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06FCC3-F3AE-49A5-86C9-0A68FC58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474" y="3210500"/>
            <a:ext cx="2731236" cy="15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368F7E0-7FC5-43C2-ACAC-FCCC2DFE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27453" y="3023880"/>
            <a:ext cx="2046728" cy="12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01B86B-4F57-470D-8660-08DE6555117E}"/>
              </a:ext>
            </a:extLst>
          </p:cNvPr>
          <p:cNvSpPr/>
          <p:nvPr/>
        </p:nvSpPr>
        <p:spPr>
          <a:xfrm rot="16200000">
            <a:off x="1859214" y="3143463"/>
            <a:ext cx="1365619" cy="359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</a:t>
            </a:r>
          </a:p>
          <a:p>
            <a:pPr algn="ctr"/>
            <a:r>
              <a:rPr lang="en-US" sz="1200" b="1" dirty="0"/>
              <a:t> Spectator</a:t>
            </a:r>
            <a:r>
              <a:rPr lang="en-US" sz="1400" b="1" dirty="0"/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37625-3FBD-42D9-8E50-9A487601D874}"/>
              </a:ext>
            </a:extLst>
          </p:cNvPr>
          <p:cNvSpPr/>
          <p:nvPr/>
        </p:nvSpPr>
        <p:spPr>
          <a:xfrm rot="16200000">
            <a:off x="1850112" y="4490077"/>
            <a:ext cx="1382937" cy="359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2778D3-D69F-400D-823C-41204547BF90}"/>
              </a:ext>
            </a:extLst>
          </p:cNvPr>
          <p:cNvSpPr/>
          <p:nvPr/>
        </p:nvSpPr>
        <p:spPr>
          <a:xfrm rot="16200000">
            <a:off x="279349" y="4453496"/>
            <a:ext cx="1365622" cy="359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Spectators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2A24CC-B70B-4234-862E-340806B5E7FC}"/>
              </a:ext>
            </a:extLst>
          </p:cNvPr>
          <p:cNvSpPr/>
          <p:nvPr/>
        </p:nvSpPr>
        <p:spPr>
          <a:xfrm rot="16200000">
            <a:off x="292307" y="3087872"/>
            <a:ext cx="1365625" cy="359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A4E422-D730-4D3B-98FC-F62537C70134}"/>
              </a:ext>
            </a:extLst>
          </p:cNvPr>
          <p:cNvSpPr/>
          <p:nvPr/>
        </p:nvSpPr>
        <p:spPr>
          <a:xfrm rot="16200000">
            <a:off x="2594054" y="3968684"/>
            <a:ext cx="1042787" cy="359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</a:t>
            </a:r>
          </a:p>
          <a:p>
            <a:pPr algn="ctr"/>
            <a:r>
              <a:rPr lang="en-US" sz="1200" b="1" dirty="0"/>
              <a:t> Spectator</a:t>
            </a:r>
            <a:r>
              <a:rPr lang="en-US" sz="1400" b="1" dirty="0"/>
              <a:t>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582BC7-3253-4750-AC7C-3D72AB491D1F}"/>
              </a:ext>
            </a:extLst>
          </p:cNvPr>
          <p:cNvSpPr/>
          <p:nvPr/>
        </p:nvSpPr>
        <p:spPr>
          <a:xfrm>
            <a:off x="4971495" y="2349691"/>
            <a:ext cx="1611527" cy="359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</a:t>
            </a:r>
          </a:p>
          <a:p>
            <a:pPr algn="ctr"/>
            <a:r>
              <a:rPr lang="en-US" sz="1200" b="1" dirty="0"/>
              <a:t> Spectator</a:t>
            </a:r>
            <a:r>
              <a:rPr lang="en-US" sz="1400" b="1" dirty="0"/>
              <a:t>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441122-E46D-4EE6-8E22-EB80CA4ADB1D}"/>
              </a:ext>
            </a:extLst>
          </p:cNvPr>
          <p:cNvSpPr/>
          <p:nvPr/>
        </p:nvSpPr>
        <p:spPr>
          <a:xfrm rot="16200000">
            <a:off x="2575856" y="2937523"/>
            <a:ext cx="1064930" cy="359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572E1-5ACD-4382-A40F-01F0BA85F13B}"/>
              </a:ext>
            </a:extLst>
          </p:cNvPr>
          <p:cNvSpPr/>
          <p:nvPr/>
        </p:nvSpPr>
        <p:spPr>
          <a:xfrm>
            <a:off x="6583022" y="2349691"/>
            <a:ext cx="1586931" cy="359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9FDC1-FC8D-41E9-929E-DEF190D88EED}"/>
              </a:ext>
            </a:extLst>
          </p:cNvPr>
          <p:cNvCxnSpPr/>
          <p:nvPr/>
        </p:nvCxnSpPr>
        <p:spPr>
          <a:xfrm>
            <a:off x="2818207" y="453648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5C9BF11-FD53-4904-AD3B-7DBC83F2ABEF}"/>
              </a:ext>
            </a:extLst>
          </p:cNvPr>
          <p:cNvSpPr/>
          <p:nvPr/>
        </p:nvSpPr>
        <p:spPr>
          <a:xfrm rot="16200000">
            <a:off x="3944128" y="3978396"/>
            <a:ext cx="1023364" cy="359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63AB7C-96BE-4AA8-BE62-1EB11F5B7044}"/>
              </a:ext>
            </a:extLst>
          </p:cNvPr>
          <p:cNvSpPr/>
          <p:nvPr/>
        </p:nvSpPr>
        <p:spPr>
          <a:xfrm>
            <a:off x="4931316" y="4785067"/>
            <a:ext cx="1611527" cy="359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110384-430F-4E4F-9CE7-68BD0F169669}"/>
              </a:ext>
            </a:extLst>
          </p:cNvPr>
          <p:cNvSpPr/>
          <p:nvPr/>
        </p:nvSpPr>
        <p:spPr>
          <a:xfrm rot="16200000">
            <a:off x="3930242" y="2970803"/>
            <a:ext cx="1054908" cy="359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Spectators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E06FB4-0F9D-49F0-A2D0-A56AF9ADF08A}"/>
              </a:ext>
            </a:extLst>
          </p:cNvPr>
          <p:cNvSpPr/>
          <p:nvPr/>
        </p:nvSpPr>
        <p:spPr>
          <a:xfrm>
            <a:off x="6542843" y="4785067"/>
            <a:ext cx="1627110" cy="359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Spectators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545D22-7354-479E-921B-D4724CDEECC2}"/>
              </a:ext>
            </a:extLst>
          </p:cNvPr>
          <p:cNvSpPr/>
          <p:nvPr/>
        </p:nvSpPr>
        <p:spPr>
          <a:xfrm>
            <a:off x="3417411" y="3459858"/>
            <a:ext cx="685474" cy="372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U9/10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CCC16C8-226C-4FFD-8532-BF7AB3C678F6}"/>
              </a:ext>
            </a:extLst>
          </p:cNvPr>
          <p:cNvSpPr/>
          <p:nvPr/>
        </p:nvSpPr>
        <p:spPr>
          <a:xfrm>
            <a:off x="6206734" y="3520905"/>
            <a:ext cx="685474" cy="372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U13+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8671A9-EC92-4E0E-BAFB-07B3A95DE66C}"/>
              </a:ext>
            </a:extLst>
          </p:cNvPr>
          <p:cNvSpPr/>
          <p:nvPr/>
        </p:nvSpPr>
        <p:spPr>
          <a:xfrm>
            <a:off x="1360770" y="3791753"/>
            <a:ext cx="781757" cy="372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U11/12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48B62D-EE87-4B20-8C88-2D7D402F1B51}"/>
              </a:ext>
            </a:extLst>
          </p:cNvPr>
          <p:cNvSpPr txBox="1"/>
          <p:nvPr/>
        </p:nvSpPr>
        <p:spPr>
          <a:xfrm>
            <a:off x="2220871" y="189942"/>
            <a:ext cx="4469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East Plain Elementary School</a:t>
            </a:r>
          </a:p>
          <a:p>
            <a:pPr algn="ctr"/>
            <a:r>
              <a:rPr lang="en-US" sz="1400" b="0" i="0" dirty="0">
                <a:solidFill>
                  <a:srgbClr val="222222"/>
                </a:solidFill>
                <a:effectLst/>
                <a:latin typeface="Roboto"/>
              </a:rPr>
              <a:t>301 N Delaware Ave, North Massapequa, NY 11758</a:t>
            </a:r>
          </a:p>
          <a:p>
            <a:pPr algn="ctr"/>
            <a:r>
              <a:rPr lang="en-US" sz="1400" dirty="0">
                <a:solidFill>
                  <a:srgbClr val="222222"/>
                </a:solidFill>
                <a:latin typeface="Roboto"/>
              </a:rPr>
              <a:t>LIJSL MANDATED FIELD LAYOUT - FALL 2020</a:t>
            </a:r>
            <a:endParaRPr lang="en-US" sz="1400" dirty="0"/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A8760AD2-6A6E-4945-85BF-93A73100B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" y="117829"/>
            <a:ext cx="1207562" cy="1207562"/>
          </a:xfrm>
          <a:prstGeom prst="rect">
            <a:avLst/>
          </a:prstGeom>
        </p:spPr>
      </p:pic>
      <p:pic>
        <p:nvPicPr>
          <p:cNvPr id="1028" name="Picture 4" descr="Contact LIJSL - Long Island Junior Soccer League">
            <a:extLst>
              <a:ext uri="{FF2B5EF4-FFF2-40B4-BE49-F238E27FC236}">
                <a16:creationId xmlns:a16="http://schemas.microsoft.com/office/drawing/2014/main" id="{BA774F98-1AEF-4F22-9403-3669F369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89" y="152542"/>
            <a:ext cx="1047249" cy="10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42BFED6-4382-414B-BBC4-AB21E71DC13F}"/>
              </a:ext>
            </a:extLst>
          </p:cNvPr>
          <p:cNvSpPr/>
          <p:nvPr/>
        </p:nvSpPr>
        <p:spPr>
          <a:xfrm>
            <a:off x="1139098" y="5641886"/>
            <a:ext cx="6839603" cy="37286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ALL PLAYERS AND SPECTATORS ARE TO REMAIN 10 FT OFF OF THE TOUCHLINE / SIDELINE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9ACDAF-8768-431A-9418-F914EF21509B}"/>
              </a:ext>
            </a:extLst>
          </p:cNvPr>
          <p:cNvSpPr/>
          <p:nvPr/>
        </p:nvSpPr>
        <p:spPr>
          <a:xfrm rot="5400000">
            <a:off x="2984277" y="3427349"/>
            <a:ext cx="271862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C08CF3-4D14-432A-B755-734CC6634BDD}"/>
              </a:ext>
            </a:extLst>
          </p:cNvPr>
          <p:cNvSpPr/>
          <p:nvPr/>
        </p:nvSpPr>
        <p:spPr>
          <a:xfrm rot="5400000">
            <a:off x="4331173" y="3455419"/>
            <a:ext cx="271862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CC3462-FDC8-436C-8C1C-D94B1860935A}"/>
              </a:ext>
            </a:extLst>
          </p:cNvPr>
          <p:cNvSpPr/>
          <p:nvPr/>
        </p:nvSpPr>
        <p:spPr>
          <a:xfrm rot="5400000">
            <a:off x="825899" y="3751914"/>
            <a:ext cx="271862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0AC42-2E65-44D5-82E1-9748A1459E33}"/>
              </a:ext>
            </a:extLst>
          </p:cNvPr>
          <p:cNvSpPr/>
          <p:nvPr/>
        </p:nvSpPr>
        <p:spPr>
          <a:xfrm>
            <a:off x="6363462" y="2360193"/>
            <a:ext cx="372017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77950-5CE9-459F-A1B5-386234153CDF}"/>
              </a:ext>
            </a:extLst>
          </p:cNvPr>
          <p:cNvSpPr/>
          <p:nvPr/>
        </p:nvSpPr>
        <p:spPr>
          <a:xfrm>
            <a:off x="6381430" y="4785067"/>
            <a:ext cx="372017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461FD-6595-4B0F-A571-E7232D4C2061}"/>
              </a:ext>
            </a:extLst>
          </p:cNvPr>
          <p:cNvSpPr/>
          <p:nvPr/>
        </p:nvSpPr>
        <p:spPr>
          <a:xfrm rot="5400000">
            <a:off x="2407691" y="3773091"/>
            <a:ext cx="271862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EBF92D-7CE2-4204-9EB1-842F050E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" y="1819275"/>
            <a:ext cx="8993080" cy="5038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0BE5B5-0D5E-453B-9EB6-797EE793A3E7}"/>
              </a:ext>
            </a:extLst>
          </p:cNvPr>
          <p:cNvSpPr txBox="1"/>
          <p:nvPr/>
        </p:nvSpPr>
        <p:spPr>
          <a:xfrm>
            <a:off x="1977648" y="238201"/>
            <a:ext cx="4907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Plainedge High School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241 Wyngate Drive Massapequa NY 11758</a:t>
            </a:r>
            <a:br>
              <a:rPr lang="en-US" sz="1400" dirty="0"/>
            </a:br>
            <a:r>
              <a:rPr lang="en-US" sz="1400" dirty="0">
                <a:solidFill>
                  <a:srgbClr val="222222"/>
                </a:solidFill>
                <a:latin typeface="Roboto"/>
              </a:rPr>
              <a:t>LIJSL MANDATED FIELD LAYOUT - FALL 2020</a:t>
            </a:r>
            <a:endParaRPr lang="en-US" sz="140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0E56E00-DE5F-4A00-BE7F-451FB2903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" y="117829"/>
            <a:ext cx="1207562" cy="1207562"/>
          </a:xfrm>
          <a:prstGeom prst="rect">
            <a:avLst/>
          </a:prstGeom>
        </p:spPr>
      </p:pic>
      <p:pic>
        <p:nvPicPr>
          <p:cNvPr id="11" name="Picture 4" descr="Contact LIJSL - Long Island Junior Soccer League">
            <a:extLst>
              <a:ext uri="{FF2B5EF4-FFF2-40B4-BE49-F238E27FC236}">
                <a16:creationId xmlns:a16="http://schemas.microsoft.com/office/drawing/2014/main" id="{6DCECE53-CA12-49F8-9F44-0622A8F2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89" y="152542"/>
            <a:ext cx="1047249" cy="10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28D236-F9F4-4D43-B411-C2965BC4D4EF}"/>
              </a:ext>
            </a:extLst>
          </p:cNvPr>
          <p:cNvSpPr/>
          <p:nvPr/>
        </p:nvSpPr>
        <p:spPr>
          <a:xfrm>
            <a:off x="1665199" y="2586831"/>
            <a:ext cx="2982261" cy="359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46C810-5F59-496E-BB73-84D7254F0D8F}"/>
              </a:ext>
            </a:extLst>
          </p:cNvPr>
          <p:cNvSpPr/>
          <p:nvPr/>
        </p:nvSpPr>
        <p:spPr>
          <a:xfrm>
            <a:off x="3018407" y="5959659"/>
            <a:ext cx="1315552" cy="359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</a:t>
            </a:r>
          </a:p>
          <a:p>
            <a:pPr algn="ctr"/>
            <a:r>
              <a:rPr lang="en-US" sz="1200" b="1" dirty="0"/>
              <a:t> Spectator</a:t>
            </a:r>
            <a:r>
              <a:rPr lang="en-US" sz="1400" b="1" dirty="0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DAF264-B4C8-4910-9178-DCAFA995BEAF}"/>
              </a:ext>
            </a:extLst>
          </p:cNvPr>
          <p:cNvSpPr/>
          <p:nvPr/>
        </p:nvSpPr>
        <p:spPr>
          <a:xfrm>
            <a:off x="4722920" y="5931167"/>
            <a:ext cx="1202069" cy="359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Spectators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4571F-9EAF-4638-B8D7-86CEC9C5FD18}"/>
              </a:ext>
            </a:extLst>
          </p:cNvPr>
          <p:cNvSpPr/>
          <p:nvPr/>
        </p:nvSpPr>
        <p:spPr>
          <a:xfrm>
            <a:off x="4647460" y="5004335"/>
            <a:ext cx="2975236" cy="359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C039DB-9077-4FFA-8DBD-42B271253EDD}"/>
              </a:ext>
            </a:extLst>
          </p:cNvPr>
          <p:cNvSpPr/>
          <p:nvPr/>
        </p:nvSpPr>
        <p:spPr>
          <a:xfrm>
            <a:off x="4229263" y="3792824"/>
            <a:ext cx="685474" cy="372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U13+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A53983-26E2-4A24-A85A-A9AED9842D67}"/>
              </a:ext>
            </a:extLst>
          </p:cNvPr>
          <p:cNvSpPr txBox="1"/>
          <p:nvPr/>
        </p:nvSpPr>
        <p:spPr>
          <a:xfrm>
            <a:off x="266325" y="1515111"/>
            <a:ext cx="872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Note: Parents must remain in bleachers and are not allowed inside field fence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37B0DFC-466D-4EFD-AA4A-79B25FA602A3}"/>
              </a:ext>
            </a:extLst>
          </p:cNvPr>
          <p:cNvSpPr/>
          <p:nvPr/>
        </p:nvSpPr>
        <p:spPr>
          <a:xfrm>
            <a:off x="1618771" y="4230772"/>
            <a:ext cx="5625686" cy="37286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ALL PLAYERS ARE TO REMAIN 10 FT OFF OF THE TOUCHLINE / SIDELINE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7E298B-EAD7-424F-B408-AB5F16FFA599}"/>
              </a:ext>
            </a:extLst>
          </p:cNvPr>
          <p:cNvSpPr/>
          <p:nvPr/>
        </p:nvSpPr>
        <p:spPr>
          <a:xfrm>
            <a:off x="4333959" y="5603452"/>
            <a:ext cx="372017" cy="712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1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B1B0F-00F1-421D-A9BB-575BFEDCA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7" y="1518081"/>
            <a:ext cx="8060925" cy="533991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E113F9-F856-46A1-A5B0-EB8067D8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6371">
            <a:off x="2831356" y="3019514"/>
            <a:ext cx="3481285" cy="23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49AA8E-3FFF-4E6C-9485-01C75C66862B}"/>
              </a:ext>
            </a:extLst>
          </p:cNvPr>
          <p:cNvSpPr/>
          <p:nvPr/>
        </p:nvSpPr>
        <p:spPr>
          <a:xfrm rot="4110742">
            <a:off x="4450377" y="2844370"/>
            <a:ext cx="1750487" cy="359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01F1E-44C5-4649-BA76-BA0BC65CCCF6}"/>
              </a:ext>
            </a:extLst>
          </p:cNvPr>
          <p:cNvSpPr/>
          <p:nvPr/>
        </p:nvSpPr>
        <p:spPr>
          <a:xfrm rot="4020027">
            <a:off x="5141471" y="4407476"/>
            <a:ext cx="1640853" cy="359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PSC</a:t>
            </a:r>
          </a:p>
          <a:p>
            <a:pPr algn="ctr"/>
            <a:r>
              <a:rPr lang="en-US" sz="1200" b="1" dirty="0"/>
              <a:t> Spectator</a:t>
            </a:r>
            <a:r>
              <a:rPr lang="en-US" sz="1400" b="1" dirty="0"/>
              <a:t>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C1924-E04E-4B3A-9AAC-516F5560BDB4}"/>
              </a:ext>
            </a:extLst>
          </p:cNvPr>
          <p:cNvSpPr/>
          <p:nvPr/>
        </p:nvSpPr>
        <p:spPr>
          <a:xfrm rot="4084317">
            <a:off x="2315674" y="3607116"/>
            <a:ext cx="1704125" cy="3805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Spectators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6D626B-F1BB-4CDF-A2B8-D6609BF66B40}"/>
              </a:ext>
            </a:extLst>
          </p:cNvPr>
          <p:cNvSpPr/>
          <p:nvPr/>
        </p:nvSpPr>
        <p:spPr>
          <a:xfrm rot="4053985">
            <a:off x="2958473" y="5190561"/>
            <a:ext cx="1710405" cy="359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Guest </a:t>
            </a:r>
          </a:p>
          <a:p>
            <a:pPr algn="ctr"/>
            <a:r>
              <a:rPr lang="en-US" sz="1200" b="1" dirty="0"/>
              <a:t>Players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4C571C-2A44-4D54-A2F5-D36FFA772A56}"/>
              </a:ext>
            </a:extLst>
          </p:cNvPr>
          <p:cNvSpPr/>
          <p:nvPr/>
        </p:nvSpPr>
        <p:spPr>
          <a:xfrm>
            <a:off x="4205553" y="4011857"/>
            <a:ext cx="685474" cy="372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U9/10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F264F-55D9-4479-8EC6-EEE6C642C36F}"/>
              </a:ext>
            </a:extLst>
          </p:cNvPr>
          <p:cNvSpPr txBox="1"/>
          <p:nvPr/>
        </p:nvSpPr>
        <p:spPr>
          <a:xfrm>
            <a:off x="1977648" y="238201"/>
            <a:ext cx="4907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Plainedge Middle School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200 Stewart Ave Bethpage NY</a:t>
            </a:r>
            <a:br>
              <a:rPr lang="en-US" sz="1400" dirty="0"/>
            </a:br>
            <a:r>
              <a:rPr lang="en-US" sz="1400" dirty="0">
                <a:solidFill>
                  <a:srgbClr val="222222"/>
                </a:solidFill>
                <a:latin typeface="Roboto"/>
              </a:rPr>
              <a:t>LIJSL MANDATED FIELD LAYOUT - FALL 2020</a:t>
            </a:r>
            <a:endParaRPr lang="en-US" sz="1400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6A13635-DA85-4BED-9D09-75F596B02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" y="117829"/>
            <a:ext cx="1207562" cy="1207562"/>
          </a:xfrm>
          <a:prstGeom prst="rect">
            <a:avLst/>
          </a:prstGeom>
        </p:spPr>
      </p:pic>
      <p:pic>
        <p:nvPicPr>
          <p:cNvPr id="21" name="Picture 4" descr="Contact LIJSL - Long Island Junior Soccer League">
            <a:extLst>
              <a:ext uri="{FF2B5EF4-FFF2-40B4-BE49-F238E27FC236}">
                <a16:creationId xmlns:a16="http://schemas.microsoft.com/office/drawing/2014/main" id="{85086F88-BE35-4F2E-AEAC-3F805ECB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89" y="152542"/>
            <a:ext cx="1047249" cy="10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42A9E8-38DA-48CE-9115-E4054A09CA99}"/>
              </a:ext>
            </a:extLst>
          </p:cNvPr>
          <p:cNvSpPr/>
          <p:nvPr/>
        </p:nvSpPr>
        <p:spPr>
          <a:xfrm>
            <a:off x="1152196" y="6305669"/>
            <a:ext cx="6839603" cy="37286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ALL PLAYERS AND SPECTATORS ARE TO REMAIN 10 FT OFF OF THE TOUCHLINE / SIDELINE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7C38B-C3CD-4C3D-9E0D-95EE3389E7C6}"/>
              </a:ext>
            </a:extLst>
          </p:cNvPr>
          <p:cNvSpPr/>
          <p:nvPr/>
        </p:nvSpPr>
        <p:spPr>
          <a:xfrm rot="4006901">
            <a:off x="3269880" y="4382999"/>
            <a:ext cx="426128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CF8A1-9389-4081-9593-DDDE995CEA15}"/>
              </a:ext>
            </a:extLst>
          </p:cNvPr>
          <p:cNvSpPr/>
          <p:nvPr/>
        </p:nvSpPr>
        <p:spPr>
          <a:xfrm rot="4006901">
            <a:off x="5400572" y="3581105"/>
            <a:ext cx="426128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5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239</Words>
  <Application>Microsoft Office PowerPoint</Application>
  <PresentationFormat>On-screen Show (4:3)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mcgovern</dc:creator>
  <cp:lastModifiedBy>chris mcgovern</cp:lastModifiedBy>
  <cp:revision>15</cp:revision>
  <cp:lastPrinted>2020-09-22T23:46:20Z</cp:lastPrinted>
  <dcterms:created xsi:type="dcterms:W3CDTF">2020-09-21T12:09:51Z</dcterms:created>
  <dcterms:modified xsi:type="dcterms:W3CDTF">2020-09-23T00:35:06Z</dcterms:modified>
</cp:coreProperties>
</file>