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92" r:id="rId5"/>
    <p:sldId id="324" r:id="rId6"/>
    <p:sldId id="323" r:id="rId7"/>
    <p:sldId id="308" r:id="rId8"/>
    <p:sldId id="325" r:id="rId9"/>
    <p:sldId id="326" r:id="rId10"/>
    <p:sldId id="327" r:id="rId11"/>
    <p:sldId id="329" r:id="rId12"/>
    <p:sldId id="344" r:id="rId13"/>
    <p:sldId id="347" r:id="rId14"/>
    <p:sldId id="345" r:id="rId15"/>
    <p:sldId id="346" r:id="rId16"/>
    <p:sldId id="335" r:id="rId17"/>
    <p:sldId id="350" r:id="rId18"/>
    <p:sldId id="353" r:id="rId19"/>
    <p:sldId id="351" r:id="rId20"/>
    <p:sldId id="355" r:id="rId21"/>
    <p:sldId id="356" r:id="rId22"/>
    <p:sldId id="341" r:id="rId23"/>
    <p:sldId id="342" r:id="rId24"/>
    <p:sldId id="311" r:id="rId25"/>
    <p:sldId id="349" r:id="rId26"/>
    <p:sldId id="337" r:id="rId27"/>
    <p:sldId id="340" r:id="rId28"/>
    <p:sldId id="333" r:id="rId29"/>
    <p:sldId id="334" r:id="rId30"/>
    <p:sldId id="357" r:id="rId31"/>
    <p:sldId id="318" r:id="rId32"/>
    <p:sldId id="315" r:id="rId33"/>
    <p:sldId id="358" r:id="rId34"/>
    <p:sldId id="331" r:id="rId35"/>
    <p:sldId id="330" r:id="rId36"/>
    <p:sldId id="352" r:id="rId37"/>
    <p:sldId id="343" r:id="rId38"/>
    <p:sldId id="305" r:id="rId39"/>
    <p:sldId id="306" r:id="rId4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a Kauffman-Cain" initials="TK" lastIdx="1" clrIdx="0">
    <p:extLst>
      <p:ext uri="{19B8F6BF-5375-455C-9EA6-DF929625EA0E}">
        <p15:presenceInfo xmlns:p15="http://schemas.microsoft.com/office/powerpoint/2012/main" userId="S::Tina.Kauffman-Cain@usoc.org::2b66faab-7c2e-4b2a-a610-95c5fcd1f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F5230-0E98-7841-CBAB-1D2AF7514AE8}" v="33" dt="2022-07-27T05:08:15.762"/>
    <p1510:client id="{73C126E4-BF0D-96F5-4164-5E863F15DCB5}" v="366" dt="2022-07-27T18:48:52.606"/>
    <p1510:client id="{B2D092D3-1C82-AB05-ED3D-0B292F1DFDA9}" v="417" dt="2022-07-27T23:06:45.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Kaufman-Cain" userId="S::tina@nwba.org::cfe33db4-3af6-4135-bc63-1085147e5fc0" providerId="AD" clId="Web-{30FF5230-0E98-7841-CBAB-1D2AF7514AE8}"/>
    <pc:docChg chg="addSld delSld modSld sldOrd">
      <pc:chgData name="Tina Kaufman-Cain" userId="S::tina@nwba.org::cfe33db4-3af6-4135-bc63-1085147e5fc0" providerId="AD" clId="Web-{30FF5230-0E98-7841-CBAB-1D2AF7514AE8}" dt="2022-07-27T05:08:15.762" v="20"/>
      <pc:docMkLst>
        <pc:docMk/>
      </pc:docMkLst>
      <pc:sldChg chg="modSp add ord modNotes">
        <pc:chgData name="Tina Kaufman-Cain" userId="S::tina@nwba.org::cfe33db4-3af6-4135-bc63-1085147e5fc0" providerId="AD" clId="Web-{30FF5230-0E98-7841-CBAB-1D2AF7514AE8}" dt="2022-07-27T05:07:03.676" v="13" actId="20577"/>
        <pc:sldMkLst>
          <pc:docMk/>
          <pc:sldMk cId="1189461445" sldId="358"/>
        </pc:sldMkLst>
        <pc:spChg chg="mod">
          <ac:chgData name="Tina Kaufman-Cain" userId="S::tina@nwba.org::cfe33db4-3af6-4135-bc63-1085147e5fc0" providerId="AD" clId="Web-{30FF5230-0E98-7841-CBAB-1D2AF7514AE8}" dt="2022-07-27T05:07:03.676" v="13" actId="20577"/>
          <ac:spMkLst>
            <pc:docMk/>
            <pc:sldMk cId="1189461445" sldId="358"/>
            <ac:spMk id="12" creationId="{4F69AEBD-B71B-457A-8C21-330233133504}"/>
          </ac:spMkLst>
        </pc:spChg>
      </pc:sldChg>
      <pc:sldChg chg="modSp add del">
        <pc:chgData name="Tina Kaufman-Cain" userId="S::tina@nwba.org::cfe33db4-3af6-4135-bc63-1085147e5fc0" providerId="AD" clId="Web-{30FF5230-0E98-7841-CBAB-1D2AF7514AE8}" dt="2022-07-27T05:08:15.762" v="20"/>
        <pc:sldMkLst>
          <pc:docMk/>
          <pc:sldMk cId="2170060394" sldId="359"/>
        </pc:sldMkLst>
        <pc:spChg chg="mod">
          <ac:chgData name="Tina Kaufman-Cain" userId="S::tina@nwba.org::cfe33db4-3af6-4135-bc63-1085147e5fc0" providerId="AD" clId="Web-{30FF5230-0E98-7841-CBAB-1D2AF7514AE8}" dt="2022-07-27T05:08:11.996" v="19" actId="20577"/>
          <ac:spMkLst>
            <pc:docMk/>
            <pc:sldMk cId="2170060394" sldId="359"/>
            <ac:spMk id="5" creationId="{C1C9D12D-0D8F-4ADA-9D10-34666941900B}"/>
          </ac:spMkLst>
        </pc:spChg>
      </pc:sldChg>
    </pc:docChg>
  </pc:docChgLst>
  <pc:docChgLst>
    <pc:chgData name="Guest User" userId="S::urn:spo:anon#cd430e436e09e233839b906b525620a73d5789ea185d31da9bc8d595bc13480f::" providerId="AD" clId="Web-{73C126E4-BF0D-96F5-4164-5E863F15DCB5}"/>
    <pc:docChg chg="addSld delSld modSld">
      <pc:chgData name="Guest User" userId="S::urn:spo:anon#cd430e436e09e233839b906b525620a73d5789ea185d31da9bc8d595bc13480f::" providerId="AD" clId="Web-{73C126E4-BF0D-96F5-4164-5E863F15DCB5}" dt="2022-07-27T18:48:52.606" v="304" actId="1076"/>
      <pc:docMkLst>
        <pc:docMk/>
      </pc:docMkLst>
      <pc:sldChg chg="modSp">
        <pc:chgData name="Guest User" userId="S::urn:spo:anon#cd430e436e09e233839b906b525620a73d5789ea185d31da9bc8d595bc13480f::" providerId="AD" clId="Web-{73C126E4-BF0D-96F5-4164-5E863F15DCB5}" dt="2022-07-27T18:03:02.699" v="8" actId="1076"/>
        <pc:sldMkLst>
          <pc:docMk/>
          <pc:sldMk cId="1446542160" sldId="306"/>
        </pc:sldMkLst>
        <pc:picChg chg="mod">
          <ac:chgData name="Guest User" userId="S::urn:spo:anon#cd430e436e09e233839b906b525620a73d5789ea185d31da9bc8d595bc13480f::" providerId="AD" clId="Web-{73C126E4-BF0D-96F5-4164-5E863F15DCB5}" dt="2022-07-27T18:03:02.699" v="8" actId="1076"/>
          <ac:picMkLst>
            <pc:docMk/>
            <pc:sldMk cId="1446542160" sldId="306"/>
            <ac:picMk id="9" creationId="{F7EFC92E-0C21-C3CF-D661-D0174FBF67EB}"/>
          </ac:picMkLst>
        </pc:picChg>
      </pc:sldChg>
      <pc:sldChg chg="addSp modSp">
        <pc:chgData name="Guest User" userId="S::urn:spo:anon#cd430e436e09e233839b906b525620a73d5789ea185d31da9bc8d595bc13480f::" providerId="AD" clId="Web-{73C126E4-BF0D-96F5-4164-5E863F15DCB5}" dt="2022-07-27T18:22:35.762" v="179" actId="1076"/>
        <pc:sldMkLst>
          <pc:docMk/>
          <pc:sldMk cId="2604520039" sldId="308"/>
        </pc:sldMkLst>
        <pc:picChg chg="add mod">
          <ac:chgData name="Guest User" userId="S::urn:spo:anon#cd430e436e09e233839b906b525620a73d5789ea185d31da9bc8d595bc13480f::" providerId="AD" clId="Web-{73C126E4-BF0D-96F5-4164-5E863F15DCB5}" dt="2022-07-27T18:22:23.964" v="176" actId="14100"/>
          <ac:picMkLst>
            <pc:docMk/>
            <pc:sldMk cId="2604520039" sldId="308"/>
            <ac:picMk id="2" creationId="{A8BD6AA5-A545-9465-5337-7A401AC7AD78}"/>
          </ac:picMkLst>
        </pc:picChg>
        <pc:picChg chg="add mod">
          <ac:chgData name="Guest User" userId="S::urn:spo:anon#cd430e436e09e233839b906b525620a73d5789ea185d31da9bc8d595bc13480f::" providerId="AD" clId="Web-{73C126E4-BF0D-96F5-4164-5E863F15DCB5}" dt="2022-07-27T18:22:35.762" v="179" actId="1076"/>
          <ac:picMkLst>
            <pc:docMk/>
            <pc:sldMk cId="2604520039" sldId="308"/>
            <ac:picMk id="3" creationId="{DF3B5769-537C-C99B-D1F0-8CC629001928}"/>
          </ac:picMkLst>
        </pc:picChg>
      </pc:sldChg>
      <pc:sldChg chg="modSp">
        <pc:chgData name="Guest User" userId="S::urn:spo:anon#cd430e436e09e233839b906b525620a73d5789ea185d31da9bc8d595bc13480f::" providerId="AD" clId="Web-{73C126E4-BF0D-96F5-4164-5E863F15DCB5}" dt="2022-07-27T18:37:17.625" v="257" actId="20577"/>
        <pc:sldMkLst>
          <pc:docMk/>
          <pc:sldMk cId="1530265142" sldId="315"/>
        </pc:sldMkLst>
        <pc:spChg chg="mod">
          <ac:chgData name="Guest User" userId="S::urn:spo:anon#cd430e436e09e233839b906b525620a73d5789ea185d31da9bc8d595bc13480f::" providerId="AD" clId="Web-{73C126E4-BF0D-96F5-4164-5E863F15DCB5}" dt="2022-07-27T18:37:17.625" v="257" actId="20577"/>
          <ac:spMkLst>
            <pc:docMk/>
            <pc:sldMk cId="1530265142" sldId="315"/>
            <ac:spMk id="5" creationId="{C1C9D12D-0D8F-4ADA-9D10-34666941900B}"/>
          </ac:spMkLst>
        </pc:spChg>
      </pc:sldChg>
      <pc:sldChg chg="modSp">
        <pc:chgData name="Guest User" userId="S::urn:spo:anon#cd430e436e09e233839b906b525620a73d5789ea185d31da9bc8d595bc13480f::" providerId="AD" clId="Web-{73C126E4-BF0D-96F5-4164-5E863F15DCB5}" dt="2022-07-27T18:48:52.606" v="304" actId="1076"/>
        <pc:sldMkLst>
          <pc:docMk/>
          <pc:sldMk cId="277424213" sldId="323"/>
        </pc:sldMkLst>
        <pc:picChg chg="mod">
          <ac:chgData name="Guest User" userId="S::urn:spo:anon#cd430e436e09e233839b906b525620a73d5789ea185d31da9bc8d595bc13480f::" providerId="AD" clId="Web-{73C126E4-BF0D-96F5-4164-5E863F15DCB5}" dt="2022-07-27T18:48:39.340" v="301" actId="1076"/>
          <ac:picMkLst>
            <pc:docMk/>
            <pc:sldMk cId="277424213" sldId="323"/>
            <ac:picMk id="3" creationId="{B818B5D3-FC4E-E224-9257-4EE3EA3C7DFD}"/>
          </ac:picMkLst>
        </pc:picChg>
        <pc:picChg chg="mod">
          <ac:chgData name="Guest User" userId="S::urn:spo:anon#cd430e436e09e233839b906b525620a73d5789ea185d31da9bc8d595bc13480f::" providerId="AD" clId="Web-{73C126E4-BF0D-96F5-4164-5E863F15DCB5}" dt="2022-07-27T18:48:52.606" v="304" actId="1076"/>
          <ac:picMkLst>
            <pc:docMk/>
            <pc:sldMk cId="277424213" sldId="323"/>
            <ac:picMk id="6" creationId="{F06A6413-157D-C64E-195F-AB415B48A6E8}"/>
          </ac:picMkLst>
        </pc:picChg>
      </pc:sldChg>
      <pc:sldChg chg="modSp">
        <pc:chgData name="Guest User" userId="S::urn:spo:anon#cd430e436e09e233839b906b525620a73d5789ea185d31da9bc8d595bc13480f::" providerId="AD" clId="Web-{73C126E4-BF0D-96F5-4164-5E863F15DCB5}" dt="2022-07-27T18:48:25.026" v="299" actId="1076"/>
        <pc:sldMkLst>
          <pc:docMk/>
          <pc:sldMk cId="1455076415" sldId="324"/>
        </pc:sldMkLst>
        <pc:spChg chg="mod">
          <ac:chgData name="Guest User" userId="S::urn:spo:anon#cd430e436e09e233839b906b525620a73d5789ea185d31da9bc8d595bc13480f::" providerId="AD" clId="Web-{73C126E4-BF0D-96F5-4164-5E863F15DCB5}" dt="2022-07-27T18:48:22.605" v="298" actId="1076"/>
          <ac:spMkLst>
            <pc:docMk/>
            <pc:sldMk cId="1455076415" sldId="324"/>
            <ac:spMk id="5" creationId="{C22168CB-6E65-45D9-A128-CD1DEF7B8746}"/>
          </ac:spMkLst>
        </pc:spChg>
        <pc:picChg chg="mod">
          <ac:chgData name="Guest User" userId="S::urn:spo:anon#cd430e436e09e233839b906b525620a73d5789ea185d31da9bc8d595bc13480f::" providerId="AD" clId="Web-{73C126E4-BF0D-96F5-4164-5E863F15DCB5}" dt="2022-07-27T18:48:25.026" v="299" actId="1076"/>
          <ac:picMkLst>
            <pc:docMk/>
            <pc:sldMk cId="1455076415" sldId="324"/>
            <ac:picMk id="18" creationId="{C54EFC81-C6E8-4095-BBA3-EEEDC48F72B3}"/>
          </ac:picMkLst>
        </pc:picChg>
      </pc:sldChg>
      <pc:sldChg chg="modSp">
        <pc:chgData name="Guest User" userId="S::urn:spo:anon#cd430e436e09e233839b906b525620a73d5789ea185d31da9bc8d595bc13480f::" providerId="AD" clId="Web-{73C126E4-BF0D-96F5-4164-5E863F15DCB5}" dt="2022-07-27T18:21:53.838" v="170" actId="1076"/>
        <pc:sldMkLst>
          <pc:docMk/>
          <pc:sldMk cId="3523068031" sldId="325"/>
        </pc:sldMkLst>
        <pc:spChg chg="mod">
          <ac:chgData name="Guest User" userId="S::urn:spo:anon#cd430e436e09e233839b906b525620a73d5789ea185d31da9bc8d595bc13480f::" providerId="AD" clId="Web-{73C126E4-BF0D-96F5-4164-5E863F15DCB5}" dt="2022-07-27T18:21:53.838" v="170" actId="1076"/>
          <ac:spMkLst>
            <pc:docMk/>
            <pc:sldMk cId="3523068031" sldId="325"/>
            <ac:spMk id="11" creationId="{60AB9391-B99B-4774-91C9-5951888F43D3}"/>
          </ac:spMkLst>
        </pc:spChg>
      </pc:sldChg>
      <pc:sldChg chg="modSp">
        <pc:chgData name="Guest User" userId="S::urn:spo:anon#cd430e436e09e233839b906b525620a73d5789ea185d31da9bc8d595bc13480f::" providerId="AD" clId="Web-{73C126E4-BF0D-96F5-4164-5E863F15DCB5}" dt="2022-07-27T18:21:37.806" v="169" actId="1076"/>
        <pc:sldMkLst>
          <pc:docMk/>
          <pc:sldMk cId="2407745696" sldId="326"/>
        </pc:sldMkLst>
        <pc:picChg chg="mod">
          <ac:chgData name="Guest User" userId="S::urn:spo:anon#cd430e436e09e233839b906b525620a73d5789ea185d31da9bc8d595bc13480f::" providerId="AD" clId="Web-{73C126E4-BF0D-96F5-4164-5E863F15DCB5}" dt="2022-07-27T18:21:28.103" v="167" actId="1076"/>
          <ac:picMkLst>
            <pc:docMk/>
            <pc:sldMk cId="2407745696" sldId="326"/>
            <ac:picMk id="3" creationId="{2A628706-856D-C6C7-1B33-48DC9C6C6A38}"/>
          </ac:picMkLst>
        </pc:picChg>
        <pc:picChg chg="mod">
          <ac:chgData name="Guest User" userId="S::urn:spo:anon#cd430e436e09e233839b906b525620a73d5789ea185d31da9bc8d595bc13480f::" providerId="AD" clId="Web-{73C126E4-BF0D-96F5-4164-5E863F15DCB5}" dt="2022-07-27T18:21:37.806" v="169" actId="1076"/>
          <ac:picMkLst>
            <pc:docMk/>
            <pc:sldMk cId="2407745696" sldId="326"/>
            <ac:picMk id="5" creationId="{E3EEE14D-AA11-B4DF-9F6C-A3A841675F7A}"/>
          </ac:picMkLst>
        </pc:picChg>
      </pc:sldChg>
      <pc:sldChg chg="addSp modSp">
        <pc:chgData name="Guest User" userId="S::urn:spo:anon#cd430e436e09e233839b906b525620a73d5789ea185d31da9bc8d595bc13480f::" providerId="AD" clId="Web-{73C126E4-BF0D-96F5-4164-5E863F15DCB5}" dt="2022-07-27T18:28:49.026" v="195" actId="1076"/>
        <pc:sldMkLst>
          <pc:docMk/>
          <pc:sldMk cId="4048012350" sldId="329"/>
        </pc:sldMkLst>
        <pc:spChg chg="mod">
          <ac:chgData name="Guest User" userId="S::urn:spo:anon#cd430e436e09e233839b906b525620a73d5789ea185d31da9bc8d595bc13480f::" providerId="AD" clId="Web-{73C126E4-BF0D-96F5-4164-5E863F15DCB5}" dt="2022-07-27T18:27:24.726" v="185" actId="1076"/>
          <ac:spMkLst>
            <pc:docMk/>
            <pc:sldMk cId="4048012350" sldId="329"/>
            <ac:spMk id="11" creationId="{60AB9391-B99B-4774-91C9-5951888F43D3}"/>
          </ac:spMkLst>
        </pc:spChg>
        <pc:picChg chg="add mod">
          <ac:chgData name="Guest User" userId="S::urn:spo:anon#cd430e436e09e233839b906b525620a73d5789ea185d31da9bc8d595bc13480f::" providerId="AD" clId="Web-{73C126E4-BF0D-96F5-4164-5E863F15DCB5}" dt="2022-07-27T18:28:21.432" v="191" actId="1076"/>
          <ac:picMkLst>
            <pc:docMk/>
            <pc:sldMk cId="4048012350" sldId="329"/>
            <ac:picMk id="2" creationId="{E205E633-08C7-1558-27D4-B3F19E4965CA}"/>
          </ac:picMkLst>
        </pc:picChg>
        <pc:picChg chg="add mod">
          <ac:chgData name="Guest User" userId="S::urn:spo:anon#cd430e436e09e233839b906b525620a73d5789ea185d31da9bc8d595bc13480f::" providerId="AD" clId="Web-{73C126E4-BF0D-96F5-4164-5E863F15DCB5}" dt="2022-07-27T18:28:49.026" v="195" actId="1076"/>
          <ac:picMkLst>
            <pc:docMk/>
            <pc:sldMk cId="4048012350" sldId="329"/>
            <ac:picMk id="3" creationId="{03EA3FBD-EF5F-6026-C503-60100947A94D}"/>
          </ac:picMkLst>
        </pc:picChg>
      </pc:sldChg>
      <pc:sldChg chg="modSp">
        <pc:chgData name="Guest User" userId="S::urn:spo:anon#cd430e436e09e233839b906b525620a73d5789ea185d31da9bc8d595bc13480f::" providerId="AD" clId="Web-{73C126E4-BF0D-96F5-4164-5E863F15DCB5}" dt="2022-07-27T18:41:35.620" v="290" actId="1076"/>
        <pc:sldMkLst>
          <pc:docMk/>
          <pc:sldMk cId="947041450" sldId="330"/>
        </pc:sldMkLst>
        <pc:spChg chg="mod">
          <ac:chgData name="Guest User" userId="S::urn:spo:anon#cd430e436e09e233839b906b525620a73d5789ea185d31da9bc8d595bc13480f::" providerId="AD" clId="Web-{73C126E4-BF0D-96F5-4164-5E863F15DCB5}" dt="2022-07-27T18:41:35.620" v="290" actId="1076"/>
          <ac:spMkLst>
            <pc:docMk/>
            <pc:sldMk cId="947041450" sldId="330"/>
            <ac:spMk id="5" creationId="{C1C9D12D-0D8F-4ADA-9D10-34666941900B}"/>
          </ac:spMkLst>
        </pc:spChg>
      </pc:sldChg>
      <pc:sldChg chg="addSp delSp modSp">
        <pc:chgData name="Guest User" userId="S::urn:spo:anon#cd430e436e09e233839b906b525620a73d5789ea185d31da9bc8d595bc13480f::" providerId="AD" clId="Web-{73C126E4-BF0D-96F5-4164-5E863F15DCB5}" dt="2022-07-27T18:41:15.322" v="287" actId="1076"/>
        <pc:sldMkLst>
          <pc:docMk/>
          <pc:sldMk cId="3462975687" sldId="331"/>
        </pc:sldMkLst>
        <pc:spChg chg="add del mod">
          <ac:chgData name="Guest User" userId="S::urn:spo:anon#cd430e436e09e233839b906b525620a73d5789ea185d31da9bc8d595bc13480f::" providerId="AD" clId="Web-{73C126E4-BF0D-96F5-4164-5E863F15DCB5}" dt="2022-07-27T18:41:15.322" v="287" actId="1076"/>
          <ac:spMkLst>
            <pc:docMk/>
            <pc:sldMk cId="3462975687" sldId="331"/>
            <ac:spMk id="7" creationId="{4C8005B1-5457-57F2-5C7E-FC1DAADF4BC0}"/>
          </ac:spMkLst>
        </pc:spChg>
        <pc:picChg chg="mod">
          <ac:chgData name="Guest User" userId="S::urn:spo:anon#cd430e436e09e233839b906b525620a73d5789ea185d31da9bc8d595bc13480f::" providerId="AD" clId="Web-{73C126E4-BF0D-96F5-4164-5E863F15DCB5}" dt="2022-07-27T18:41:11.337" v="286" actId="1076"/>
          <ac:picMkLst>
            <pc:docMk/>
            <pc:sldMk cId="3462975687" sldId="331"/>
            <ac:picMk id="6" creationId="{FB1709A1-2B63-51BF-4AD3-EEF0F287AD7C}"/>
          </ac:picMkLst>
        </pc:picChg>
      </pc:sldChg>
      <pc:sldChg chg="modSp">
        <pc:chgData name="Guest User" userId="S::urn:spo:anon#cd430e436e09e233839b906b525620a73d5789ea185d31da9bc8d595bc13480f::" providerId="AD" clId="Web-{73C126E4-BF0D-96F5-4164-5E863F15DCB5}" dt="2022-07-27T18:05:27.455" v="23" actId="20577"/>
        <pc:sldMkLst>
          <pc:docMk/>
          <pc:sldMk cId="836606224" sldId="333"/>
        </pc:sldMkLst>
        <pc:spChg chg="mod">
          <ac:chgData name="Guest User" userId="S::urn:spo:anon#cd430e436e09e233839b906b525620a73d5789ea185d31da9bc8d595bc13480f::" providerId="AD" clId="Web-{73C126E4-BF0D-96F5-4164-5E863F15DCB5}" dt="2022-07-27T18:05:27.455" v="23" actId="20577"/>
          <ac:spMkLst>
            <pc:docMk/>
            <pc:sldMk cId="836606224" sldId="333"/>
            <ac:spMk id="4" creationId="{AF675D8C-2552-41A1-BCA7-4D6E1F3D9A04}"/>
          </ac:spMkLst>
        </pc:spChg>
      </pc:sldChg>
      <pc:sldChg chg="modSp">
        <pc:chgData name="Guest User" userId="S::urn:spo:anon#cd430e436e09e233839b906b525620a73d5789ea185d31da9bc8d595bc13480f::" providerId="AD" clId="Web-{73C126E4-BF0D-96F5-4164-5E863F15DCB5}" dt="2022-07-27T18:05:01.157" v="21" actId="14100"/>
        <pc:sldMkLst>
          <pc:docMk/>
          <pc:sldMk cId="2325888259" sldId="334"/>
        </pc:sldMkLst>
        <pc:spChg chg="mod">
          <ac:chgData name="Guest User" userId="S::urn:spo:anon#cd430e436e09e233839b906b525620a73d5789ea185d31da9bc8d595bc13480f::" providerId="AD" clId="Web-{73C126E4-BF0D-96F5-4164-5E863F15DCB5}" dt="2022-07-27T18:05:01.157" v="21" actId="14100"/>
          <ac:spMkLst>
            <pc:docMk/>
            <pc:sldMk cId="2325888259" sldId="334"/>
            <ac:spMk id="4" creationId="{AF675D8C-2552-41A1-BCA7-4D6E1F3D9A04}"/>
          </ac:spMkLst>
        </pc:spChg>
      </pc:sldChg>
      <pc:sldChg chg="modSp">
        <pc:chgData name="Guest User" userId="S::urn:spo:anon#cd430e436e09e233839b906b525620a73d5789ea185d31da9bc8d595bc13480f::" providerId="AD" clId="Web-{73C126E4-BF0D-96F5-4164-5E863F15DCB5}" dt="2022-07-27T18:12:19.706" v="91" actId="14100"/>
        <pc:sldMkLst>
          <pc:docMk/>
          <pc:sldMk cId="1071510874" sldId="335"/>
        </pc:sldMkLst>
        <pc:picChg chg="mod">
          <ac:chgData name="Guest User" userId="S::urn:spo:anon#cd430e436e09e233839b906b525620a73d5789ea185d31da9bc8d595bc13480f::" providerId="AD" clId="Web-{73C126E4-BF0D-96F5-4164-5E863F15DCB5}" dt="2022-07-27T18:12:00.705" v="85" actId="1076"/>
          <ac:picMkLst>
            <pc:docMk/>
            <pc:sldMk cId="1071510874" sldId="335"/>
            <ac:picMk id="14" creationId="{08D272E6-8697-B153-A60C-3397C7A063E0}"/>
          </ac:picMkLst>
        </pc:picChg>
        <pc:picChg chg="mod">
          <ac:chgData name="Guest User" userId="S::urn:spo:anon#cd430e436e09e233839b906b525620a73d5789ea185d31da9bc8d595bc13480f::" providerId="AD" clId="Web-{73C126E4-BF0D-96F5-4164-5E863F15DCB5}" dt="2022-07-27T18:12:19.706" v="91" actId="14100"/>
          <ac:picMkLst>
            <pc:docMk/>
            <pc:sldMk cId="1071510874" sldId="335"/>
            <ac:picMk id="15" creationId="{827B4C90-C747-51E1-296A-B462C2E2294D}"/>
          </ac:picMkLst>
        </pc:picChg>
      </pc:sldChg>
      <pc:sldChg chg="addSp delSp modSp">
        <pc:chgData name="Guest User" userId="S::urn:spo:anon#cd430e436e09e233839b906b525620a73d5789ea185d31da9bc8d595bc13480f::" providerId="AD" clId="Web-{73C126E4-BF0D-96F5-4164-5E863F15DCB5}" dt="2022-07-27T18:35:39.746" v="254" actId="1076"/>
        <pc:sldMkLst>
          <pc:docMk/>
          <pc:sldMk cId="3185339762" sldId="337"/>
        </pc:sldMkLst>
        <pc:spChg chg="add mod">
          <ac:chgData name="Guest User" userId="S::urn:spo:anon#cd430e436e09e233839b906b525620a73d5789ea185d31da9bc8d595bc13480f::" providerId="AD" clId="Web-{73C126E4-BF0D-96F5-4164-5E863F15DCB5}" dt="2022-07-27T18:35:14.011" v="249" actId="688"/>
          <ac:spMkLst>
            <pc:docMk/>
            <pc:sldMk cId="3185339762" sldId="337"/>
            <ac:spMk id="2" creationId="{40A65121-234F-831C-46FF-D7F52D083F19}"/>
          </ac:spMkLst>
        </pc:spChg>
        <pc:spChg chg="del">
          <ac:chgData name="Guest User" userId="S::urn:spo:anon#cd430e436e09e233839b906b525620a73d5789ea185d31da9bc8d595bc13480f::" providerId="AD" clId="Web-{73C126E4-BF0D-96F5-4164-5E863F15DCB5}" dt="2022-07-27T18:34:57.822" v="244"/>
          <ac:spMkLst>
            <pc:docMk/>
            <pc:sldMk cId="3185339762" sldId="337"/>
            <ac:spMk id="9" creationId="{9009AA2A-97E8-18D7-34DD-A19896E9030F}"/>
          </ac:spMkLst>
        </pc:spChg>
        <pc:spChg chg="mod">
          <ac:chgData name="Guest User" userId="S::urn:spo:anon#cd430e436e09e233839b906b525620a73d5789ea185d31da9bc8d595bc13480f::" providerId="AD" clId="Web-{73C126E4-BF0D-96F5-4164-5E863F15DCB5}" dt="2022-07-27T18:35:32.339" v="252" actId="1076"/>
          <ac:spMkLst>
            <pc:docMk/>
            <pc:sldMk cId="3185339762" sldId="337"/>
            <ac:spMk id="10" creationId="{790695D0-78F7-1DC5-3845-F9865256D0BC}"/>
          </ac:spMkLst>
        </pc:spChg>
        <pc:picChg chg="mod">
          <ac:chgData name="Guest User" userId="S::urn:spo:anon#cd430e436e09e233839b906b525620a73d5789ea185d31da9bc8d595bc13480f::" providerId="AD" clId="Web-{73C126E4-BF0D-96F5-4164-5E863F15DCB5}" dt="2022-07-27T18:35:39.746" v="254" actId="1076"/>
          <ac:picMkLst>
            <pc:docMk/>
            <pc:sldMk cId="3185339762" sldId="337"/>
            <ac:picMk id="4" creationId="{7FEC0B21-96F2-0E54-CA9F-B21A0DFF0D9E}"/>
          </ac:picMkLst>
        </pc:picChg>
        <pc:picChg chg="mod">
          <ac:chgData name="Guest User" userId="S::urn:spo:anon#cd430e436e09e233839b906b525620a73d5789ea185d31da9bc8d595bc13480f::" providerId="AD" clId="Web-{73C126E4-BF0D-96F5-4164-5E863F15DCB5}" dt="2022-07-27T18:35:28.621" v="251" actId="1076"/>
          <ac:picMkLst>
            <pc:docMk/>
            <pc:sldMk cId="3185339762" sldId="337"/>
            <ac:picMk id="7" creationId="{2090D6AE-FE22-E00D-CEDD-48427488940A}"/>
          </ac:picMkLst>
        </pc:picChg>
      </pc:sldChg>
      <pc:sldChg chg="modSp">
        <pc:chgData name="Guest User" userId="S::urn:spo:anon#cd430e436e09e233839b906b525620a73d5789ea185d31da9bc8d595bc13480f::" providerId="AD" clId="Web-{73C126E4-BF0D-96F5-4164-5E863F15DCB5}" dt="2022-07-27T18:36:51.749" v="256" actId="1076"/>
        <pc:sldMkLst>
          <pc:docMk/>
          <pc:sldMk cId="935445866" sldId="340"/>
        </pc:sldMkLst>
        <pc:picChg chg="mod">
          <ac:chgData name="Guest User" userId="S::urn:spo:anon#cd430e436e09e233839b906b525620a73d5789ea185d31da9bc8d595bc13480f::" providerId="AD" clId="Web-{73C126E4-BF0D-96F5-4164-5E863F15DCB5}" dt="2022-07-27T18:36:51.749" v="256" actId="1076"/>
          <ac:picMkLst>
            <pc:docMk/>
            <pc:sldMk cId="935445866" sldId="340"/>
            <ac:picMk id="3" creationId="{18B99B9D-ED12-CDC0-01B2-85FC5D640EA6}"/>
          </ac:picMkLst>
        </pc:picChg>
      </pc:sldChg>
      <pc:sldChg chg="modSp">
        <pc:chgData name="Guest User" userId="S::urn:spo:anon#cd430e436e09e233839b906b525620a73d5789ea185d31da9bc8d595bc13480f::" providerId="AD" clId="Web-{73C126E4-BF0D-96F5-4164-5E863F15DCB5}" dt="2022-07-27T18:09:53.387" v="64"/>
        <pc:sldMkLst>
          <pc:docMk/>
          <pc:sldMk cId="56776547" sldId="341"/>
        </pc:sldMkLst>
        <pc:spChg chg="mod">
          <ac:chgData name="Guest User" userId="S::urn:spo:anon#cd430e436e09e233839b906b525620a73d5789ea185d31da9bc8d595bc13480f::" providerId="AD" clId="Web-{73C126E4-BF0D-96F5-4164-5E863F15DCB5}" dt="2022-07-27T18:09:27.199" v="60" actId="1076"/>
          <ac:spMkLst>
            <pc:docMk/>
            <pc:sldMk cId="56776547" sldId="341"/>
            <ac:spMk id="4" creationId="{D2241676-B289-DE6E-3971-621E3885C909}"/>
          </ac:spMkLst>
        </pc:spChg>
        <pc:spChg chg="mod">
          <ac:chgData name="Guest User" userId="S::urn:spo:anon#cd430e436e09e233839b906b525620a73d5789ea185d31da9bc8d595bc13480f::" providerId="AD" clId="Web-{73C126E4-BF0D-96F5-4164-5E863F15DCB5}" dt="2022-07-27T18:09:53.387" v="64"/>
          <ac:spMkLst>
            <pc:docMk/>
            <pc:sldMk cId="56776547" sldId="341"/>
            <ac:spMk id="12" creationId="{4F69AEBD-B71B-457A-8C21-330233133504}"/>
          </ac:spMkLst>
        </pc:spChg>
      </pc:sldChg>
      <pc:sldChg chg="modSp">
        <pc:chgData name="Guest User" userId="S::urn:spo:anon#cd430e436e09e233839b906b525620a73d5789ea185d31da9bc8d595bc13480f::" providerId="AD" clId="Web-{73C126E4-BF0D-96F5-4164-5E863F15DCB5}" dt="2022-07-27T18:34:15.274" v="241" actId="1076"/>
        <pc:sldMkLst>
          <pc:docMk/>
          <pc:sldMk cId="4087378605" sldId="342"/>
        </pc:sldMkLst>
        <pc:spChg chg="mod">
          <ac:chgData name="Guest User" userId="S::urn:spo:anon#cd430e436e09e233839b906b525620a73d5789ea185d31da9bc8d595bc13480f::" providerId="AD" clId="Web-{73C126E4-BF0D-96F5-4164-5E863F15DCB5}" dt="2022-07-27T18:34:15.274" v="241" actId="1076"/>
          <ac:spMkLst>
            <pc:docMk/>
            <pc:sldMk cId="4087378605" sldId="342"/>
            <ac:spMk id="8" creationId="{43D4A0E1-6DEA-7ED4-B36D-DDFD44696A34}"/>
          </ac:spMkLst>
        </pc:spChg>
        <pc:spChg chg="mod">
          <ac:chgData name="Guest User" userId="S::urn:spo:anon#cd430e436e09e233839b906b525620a73d5789ea185d31da9bc8d595bc13480f::" providerId="AD" clId="Web-{73C126E4-BF0D-96F5-4164-5E863F15DCB5}" dt="2022-07-27T18:09:58.700" v="65"/>
          <ac:spMkLst>
            <pc:docMk/>
            <pc:sldMk cId="4087378605" sldId="342"/>
            <ac:spMk id="12" creationId="{4F69AEBD-B71B-457A-8C21-330233133504}"/>
          </ac:spMkLst>
        </pc:spChg>
      </pc:sldChg>
      <pc:sldChg chg="modSp">
        <pc:chgData name="Guest User" userId="S::urn:spo:anon#cd430e436e09e233839b906b525620a73d5789ea185d31da9bc8d595bc13480f::" providerId="AD" clId="Web-{73C126E4-BF0D-96F5-4164-5E863F15DCB5}" dt="2022-07-27T18:19:51.458" v="152" actId="1076"/>
        <pc:sldMkLst>
          <pc:docMk/>
          <pc:sldMk cId="3167216385" sldId="344"/>
        </pc:sldMkLst>
        <pc:spChg chg="mod">
          <ac:chgData name="Guest User" userId="S::urn:spo:anon#cd430e436e09e233839b906b525620a73d5789ea185d31da9bc8d595bc13480f::" providerId="AD" clId="Web-{73C126E4-BF0D-96F5-4164-5E863F15DCB5}" dt="2022-07-27T18:19:51.458" v="152" actId="1076"/>
          <ac:spMkLst>
            <pc:docMk/>
            <pc:sldMk cId="3167216385" sldId="344"/>
            <ac:spMk id="2" creationId="{E0C9BF5D-4FA1-4E14-BC2E-769A0099DD2B}"/>
          </ac:spMkLst>
        </pc:spChg>
        <pc:spChg chg="mod">
          <ac:chgData name="Guest User" userId="S::urn:spo:anon#cd430e436e09e233839b906b525620a73d5789ea185d31da9bc8d595bc13480f::" providerId="AD" clId="Web-{73C126E4-BF0D-96F5-4164-5E863F15DCB5}" dt="2022-07-27T18:19:42.255" v="151" actId="1076"/>
          <ac:spMkLst>
            <pc:docMk/>
            <pc:sldMk cId="3167216385" sldId="344"/>
            <ac:spMk id="4" creationId="{FB793992-2BEB-B9D6-C495-1885D38CB140}"/>
          </ac:spMkLst>
        </pc:spChg>
        <pc:spChg chg="mod">
          <ac:chgData name="Guest User" userId="S::urn:spo:anon#cd430e436e09e233839b906b525620a73d5789ea185d31da9bc8d595bc13480f::" providerId="AD" clId="Web-{73C126E4-BF0D-96F5-4164-5E863F15DCB5}" dt="2022-07-27T18:19:24.879" v="148" actId="1076"/>
          <ac:spMkLst>
            <pc:docMk/>
            <pc:sldMk cId="3167216385" sldId="344"/>
            <ac:spMk id="11" creationId="{60AB9391-B99B-4774-91C9-5951888F43D3}"/>
          </ac:spMkLst>
        </pc:spChg>
      </pc:sldChg>
      <pc:sldChg chg="modSp">
        <pc:chgData name="Guest User" userId="S::urn:spo:anon#cd430e436e09e233839b906b525620a73d5789ea185d31da9bc8d595bc13480f::" providerId="AD" clId="Web-{73C126E4-BF0D-96F5-4164-5E863F15DCB5}" dt="2022-07-27T18:15:48.339" v="126" actId="1076"/>
        <pc:sldMkLst>
          <pc:docMk/>
          <pc:sldMk cId="1724976314" sldId="347"/>
        </pc:sldMkLst>
        <pc:spChg chg="mod">
          <ac:chgData name="Guest User" userId="S::urn:spo:anon#cd430e436e09e233839b906b525620a73d5789ea185d31da9bc8d595bc13480f::" providerId="AD" clId="Web-{73C126E4-BF0D-96F5-4164-5E863F15DCB5}" dt="2022-07-27T18:14:37.446" v="111" actId="20577"/>
          <ac:spMkLst>
            <pc:docMk/>
            <pc:sldMk cId="1724976314" sldId="347"/>
            <ac:spMk id="6" creationId="{21CCDFAA-6E8D-7736-EFC6-887E1BB11529}"/>
          </ac:spMkLst>
        </pc:spChg>
        <pc:spChg chg="mod">
          <ac:chgData name="Guest User" userId="S::urn:spo:anon#cd430e436e09e233839b906b525620a73d5789ea185d31da9bc8d595bc13480f::" providerId="AD" clId="Web-{73C126E4-BF0D-96F5-4164-5E863F15DCB5}" dt="2022-07-27T18:14:55.399" v="114" actId="1076"/>
          <ac:spMkLst>
            <pc:docMk/>
            <pc:sldMk cId="1724976314" sldId="347"/>
            <ac:spMk id="7" creationId="{67A939BC-2C58-F657-A583-151EF78BB720}"/>
          </ac:spMkLst>
        </pc:spChg>
        <pc:spChg chg="mod">
          <ac:chgData name="Guest User" userId="S::urn:spo:anon#cd430e436e09e233839b906b525620a73d5789ea185d31da9bc8d595bc13480f::" providerId="AD" clId="Web-{73C126E4-BF0D-96F5-4164-5E863F15DCB5}" dt="2022-07-27T18:15:48.339" v="126" actId="1076"/>
          <ac:spMkLst>
            <pc:docMk/>
            <pc:sldMk cId="1724976314" sldId="347"/>
            <ac:spMk id="8" creationId="{A5F9D6D7-B6EF-4132-CC5B-DF4934936935}"/>
          </ac:spMkLst>
        </pc:spChg>
      </pc:sldChg>
      <pc:sldChg chg="modSp">
        <pc:chgData name="Guest User" userId="S::urn:spo:anon#cd430e436e09e233839b906b525620a73d5789ea185d31da9bc8d595bc13480f::" providerId="AD" clId="Web-{73C126E4-BF0D-96F5-4164-5E863F15DCB5}" dt="2022-07-27T18:07:44.273" v="46" actId="1076"/>
        <pc:sldMkLst>
          <pc:docMk/>
          <pc:sldMk cId="3540764936" sldId="349"/>
        </pc:sldMkLst>
        <pc:spChg chg="mod">
          <ac:chgData name="Guest User" userId="S::urn:spo:anon#cd430e436e09e233839b906b525620a73d5789ea185d31da9bc8d595bc13480f::" providerId="AD" clId="Web-{73C126E4-BF0D-96F5-4164-5E863F15DCB5}" dt="2022-07-27T18:07:34.944" v="44" actId="1076"/>
          <ac:spMkLst>
            <pc:docMk/>
            <pc:sldMk cId="3540764936" sldId="349"/>
            <ac:spMk id="10" creationId="{549BA8EE-73AB-C4E5-EB58-5C2060B31CB0}"/>
          </ac:spMkLst>
        </pc:spChg>
        <pc:spChg chg="mod">
          <ac:chgData name="Guest User" userId="S::urn:spo:anon#cd430e436e09e233839b906b525620a73d5789ea185d31da9bc8d595bc13480f::" providerId="AD" clId="Web-{73C126E4-BF0D-96F5-4164-5E863F15DCB5}" dt="2022-07-27T18:07:28.975" v="43" actId="1076"/>
          <ac:spMkLst>
            <pc:docMk/>
            <pc:sldMk cId="3540764936" sldId="349"/>
            <ac:spMk id="11" creationId="{9BBC29B1-001C-3EEE-16B0-96C37771D57F}"/>
          </ac:spMkLst>
        </pc:spChg>
        <pc:spChg chg="mod">
          <ac:chgData name="Guest User" userId="S::urn:spo:anon#cd430e436e09e233839b906b525620a73d5789ea185d31da9bc8d595bc13480f::" providerId="AD" clId="Web-{73C126E4-BF0D-96F5-4164-5E863F15DCB5}" dt="2022-07-27T18:07:39.882" v="45" actId="1076"/>
          <ac:spMkLst>
            <pc:docMk/>
            <pc:sldMk cId="3540764936" sldId="349"/>
            <ac:spMk id="13" creationId="{A136A7B5-C93D-7AF0-03AE-6F7ABAA5D539}"/>
          </ac:spMkLst>
        </pc:spChg>
        <pc:picChg chg="mod">
          <ac:chgData name="Guest User" userId="S::urn:spo:anon#cd430e436e09e233839b906b525620a73d5789ea185d31da9bc8d595bc13480f::" providerId="AD" clId="Web-{73C126E4-BF0D-96F5-4164-5E863F15DCB5}" dt="2022-07-27T18:06:39.880" v="32" actId="1076"/>
          <ac:picMkLst>
            <pc:docMk/>
            <pc:sldMk cId="3540764936" sldId="349"/>
            <ac:picMk id="3" creationId="{51C66311-D753-8A2E-FFCF-29A96C9339D9}"/>
          </ac:picMkLst>
        </pc:picChg>
        <pc:picChg chg="mod">
          <ac:chgData name="Guest User" userId="S::urn:spo:anon#cd430e436e09e233839b906b525620a73d5789ea185d31da9bc8d595bc13480f::" providerId="AD" clId="Web-{73C126E4-BF0D-96F5-4164-5E863F15DCB5}" dt="2022-07-27T18:06:54.490" v="37" actId="1076"/>
          <ac:picMkLst>
            <pc:docMk/>
            <pc:sldMk cId="3540764936" sldId="349"/>
            <ac:picMk id="6" creationId="{F778FF04-A33E-43ED-964F-EFC3773D400D}"/>
          </ac:picMkLst>
        </pc:picChg>
        <pc:picChg chg="mod">
          <ac:chgData name="Guest User" userId="S::urn:spo:anon#cd430e436e09e233839b906b525620a73d5789ea185d31da9bc8d595bc13480f::" providerId="AD" clId="Web-{73C126E4-BF0D-96F5-4164-5E863F15DCB5}" dt="2022-07-27T18:07:44.273" v="46" actId="1076"/>
          <ac:picMkLst>
            <pc:docMk/>
            <pc:sldMk cId="3540764936" sldId="349"/>
            <ac:picMk id="8" creationId="{5BA163BD-208B-A284-A867-1BEDAD891E25}"/>
          </ac:picMkLst>
        </pc:picChg>
      </pc:sldChg>
      <pc:sldChg chg="modSp">
        <pc:chgData name="Guest User" userId="S::urn:spo:anon#cd430e436e09e233839b906b525620a73d5789ea185d31da9bc8d595bc13480f::" providerId="AD" clId="Web-{73C126E4-BF0D-96F5-4164-5E863F15DCB5}" dt="2022-07-27T18:12:38.613" v="92" actId="1076"/>
        <pc:sldMkLst>
          <pc:docMk/>
          <pc:sldMk cId="271231813" sldId="350"/>
        </pc:sldMkLst>
        <pc:picChg chg="mod">
          <ac:chgData name="Guest User" userId="S::urn:spo:anon#cd430e436e09e233839b906b525620a73d5789ea185d31da9bc8d595bc13480f::" providerId="AD" clId="Web-{73C126E4-BF0D-96F5-4164-5E863F15DCB5}" dt="2022-07-27T18:12:38.613" v="92" actId="1076"/>
          <ac:picMkLst>
            <pc:docMk/>
            <pc:sldMk cId="271231813" sldId="350"/>
            <ac:picMk id="5" creationId="{51510C61-EDF6-02CB-AAA9-377B3050242B}"/>
          </ac:picMkLst>
        </pc:picChg>
      </pc:sldChg>
      <pc:sldChg chg="addSp modSp">
        <pc:chgData name="Guest User" userId="S::urn:spo:anon#cd430e436e09e233839b906b525620a73d5789ea185d31da9bc8d595bc13480f::" providerId="AD" clId="Web-{73C126E4-BF0D-96F5-4164-5E863F15DCB5}" dt="2022-07-27T18:31:46.455" v="228" actId="14100"/>
        <pc:sldMkLst>
          <pc:docMk/>
          <pc:sldMk cId="1301141312" sldId="351"/>
        </pc:sldMkLst>
        <pc:spChg chg="mod">
          <ac:chgData name="Guest User" userId="S::urn:spo:anon#cd430e436e09e233839b906b525620a73d5789ea185d31da9bc8d595bc13480f::" providerId="AD" clId="Web-{73C126E4-BF0D-96F5-4164-5E863F15DCB5}" dt="2022-07-27T18:31:25.986" v="220" actId="1076"/>
          <ac:spMkLst>
            <pc:docMk/>
            <pc:sldMk cId="1301141312" sldId="351"/>
            <ac:spMk id="10" creationId="{549BA8EE-73AB-C4E5-EB58-5C2060B31CB0}"/>
          </ac:spMkLst>
        </pc:spChg>
        <pc:picChg chg="add mod">
          <ac:chgData name="Guest User" userId="S::urn:spo:anon#cd430e436e09e233839b906b525620a73d5789ea185d31da9bc8d595bc13480f::" providerId="AD" clId="Web-{73C126E4-BF0D-96F5-4164-5E863F15DCB5}" dt="2022-07-27T18:31:41.861" v="226" actId="1076"/>
          <ac:picMkLst>
            <pc:docMk/>
            <pc:sldMk cId="1301141312" sldId="351"/>
            <ac:picMk id="2" creationId="{90E6C939-FA02-22D7-E4A3-E813E4851B87}"/>
          </ac:picMkLst>
        </pc:picChg>
        <pc:picChg chg="add mod">
          <ac:chgData name="Guest User" userId="S::urn:spo:anon#cd430e436e09e233839b906b525620a73d5789ea185d31da9bc8d595bc13480f::" providerId="AD" clId="Web-{73C126E4-BF0D-96F5-4164-5E863F15DCB5}" dt="2022-07-27T18:31:46.455" v="228" actId="14100"/>
          <ac:picMkLst>
            <pc:docMk/>
            <pc:sldMk cId="1301141312" sldId="351"/>
            <ac:picMk id="3" creationId="{0FA9050B-54FA-FEC8-0F5C-5656BB3712C5}"/>
          </ac:picMkLst>
        </pc:picChg>
      </pc:sldChg>
      <pc:sldChg chg="modSp">
        <pc:chgData name="Guest User" userId="S::urn:spo:anon#cd430e436e09e233839b906b525620a73d5789ea185d31da9bc8d595bc13480f::" providerId="AD" clId="Web-{73C126E4-BF0D-96F5-4164-5E863F15DCB5}" dt="2022-07-27T18:42:12.340" v="295" actId="14100"/>
        <pc:sldMkLst>
          <pc:docMk/>
          <pc:sldMk cId="62642078" sldId="352"/>
        </pc:sldMkLst>
        <pc:spChg chg="mod">
          <ac:chgData name="Guest User" userId="S::urn:spo:anon#cd430e436e09e233839b906b525620a73d5789ea185d31da9bc8d595bc13480f::" providerId="AD" clId="Web-{73C126E4-BF0D-96F5-4164-5E863F15DCB5}" dt="2022-07-27T18:42:12.340" v="295" actId="14100"/>
          <ac:spMkLst>
            <pc:docMk/>
            <pc:sldMk cId="62642078" sldId="352"/>
            <ac:spMk id="5" creationId="{C1C9D12D-0D8F-4ADA-9D10-34666941900B}"/>
          </ac:spMkLst>
        </pc:spChg>
      </pc:sldChg>
      <pc:sldChg chg="modSp">
        <pc:chgData name="Guest User" userId="S::urn:spo:anon#cd430e436e09e233839b906b525620a73d5789ea185d31da9bc8d595bc13480f::" providerId="AD" clId="Web-{73C126E4-BF0D-96F5-4164-5E863F15DCB5}" dt="2022-07-27T18:13:39.787" v="103" actId="1076"/>
        <pc:sldMkLst>
          <pc:docMk/>
          <pc:sldMk cId="4100801032" sldId="353"/>
        </pc:sldMkLst>
        <pc:picChg chg="mod">
          <ac:chgData name="Guest User" userId="S::urn:spo:anon#cd430e436e09e233839b906b525620a73d5789ea185d31da9bc8d595bc13480f::" providerId="AD" clId="Web-{73C126E4-BF0D-96F5-4164-5E863F15DCB5}" dt="2022-07-27T18:11:00.187" v="75" actId="1076"/>
          <ac:picMkLst>
            <pc:docMk/>
            <pc:sldMk cId="4100801032" sldId="353"/>
            <ac:picMk id="3" creationId="{35761522-3704-B35F-5D62-0DEC6E9CEBA3}"/>
          </ac:picMkLst>
        </pc:picChg>
        <pc:picChg chg="mod">
          <ac:chgData name="Guest User" userId="S::urn:spo:anon#cd430e436e09e233839b906b525620a73d5789ea185d31da9bc8d595bc13480f::" providerId="AD" clId="Web-{73C126E4-BF0D-96F5-4164-5E863F15DCB5}" dt="2022-07-27T18:13:39.787" v="103" actId="1076"/>
          <ac:picMkLst>
            <pc:docMk/>
            <pc:sldMk cId="4100801032" sldId="353"/>
            <ac:picMk id="4" creationId="{D8B28B8D-0A9D-2FD9-E94E-597F475BFE6D}"/>
          </ac:picMkLst>
        </pc:picChg>
      </pc:sldChg>
      <pc:sldChg chg="modSp">
        <pc:chgData name="Guest User" userId="S::urn:spo:anon#cd430e436e09e233839b906b525620a73d5789ea185d31da9bc8d595bc13480f::" providerId="AD" clId="Web-{73C126E4-BF0D-96F5-4164-5E863F15DCB5}" dt="2022-07-27T18:32:03.581" v="229" actId="1076"/>
        <pc:sldMkLst>
          <pc:docMk/>
          <pc:sldMk cId="3673057915" sldId="355"/>
        </pc:sldMkLst>
        <pc:spChg chg="mod">
          <ac:chgData name="Guest User" userId="S::urn:spo:anon#cd430e436e09e233839b906b525620a73d5789ea185d31da9bc8d595bc13480f::" providerId="AD" clId="Web-{73C126E4-BF0D-96F5-4164-5E863F15DCB5}" dt="2022-07-27T18:32:03.581" v="229" actId="1076"/>
          <ac:spMkLst>
            <pc:docMk/>
            <pc:sldMk cId="3673057915" sldId="355"/>
            <ac:spMk id="4" creationId="{4DB5CA05-A5D5-2D7F-B672-90238D480440}"/>
          </ac:spMkLst>
        </pc:spChg>
      </pc:sldChg>
      <pc:sldChg chg="modSp">
        <pc:chgData name="Guest User" userId="S::urn:spo:anon#cd430e436e09e233839b906b525620a73d5789ea185d31da9bc8d595bc13480f::" providerId="AD" clId="Web-{73C126E4-BF0D-96F5-4164-5E863F15DCB5}" dt="2022-07-27T18:33:35.632" v="239" actId="1076"/>
        <pc:sldMkLst>
          <pc:docMk/>
          <pc:sldMk cId="109840343" sldId="356"/>
        </pc:sldMkLst>
        <pc:spChg chg="mod">
          <ac:chgData name="Guest User" userId="S::urn:spo:anon#cd430e436e09e233839b906b525620a73d5789ea185d31da9bc8d595bc13480f::" providerId="AD" clId="Web-{73C126E4-BF0D-96F5-4164-5E863F15DCB5}" dt="2022-07-27T18:33:35.632" v="239" actId="1076"/>
          <ac:spMkLst>
            <pc:docMk/>
            <pc:sldMk cId="109840343" sldId="356"/>
            <ac:spMk id="4" creationId="{4DB5CA05-A5D5-2D7F-B672-90238D480440}"/>
          </ac:spMkLst>
        </pc:spChg>
      </pc:sldChg>
      <pc:sldChg chg="modSp">
        <pc:chgData name="Guest User" userId="S::urn:spo:anon#cd430e436e09e233839b906b525620a73d5789ea185d31da9bc8d595bc13480f::" providerId="AD" clId="Web-{73C126E4-BF0D-96F5-4164-5E863F15DCB5}" dt="2022-07-27T18:04:37.640" v="19" actId="1076"/>
        <pc:sldMkLst>
          <pc:docMk/>
          <pc:sldMk cId="394594668" sldId="357"/>
        </pc:sldMkLst>
        <pc:spChg chg="mod">
          <ac:chgData name="Guest User" userId="S::urn:spo:anon#cd430e436e09e233839b906b525620a73d5789ea185d31da9bc8d595bc13480f::" providerId="AD" clId="Web-{73C126E4-BF0D-96F5-4164-5E863F15DCB5}" dt="2022-07-27T18:04:37.640" v="19" actId="1076"/>
          <ac:spMkLst>
            <pc:docMk/>
            <pc:sldMk cId="394594668" sldId="357"/>
            <ac:spMk id="4" creationId="{AF675D8C-2552-41A1-BCA7-4D6E1F3D9A04}"/>
          </ac:spMkLst>
        </pc:spChg>
      </pc:sldChg>
      <pc:sldChg chg="modSp">
        <pc:chgData name="Guest User" userId="S::urn:spo:anon#cd430e436e09e233839b906b525620a73d5789ea185d31da9bc8d595bc13480f::" providerId="AD" clId="Web-{73C126E4-BF0D-96F5-4164-5E863F15DCB5}" dt="2022-07-27T18:38:56.879" v="275" actId="20577"/>
        <pc:sldMkLst>
          <pc:docMk/>
          <pc:sldMk cId="1189461445" sldId="358"/>
        </pc:sldMkLst>
        <pc:spChg chg="mod">
          <ac:chgData name="Guest User" userId="S::urn:spo:anon#cd430e436e09e233839b906b525620a73d5789ea185d31da9bc8d595bc13480f::" providerId="AD" clId="Web-{73C126E4-BF0D-96F5-4164-5E863F15DCB5}" dt="2022-07-27T18:38:56.879" v="275" actId="20577"/>
          <ac:spMkLst>
            <pc:docMk/>
            <pc:sldMk cId="1189461445" sldId="358"/>
            <ac:spMk id="5" creationId="{C1C9D12D-0D8F-4ADA-9D10-34666941900B}"/>
          </ac:spMkLst>
        </pc:spChg>
      </pc:sldChg>
      <pc:sldChg chg="new add del">
        <pc:chgData name="Guest User" userId="S::urn:spo:anon#cd430e436e09e233839b906b525620a73d5789ea185d31da9bc8d595bc13480f::" providerId="AD" clId="Web-{73C126E4-BF0D-96F5-4164-5E863F15DCB5}" dt="2022-07-27T18:41:00.509" v="284"/>
        <pc:sldMkLst>
          <pc:docMk/>
          <pc:sldMk cId="2821245813" sldId="359"/>
        </pc:sldMkLst>
      </pc:sldChg>
    </pc:docChg>
  </pc:docChgLst>
  <pc:docChgLst>
    <pc:chgData name="Brandon McBeain" userId="S::brandonmcbeain@nwba.org::55202c0e-e3f7-49c2-87ff-cd3454059d84" providerId="AD" clId="Web-{B2D092D3-1C82-AB05-ED3D-0B292F1DFDA9}"/>
    <pc:docChg chg="modSld">
      <pc:chgData name="Brandon McBeain" userId="S::brandonmcbeain@nwba.org::55202c0e-e3f7-49c2-87ff-cd3454059d84" providerId="AD" clId="Web-{B2D092D3-1C82-AB05-ED3D-0B292F1DFDA9}" dt="2022-07-27T23:06:38.008" v="376" actId="20577"/>
      <pc:docMkLst>
        <pc:docMk/>
      </pc:docMkLst>
      <pc:sldChg chg="modNotes">
        <pc:chgData name="Brandon McBeain" userId="S::brandonmcbeain@nwba.org::55202c0e-e3f7-49c2-87ff-cd3454059d84" providerId="AD" clId="Web-{B2D092D3-1C82-AB05-ED3D-0B292F1DFDA9}" dt="2022-07-27T22:44:34.538" v="126"/>
        <pc:sldMkLst>
          <pc:docMk/>
          <pc:sldMk cId="2604520039" sldId="308"/>
        </pc:sldMkLst>
      </pc:sldChg>
      <pc:sldChg chg="modNotes">
        <pc:chgData name="Brandon McBeain" userId="S::brandonmcbeain@nwba.org::55202c0e-e3f7-49c2-87ff-cd3454059d84" providerId="AD" clId="Web-{B2D092D3-1C82-AB05-ED3D-0B292F1DFDA9}" dt="2022-07-27T23:03:50.225" v="375"/>
        <pc:sldMkLst>
          <pc:docMk/>
          <pc:sldMk cId="1530265142" sldId="315"/>
        </pc:sldMkLst>
      </pc:sldChg>
      <pc:sldChg chg="modSp">
        <pc:chgData name="Brandon McBeain" userId="S::brandonmcbeain@nwba.org::55202c0e-e3f7-49c2-87ff-cd3454059d84" providerId="AD" clId="Web-{B2D092D3-1C82-AB05-ED3D-0B292F1DFDA9}" dt="2022-07-27T22:49:18.229" v="213" actId="20577"/>
        <pc:sldMkLst>
          <pc:docMk/>
          <pc:sldMk cId="3523068031" sldId="325"/>
        </pc:sldMkLst>
        <pc:spChg chg="mod">
          <ac:chgData name="Brandon McBeain" userId="S::brandonmcbeain@nwba.org::55202c0e-e3f7-49c2-87ff-cd3454059d84" providerId="AD" clId="Web-{B2D092D3-1C82-AB05-ED3D-0B292F1DFDA9}" dt="2022-07-27T22:49:18.229" v="213" actId="20577"/>
          <ac:spMkLst>
            <pc:docMk/>
            <pc:sldMk cId="3523068031" sldId="325"/>
            <ac:spMk id="11" creationId="{60AB9391-B99B-4774-91C9-5951888F43D3}"/>
          </ac:spMkLst>
        </pc:spChg>
      </pc:sldChg>
      <pc:sldChg chg="modNotes">
        <pc:chgData name="Brandon McBeain" userId="S::brandonmcbeain@nwba.org::55202c0e-e3f7-49c2-87ff-cd3454059d84" providerId="AD" clId="Web-{B2D092D3-1C82-AB05-ED3D-0B292F1DFDA9}" dt="2022-07-27T23:01:21.958" v="302"/>
        <pc:sldMkLst>
          <pc:docMk/>
          <pc:sldMk cId="836606224" sldId="333"/>
        </pc:sldMkLst>
      </pc:sldChg>
      <pc:sldChg chg="modNotes">
        <pc:chgData name="Brandon McBeain" userId="S::brandonmcbeain@nwba.org::55202c0e-e3f7-49c2-87ff-cd3454059d84" providerId="AD" clId="Web-{B2D092D3-1C82-AB05-ED3D-0B292F1DFDA9}" dt="2022-07-27T23:01:25.802" v="305"/>
        <pc:sldMkLst>
          <pc:docMk/>
          <pc:sldMk cId="2325888259" sldId="334"/>
        </pc:sldMkLst>
      </pc:sldChg>
      <pc:sldChg chg="modNotes">
        <pc:chgData name="Brandon McBeain" userId="S::brandonmcbeain@nwba.org::55202c0e-e3f7-49c2-87ff-cd3454059d84" providerId="AD" clId="Web-{B2D092D3-1C82-AB05-ED3D-0B292F1DFDA9}" dt="2022-07-27T23:01:17.505" v="299"/>
        <pc:sldMkLst>
          <pc:docMk/>
          <pc:sldMk cId="935445866" sldId="340"/>
        </pc:sldMkLst>
      </pc:sldChg>
      <pc:sldChg chg="modSp">
        <pc:chgData name="Brandon McBeain" userId="S::brandonmcbeain@nwba.org::55202c0e-e3f7-49c2-87ff-cd3454059d84" providerId="AD" clId="Web-{B2D092D3-1C82-AB05-ED3D-0B292F1DFDA9}" dt="2022-07-27T22:56:03.577" v="256" actId="1076"/>
        <pc:sldMkLst>
          <pc:docMk/>
          <pc:sldMk cId="3167216385" sldId="344"/>
        </pc:sldMkLst>
        <pc:spChg chg="mod">
          <ac:chgData name="Brandon McBeain" userId="S::brandonmcbeain@nwba.org::55202c0e-e3f7-49c2-87ff-cd3454059d84" providerId="AD" clId="Web-{B2D092D3-1C82-AB05-ED3D-0B292F1DFDA9}" dt="2022-07-27T22:56:03.577" v="256" actId="1076"/>
          <ac:spMkLst>
            <pc:docMk/>
            <pc:sldMk cId="3167216385" sldId="344"/>
            <ac:spMk id="11" creationId="{60AB9391-B99B-4774-91C9-5951888F43D3}"/>
          </ac:spMkLst>
        </pc:spChg>
      </pc:sldChg>
      <pc:sldChg chg="modSp">
        <pc:chgData name="Brandon McBeain" userId="S::brandonmcbeain@nwba.org::55202c0e-e3f7-49c2-87ff-cd3454059d84" providerId="AD" clId="Web-{B2D092D3-1C82-AB05-ED3D-0B292F1DFDA9}" dt="2022-07-27T22:59:05.488" v="282" actId="1076"/>
        <pc:sldMkLst>
          <pc:docMk/>
          <pc:sldMk cId="1724976314" sldId="347"/>
        </pc:sldMkLst>
        <pc:spChg chg="mod">
          <ac:chgData name="Brandon McBeain" userId="S::brandonmcbeain@nwba.org::55202c0e-e3f7-49c2-87ff-cd3454059d84" providerId="AD" clId="Web-{B2D092D3-1C82-AB05-ED3D-0B292F1DFDA9}" dt="2022-07-27T22:59:00.410" v="281" actId="1076"/>
          <ac:spMkLst>
            <pc:docMk/>
            <pc:sldMk cId="1724976314" sldId="347"/>
            <ac:spMk id="7" creationId="{67A939BC-2C58-F657-A583-151EF78BB720}"/>
          </ac:spMkLst>
        </pc:spChg>
        <pc:spChg chg="mod">
          <ac:chgData name="Brandon McBeain" userId="S::brandonmcbeain@nwba.org::55202c0e-e3f7-49c2-87ff-cd3454059d84" providerId="AD" clId="Web-{B2D092D3-1C82-AB05-ED3D-0B292F1DFDA9}" dt="2022-07-27T22:59:05.488" v="282" actId="1076"/>
          <ac:spMkLst>
            <pc:docMk/>
            <pc:sldMk cId="1724976314" sldId="347"/>
            <ac:spMk id="8" creationId="{A5F9D6D7-B6EF-4132-CC5B-DF4934936935}"/>
          </ac:spMkLst>
        </pc:spChg>
      </pc:sldChg>
      <pc:sldChg chg="modSp">
        <pc:chgData name="Brandon McBeain" userId="S::brandonmcbeain@nwba.org::55202c0e-e3f7-49c2-87ff-cd3454059d84" providerId="AD" clId="Web-{B2D092D3-1C82-AB05-ED3D-0B292F1DFDA9}" dt="2022-07-27T23:06:38.008" v="376" actId="20577"/>
        <pc:sldMkLst>
          <pc:docMk/>
          <pc:sldMk cId="62642078" sldId="352"/>
        </pc:sldMkLst>
        <pc:spChg chg="mod">
          <ac:chgData name="Brandon McBeain" userId="S::brandonmcbeain@nwba.org::55202c0e-e3f7-49c2-87ff-cd3454059d84" providerId="AD" clId="Web-{B2D092D3-1C82-AB05-ED3D-0B292F1DFDA9}" dt="2022-07-27T23:06:38.008" v="376" actId="20577"/>
          <ac:spMkLst>
            <pc:docMk/>
            <pc:sldMk cId="62642078" sldId="352"/>
            <ac:spMk id="5" creationId="{C1C9D12D-0D8F-4ADA-9D10-34666941900B}"/>
          </ac:spMkLst>
        </pc:spChg>
      </pc:sldChg>
      <pc:sldChg chg="modSp modNotes">
        <pc:chgData name="Brandon McBeain" userId="S::brandonmcbeain@nwba.org::55202c0e-e3f7-49c2-87ff-cd3454059d84" providerId="AD" clId="Web-{B2D092D3-1C82-AB05-ED3D-0B292F1DFDA9}" dt="2022-07-27T23:03:30.288" v="373" actId="20577"/>
        <pc:sldMkLst>
          <pc:docMk/>
          <pc:sldMk cId="394594668" sldId="357"/>
        </pc:sldMkLst>
        <pc:spChg chg="mod">
          <ac:chgData name="Brandon McBeain" userId="S::brandonmcbeain@nwba.org::55202c0e-e3f7-49c2-87ff-cd3454059d84" providerId="AD" clId="Web-{B2D092D3-1C82-AB05-ED3D-0B292F1DFDA9}" dt="2022-07-27T23:03:30.288" v="373" actId="20577"/>
          <ac:spMkLst>
            <pc:docMk/>
            <pc:sldMk cId="394594668" sldId="357"/>
            <ac:spMk id="4" creationId="{AF675D8C-2552-41A1-BCA7-4D6E1F3D9A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F71A9B1-54D5-48F3-86E6-7D60CACA9B3E}" type="datetimeFigureOut">
              <a:rPr lang="en-US" smtClean="0"/>
              <a:t>7/27/2022</a:t>
            </a:fld>
            <a:endParaRPr lang="en-US"/>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9"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9"/>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9"/>
            <a:ext cx="3170238" cy="481012"/>
          </a:xfrm>
          <a:prstGeom prst="rect">
            <a:avLst/>
          </a:prstGeom>
        </p:spPr>
        <p:txBody>
          <a:bodyPr vert="horz" lIns="91440" tIns="45720" rIns="91440" bIns="45720" rtlCol="0" anchor="b"/>
          <a:lstStyle>
            <a:lvl1pPr algn="r">
              <a:defRPr sz="1200"/>
            </a:lvl1pPr>
          </a:lstStyle>
          <a:p>
            <a:fld id="{C7FD9881-505B-41F3-9F5B-2076A3FFB263}" type="slidenum">
              <a:rPr lang="en-US" smtClean="0"/>
              <a:t>‹#›</a:t>
            </a:fld>
            <a:endParaRPr lang="en-US"/>
          </a:p>
        </p:txBody>
      </p:sp>
    </p:spTree>
    <p:extLst>
      <p:ext uri="{BB962C8B-B14F-4D97-AF65-F5344CB8AC3E}">
        <p14:creationId xmlns:p14="http://schemas.microsoft.com/office/powerpoint/2010/main" val="122683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a:solidFill>
                  <a:srgbClr val="000000"/>
                </a:solidFill>
                <a:effectLst/>
                <a:latin typeface="Calibri" panose="020F0502020204030204" pitchFamily="34" charset="0"/>
              </a:rPr>
              <a:t>Moderator</a:t>
            </a:r>
            <a:r>
              <a:rPr lang="en-US" sz="1200" b="0" i="0" u="none" strike="noStrike">
                <a:solidFill>
                  <a:srgbClr val="000000"/>
                </a:solidFill>
                <a:effectLst/>
                <a:latin typeface="Calibri" panose="020F0502020204030204" pitchFamily="34" charset="0"/>
              </a:rPr>
              <a:t>: </a:t>
            </a:r>
            <a:r>
              <a:rPr lang="en-US" sz="1200" b="0" i="1" u="none" strike="noStrike">
                <a:solidFill>
                  <a:srgbClr val="000000"/>
                </a:solidFill>
                <a:effectLst/>
                <a:latin typeface="Calibri" panose="020F0502020204030204" pitchFamily="34" charset="0"/>
              </a:rPr>
              <a:t>CLICK RECORD ;)</a:t>
            </a:r>
            <a:r>
              <a:rPr lang="en-US" sz="12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Welcome to the NWBA Webinar Series Presented by ABC Medical! We are very excited to have you participating in tonight’s session on Registering as a NWBA Team and Member!</a:t>
            </a:r>
            <a:endParaRPr lang="en-US"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Before we get started tonight, I want to share a few housekeeping items:</a:t>
            </a:r>
            <a:r>
              <a:rPr lang="en-US" sz="1200" b="0" i="0">
                <a:solidFill>
                  <a:srgbClr val="444444"/>
                </a:solidFill>
                <a:effectLst/>
                <a:latin typeface="Calibri" panose="020F0502020204030204" pitchFamily="34" charset="0"/>
              </a:rPr>
              <a:t>​</a:t>
            </a:r>
            <a:br>
              <a:rPr lang="en-US" sz="1200" b="0" i="0">
                <a:solidFill>
                  <a:srgbClr val="444444"/>
                </a:solidFill>
                <a:effectLst/>
                <a:latin typeface="Calibri" panose="020F0502020204030204" pitchFamily="34" charset="0"/>
              </a:rPr>
            </a:br>
            <a:endParaRPr lang="en-US" b="0" i="0">
              <a:solidFill>
                <a:srgbClr val="444444"/>
              </a:solidFill>
              <a:effectLst/>
              <a:latin typeface="Arial" panose="020B0604020202020204" pitchFamily="34" charset="0"/>
            </a:endParaRPr>
          </a:p>
          <a:p>
            <a:pPr algn="l" rtl="0" fontAlgn="base">
              <a:buFont typeface="+mj-lt"/>
              <a:buAutoNum type="arabicPeriod"/>
            </a:pPr>
            <a:r>
              <a:rPr lang="en-US" sz="1200" b="0" i="0" u="none" strike="noStrike">
                <a:solidFill>
                  <a:srgbClr val="000000"/>
                </a:solidFill>
                <a:effectLst/>
                <a:latin typeface="Calibri" panose="020F0502020204030204" pitchFamily="34" charset="0"/>
              </a:rPr>
              <a:t> Everyone attending is asked to mute your audio during the presentation to reduce background noise for the presenters.</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algn="l" rtl="0" fontAlgn="base">
              <a:buFont typeface="+mj-lt"/>
              <a:buAutoNum type="arabicPeriod"/>
            </a:pPr>
            <a:r>
              <a:rPr lang="en-US" sz="1200" b="0" i="0" u="none" strike="noStrike">
                <a:solidFill>
                  <a:srgbClr val="000000"/>
                </a:solidFill>
                <a:effectLst/>
                <a:latin typeface="Calibri" panose="020F0502020204030204" pitchFamily="34" charset="0"/>
              </a:rPr>
              <a:t> If you have any questions, please use the chat box. We will be monitoring this throughout the presentation, and we have time reserved at the end for Q&amp;A.</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algn="l" rtl="0" fontAlgn="base">
              <a:buFont typeface="+mj-lt"/>
              <a:buAutoNum type="arabicPeriod"/>
            </a:pPr>
            <a:r>
              <a:rPr lang="en-US" sz="1200" b="0" i="0" u="none" strike="noStrike">
                <a:solidFill>
                  <a:srgbClr val="000000"/>
                </a:solidFill>
                <a:effectLst/>
                <a:latin typeface="Calibri" panose="020F0502020204030204" pitchFamily="34" charset="0"/>
              </a:rPr>
              <a:t> If you cannot stay for the entire presentation, we will provide a recording of tonight’s session on the NWBA website.</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a:t>
            </a:fld>
            <a:endParaRPr lang="en-US"/>
          </a:p>
        </p:txBody>
      </p:sp>
    </p:spTree>
    <p:extLst>
      <p:ext uri="{BB962C8B-B14F-4D97-AF65-F5344CB8AC3E}">
        <p14:creationId xmlns:p14="http://schemas.microsoft.com/office/powerpoint/2010/main" val="1886608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b="1" i="0" u="none">
                <a:latin typeface="Calibri" panose="020F0502020204030204" pitchFamily="34" charset="0"/>
                <a:ea typeface="Calibri" panose="020F0502020204030204" pitchFamily="34" charset="0"/>
                <a:cs typeface="Calibri" panose="020F0502020204030204" pitchFamily="34" charset="0"/>
              </a:rPr>
              <a:t>Brandon</a:t>
            </a:r>
          </a:p>
          <a:p>
            <a:pPr marR="0">
              <a:spcBef>
                <a:spcPts val="0"/>
              </a:spcBef>
              <a:spcAft>
                <a:spcPts val="0"/>
              </a:spcAft>
            </a:pPr>
            <a:r>
              <a:rPr lang="en-US" b="0" i="1" u="none">
                <a:latin typeface="Calibri" panose="020F0502020204030204" pitchFamily="34" charset="0"/>
                <a:ea typeface="Calibri" panose="020F0502020204030204" pitchFamily="34" charset="0"/>
                <a:cs typeface="Calibri" panose="020F0502020204030204" pitchFamily="34" charset="0"/>
              </a:rPr>
              <a:t>Read Slide</a:t>
            </a:r>
          </a:p>
          <a:p>
            <a:pPr marR="0">
              <a:spcBef>
                <a:spcPts val="0"/>
              </a:spcBef>
              <a:spcAft>
                <a:spcPts val="0"/>
              </a:spcAft>
            </a:pPr>
            <a:r>
              <a:rPr lang="en-US" b="1" i="1" u="sng">
                <a:latin typeface="Calibri" panose="020F0502020204030204" pitchFamily="34" charset="0"/>
                <a:ea typeface="Calibri" panose="020F0502020204030204" pitchFamily="34" charset="0"/>
                <a:cs typeface="Calibri" panose="020F0502020204030204" pitchFamily="34" charset="0"/>
              </a:rPr>
              <a:t>Transition to Kerrie</a:t>
            </a:r>
          </a:p>
        </p:txBody>
      </p:sp>
      <p:sp>
        <p:nvSpPr>
          <p:cNvPr id="4" name="Slide Number Placeholder 3"/>
          <p:cNvSpPr>
            <a:spLocks noGrp="1"/>
          </p:cNvSpPr>
          <p:nvPr>
            <p:ph type="sldNum" sz="quarter" idx="5"/>
          </p:nvPr>
        </p:nvSpPr>
        <p:spPr/>
        <p:txBody>
          <a:bodyPr/>
          <a:lstStyle/>
          <a:p>
            <a:fld id="{C7FD9881-505B-41F3-9F5B-2076A3FFB263}" type="slidenum">
              <a:rPr lang="en-US" smtClean="0"/>
              <a:t>10</a:t>
            </a:fld>
            <a:endParaRPr lang="en-US"/>
          </a:p>
        </p:txBody>
      </p:sp>
    </p:spTree>
    <p:extLst>
      <p:ext uri="{BB962C8B-B14F-4D97-AF65-F5344CB8AC3E}">
        <p14:creationId xmlns:p14="http://schemas.microsoft.com/office/powerpoint/2010/main" val="365629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Team Registration Giveaway</a:t>
            </a:r>
          </a:p>
          <a:p>
            <a:pPr marR="0">
              <a:spcBef>
                <a:spcPts val="0"/>
              </a:spcBef>
              <a:spcAft>
                <a:spcPts val="0"/>
              </a:spcAft>
            </a:pPr>
            <a:r>
              <a:rPr lang="en-US" sz="1200" b="0" i="0" u="none">
                <a:effectLst/>
                <a:latin typeface="Calibri" panose="020F0502020204030204" pitchFamily="34" charset="0"/>
                <a:ea typeface="Calibri" panose="020F0502020204030204" pitchFamily="34" charset="0"/>
                <a:cs typeface="Calibri" panose="020F0502020204030204" pitchFamily="34" charset="0"/>
              </a:rPr>
              <a:t>-Register by August 4 with your team to be eligible!</a:t>
            </a:r>
          </a:p>
          <a:p>
            <a:pPr marR="0">
              <a:spcBef>
                <a:spcPts val="0"/>
              </a:spcBef>
              <a:spcAft>
                <a:spcPts val="0"/>
              </a:spcAft>
            </a:pPr>
            <a:r>
              <a:rPr lang="en-US" sz="1200" b="0" i="0" u="none">
                <a:effectLst/>
                <a:latin typeface="Calibri" panose="020F0502020204030204" pitchFamily="34" charset="0"/>
                <a:ea typeface="Calibri" panose="020F0502020204030204" pitchFamily="34" charset="0"/>
                <a:cs typeface="Calibri" panose="020F0502020204030204" pitchFamily="34" charset="0"/>
              </a:rPr>
              <a:t>-Details on the individual registration giveaway were announced today on the NWBA website.</a:t>
            </a:r>
          </a:p>
        </p:txBody>
      </p:sp>
      <p:sp>
        <p:nvSpPr>
          <p:cNvPr id="4" name="Slide Number Placeholder 3"/>
          <p:cNvSpPr>
            <a:spLocks noGrp="1"/>
          </p:cNvSpPr>
          <p:nvPr>
            <p:ph type="sldNum" sz="quarter" idx="5"/>
          </p:nvPr>
        </p:nvSpPr>
        <p:spPr/>
        <p:txBody>
          <a:bodyPr/>
          <a:lstStyle/>
          <a:p>
            <a:fld id="{C7FD9881-505B-41F3-9F5B-2076A3FFB263}" type="slidenum">
              <a:rPr lang="en-US" smtClean="0"/>
              <a:t>11</a:t>
            </a:fld>
            <a:endParaRPr lang="en-US"/>
          </a:p>
        </p:txBody>
      </p:sp>
    </p:spTree>
    <p:extLst>
      <p:ext uri="{BB962C8B-B14F-4D97-AF65-F5344CB8AC3E}">
        <p14:creationId xmlns:p14="http://schemas.microsoft.com/office/powerpoint/2010/main" val="221523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locations of team registration links and webpage</a:t>
            </a:r>
          </a:p>
          <a:p>
            <a:pPr marR="0">
              <a:spcBef>
                <a:spcPts val="0"/>
              </a:spcBef>
              <a:spcAft>
                <a:spcPts val="0"/>
              </a:spcAft>
            </a:pPr>
            <a:r>
              <a:rPr lang="en-US" sz="1200" b="0" i="0" u="none">
                <a:effectLst/>
                <a:latin typeface="Calibri" panose="020F0502020204030204" pitchFamily="34" charset="0"/>
                <a:ea typeface="Calibri" panose="020F0502020204030204" pitchFamily="34" charset="0"/>
                <a:cs typeface="Calibri" panose="020F0502020204030204" pitchFamily="34" charset="0"/>
              </a:rPr>
              <a:t>-Access team registration link from this webpage</a:t>
            </a:r>
          </a:p>
        </p:txBody>
      </p:sp>
      <p:sp>
        <p:nvSpPr>
          <p:cNvPr id="4" name="Slide Number Placeholder 3"/>
          <p:cNvSpPr>
            <a:spLocks noGrp="1"/>
          </p:cNvSpPr>
          <p:nvPr>
            <p:ph type="sldNum" sz="quarter" idx="5"/>
          </p:nvPr>
        </p:nvSpPr>
        <p:spPr/>
        <p:txBody>
          <a:bodyPr/>
          <a:lstStyle/>
          <a:p>
            <a:fld id="{C7FD9881-505B-41F3-9F5B-2076A3FFB263}" type="slidenum">
              <a:rPr lang="en-US" smtClean="0"/>
              <a:t>12</a:t>
            </a:fld>
            <a:endParaRPr lang="en-US"/>
          </a:p>
        </p:txBody>
      </p:sp>
    </p:spTree>
    <p:extLst>
      <p:ext uri="{BB962C8B-B14F-4D97-AF65-F5344CB8AC3E}">
        <p14:creationId xmlns:p14="http://schemas.microsoft.com/office/powerpoint/2010/main" val="368604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Team Registration</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13</a:t>
            </a:fld>
            <a:endParaRPr lang="en-US"/>
          </a:p>
        </p:txBody>
      </p:sp>
    </p:spTree>
    <p:extLst>
      <p:ext uri="{BB962C8B-B14F-4D97-AF65-F5344CB8AC3E}">
        <p14:creationId xmlns:p14="http://schemas.microsoft.com/office/powerpoint/2010/main" val="3708856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Team Registration</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14</a:t>
            </a:fld>
            <a:endParaRPr lang="en-US"/>
          </a:p>
        </p:txBody>
      </p:sp>
    </p:spTree>
    <p:extLst>
      <p:ext uri="{BB962C8B-B14F-4D97-AF65-F5344CB8AC3E}">
        <p14:creationId xmlns:p14="http://schemas.microsoft.com/office/powerpoint/2010/main" val="3768734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Team Registration</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15</a:t>
            </a:fld>
            <a:endParaRPr lang="en-US"/>
          </a:p>
        </p:txBody>
      </p:sp>
    </p:spTree>
    <p:extLst>
      <p:ext uri="{BB962C8B-B14F-4D97-AF65-F5344CB8AC3E}">
        <p14:creationId xmlns:p14="http://schemas.microsoft.com/office/powerpoint/2010/main" val="222144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-Register your team early in the season to ensure you have voting </a:t>
            </a:r>
            <a:r>
              <a:rPr lang="en-US" sz="1200" b="0" i="0" u="none" err="1">
                <a:effectLst/>
                <a:latin typeface="Calibri" panose="020F0502020204030204" pitchFamily="34" charset="0"/>
                <a:ea typeface="Calibri" panose="020F0502020204030204" pitchFamily="34" charset="0"/>
                <a:cs typeface="Calibri" panose="020F0502020204030204" pitchFamily="34" charset="0"/>
              </a:rPr>
              <a:t>privledges</a:t>
            </a:r>
            <a:r>
              <a:rPr lang="en-US" sz="1200" b="0" i="0" u="none">
                <a:effectLst/>
                <a:latin typeface="Calibri" panose="020F0502020204030204" pitchFamily="34" charset="0"/>
                <a:ea typeface="Calibri" panose="020F0502020204030204" pitchFamily="34" charset="0"/>
                <a:cs typeface="Calibri" panose="020F0502020204030204" pitchFamily="34" charset="0"/>
              </a:rPr>
              <a:t> at the NWBA Annual Assembly for any business put forth for a vote (bylaw amendments, board of director elections, etc.)</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16</a:t>
            </a:fld>
            <a:endParaRPr lang="en-US"/>
          </a:p>
        </p:txBody>
      </p:sp>
    </p:spTree>
    <p:extLst>
      <p:ext uri="{BB962C8B-B14F-4D97-AF65-F5344CB8AC3E}">
        <p14:creationId xmlns:p14="http://schemas.microsoft.com/office/powerpoint/2010/main" val="73730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17</a:t>
            </a:fld>
            <a:endParaRPr lang="en-US"/>
          </a:p>
        </p:txBody>
      </p:sp>
    </p:spTree>
    <p:extLst>
      <p:ext uri="{BB962C8B-B14F-4D97-AF65-F5344CB8AC3E}">
        <p14:creationId xmlns:p14="http://schemas.microsoft.com/office/powerpoint/2010/main" val="247786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0"/>
              </a:spcAft>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18</a:t>
            </a:fld>
            <a:endParaRPr lang="en-US"/>
          </a:p>
        </p:txBody>
      </p:sp>
    </p:spTree>
    <p:extLst>
      <p:ext uri="{BB962C8B-B14F-4D97-AF65-F5344CB8AC3E}">
        <p14:creationId xmlns:p14="http://schemas.microsoft.com/office/powerpoint/2010/main" val="14110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Kerrie</a:t>
            </a:r>
            <a:br>
              <a:rPr lang="en-US"/>
            </a:br>
            <a:r>
              <a:rPr lang="en-US"/>
              <a:t>- Read slide</a:t>
            </a:r>
          </a:p>
          <a:p>
            <a:pPr marL="0" indent="0">
              <a:buFontTx/>
              <a:buNone/>
            </a:pPr>
            <a:r>
              <a:rPr lang="en-US"/>
              <a:t>- Important to note individuals commonly serve in various membership categories within the NWBA; and should register for all those roles they serve in.</a:t>
            </a:r>
          </a:p>
          <a:p>
            <a:pPr marL="0" indent="0">
              <a:buFontTx/>
              <a:buNone/>
            </a:pPr>
            <a:r>
              <a:rPr lang="en-US"/>
              <a:t>- There are other membership categories that could be applicable to you (divisional leadership, etc.); more information can be found on the individual registration website and in the NWBA bylaws</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19</a:t>
            </a:fld>
            <a:endParaRPr lang="en-US"/>
          </a:p>
        </p:txBody>
      </p:sp>
    </p:spTree>
    <p:extLst>
      <p:ext uri="{BB962C8B-B14F-4D97-AF65-F5344CB8AC3E}">
        <p14:creationId xmlns:p14="http://schemas.microsoft.com/office/powerpoint/2010/main" val="145245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a:solidFill>
                  <a:srgbClr val="000000"/>
                </a:solidFill>
                <a:effectLst/>
                <a:latin typeface="Calibri" panose="020F0502020204030204" pitchFamily="34" charset="0"/>
              </a:rPr>
              <a:t>Moderator</a:t>
            </a:r>
            <a:r>
              <a:rPr lang="en-US" sz="1200" b="0" i="0" u="none" strike="noStrike">
                <a:solidFill>
                  <a:srgbClr val="000000"/>
                </a:solidFill>
                <a:effectLst/>
                <a:latin typeface="Calibri" panose="020F0502020204030204" pitchFamily="34" charset="0"/>
              </a:rPr>
              <a:t>:</a:t>
            </a:r>
          </a:p>
          <a:p>
            <a:r>
              <a:rPr lang="en-US" sz="1200" b="0" i="0" u="none" strike="noStrike">
                <a:solidFill>
                  <a:srgbClr val="000000"/>
                </a:solidFill>
                <a:effectLst/>
                <a:latin typeface="Calibri" panose="020F0502020204030204" pitchFamily="34" charset="0"/>
              </a:rPr>
              <a:t>Thank you to ABC Medical for being a long-time partner of the NWBA and presenting this webinar series!</a:t>
            </a:r>
            <a:br>
              <a:rPr lang="en-US" sz="1200" b="0" i="0" u="none" strike="noStrike">
                <a:solidFill>
                  <a:srgbClr val="000000"/>
                </a:solidFill>
                <a:effectLst/>
                <a:latin typeface="Calibri" panose="020F0502020204030204" pitchFamily="34" charset="0"/>
              </a:rPr>
            </a:b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ABC Medical serves to provide NWBA members and more a comprehensive line of medical supplies. </a:t>
            </a:r>
            <a:br>
              <a:rPr lang="en-US" sz="1200" b="0" i="0" u="none" strike="noStrike">
                <a:solidFill>
                  <a:srgbClr val="000000"/>
                </a:solidFill>
                <a:effectLst/>
                <a:latin typeface="Calibri" panose="020F0502020204030204" pitchFamily="34" charset="0"/>
              </a:rPr>
            </a:b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Thank to ABC Medical for continued support of the NWBA!</a:t>
            </a: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2</a:t>
            </a:fld>
            <a:endParaRPr lang="en-US"/>
          </a:p>
        </p:txBody>
      </p:sp>
    </p:spTree>
    <p:extLst>
      <p:ext uri="{BB962C8B-B14F-4D97-AF65-F5344CB8AC3E}">
        <p14:creationId xmlns:p14="http://schemas.microsoft.com/office/powerpoint/2010/main" val="3859463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Individual Registration</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20</a:t>
            </a:fld>
            <a:endParaRPr lang="en-US"/>
          </a:p>
        </p:txBody>
      </p:sp>
    </p:spTree>
    <p:extLst>
      <p:ext uri="{BB962C8B-B14F-4D97-AF65-F5344CB8AC3E}">
        <p14:creationId xmlns:p14="http://schemas.microsoft.com/office/powerpoint/2010/main" val="4177217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Kerrie</a:t>
            </a:r>
            <a:endParaRPr lang="en-US"/>
          </a:p>
          <a:p>
            <a:pPr marL="171450" indent="-171450">
              <a:buFont typeface="Arial" panose="020B0604020202020204" pitchFamily="34" charset="0"/>
              <a:buChar char="•"/>
            </a:pPr>
            <a:r>
              <a:rPr lang="en-US" b="0" i="0"/>
              <a:t>The photos included on this slide outline how to navigate the NWBA website to find the Individual Registration webpage and direct registration links.</a:t>
            </a:r>
          </a:p>
          <a:p>
            <a:pPr marL="171450" indent="-171450">
              <a:buFont typeface="Arial" panose="020B0604020202020204" pitchFamily="34" charset="0"/>
              <a:buChar char="•"/>
            </a:pPr>
            <a:r>
              <a:rPr lang="en-US" b="0" i="0">
                <a:ea typeface="Calibri"/>
                <a:cs typeface="Calibri"/>
              </a:rPr>
              <a:t>Registration won’t be available until August 1; the NWBA runs on a annual membership calendar of August 1 to July 31  (of the following year)</a:t>
            </a:r>
          </a:p>
        </p:txBody>
      </p:sp>
      <p:sp>
        <p:nvSpPr>
          <p:cNvPr id="4" name="Slide Number Placeholder 3"/>
          <p:cNvSpPr>
            <a:spLocks noGrp="1"/>
          </p:cNvSpPr>
          <p:nvPr>
            <p:ph type="sldNum" sz="quarter" idx="5"/>
          </p:nvPr>
        </p:nvSpPr>
        <p:spPr/>
        <p:txBody>
          <a:bodyPr/>
          <a:lstStyle/>
          <a:p>
            <a:fld id="{C7FD9881-505B-41F3-9F5B-2076A3FFB263}" type="slidenum">
              <a:rPr lang="en-US" smtClean="0"/>
              <a:t>21</a:t>
            </a:fld>
            <a:endParaRPr lang="en-US"/>
          </a:p>
        </p:txBody>
      </p:sp>
    </p:spTree>
    <p:extLst>
      <p:ext uri="{BB962C8B-B14F-4D97-AF65-F5344CB8AC3E}">
        <p14:creationId xmlns:p14="http://schemas.microsoft.com/office/powerpoint/2010/main" val="90197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Individual Registration</a:t>
            </a:r>
          </a:p>
          <a:p>
            <a:pPr marL="285750" lvl="1" indent="0">
              <a:buFont typeface="Arial" panose="020B0604020202020204" pitchFamily="34" charset="0"/>
              <a:buNone/>
            </a:pPr>
            <a:r>
              <a:rPr lang="en-US">
                <a:ea typeface="Calibri"/>
                <a:cs typeface="Calibri"/>
              </a:rPr>
              <a:t>-Process used for all individual registration sessions: Adult Athlete, Junior Athlete &amp; Non-Athlete</a:t>
            </a:r>
          </a:p>
        </p:txBody>
      </p:sp>
      <p:sp>
        <p:nvSpPr>
          <p:cNvPr id="4" name="Slide Number Placeholder 3"/>
          <p:cNvSpPr>
            <a:spLocks noGrp="1"/>
          </p:cNvSpPr>
          <p:nvPr>
            <p:ph type="sldNum" sz="quarter" idx="5"/>
          </p:nvPr>
        </p:nvSpPr>
        <p:spPr/>
        <p:txBody>
          <a:bodyPr/>
          <a:lstStyle/>
          <a:p>
            <a:fld id="{C7FD9881-505B-41F3-9F5B-2076A3FFB263}" type="slidenum">
              <a:rPr lang="en-US" smtClean="0"/>
              <a:t>22</a:t>
            </a:fld>
            <a:endParaRPr lang="en-US"/>
          </a:p>
        </p:txBody>
      </p:sp>
    </p:spTree>
    <p:extLst>
      <p:ext uri="{BB962C8B-B14F-4D97-AF65-F5344CB8AC3E}">
        <p14:creationId xmlns:p14="http://schemas.microsoft.com/office/powerpoint/2010/main" val="373866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a:effectLst/>
                <a:latin typeface="Calibri" panose="020F0502020204030204" pitchFamily="34" charset="0"/>
                <a:ea typeface="Calibri" panose="020F0502020204030204" pitchFamily="34" charset="0"/>
                <a:cs typeface="Calibri" panose="020F0502020204030204" pitchFamily="34" charset="0"/>
              </a:rPr>
              <a:t>Kerrie</a:t>
            </a:r>
            <a:br>
              <a:rPr lang="en-US" sz="1200" b="1" i="1" u="sng">
                <a:effectLst/>
                <a:latin typeface="Calibri" panose="020F0502020204030204" pitchFamily="34" charset="0"/>
                <a:ea typeface="Calibri" panose="020F0502020204030204" pitchFamily="34" charset="0"/>
                <a:cs typeface="Calibri" panose="020F0502020204030204" pitchFamily="34" charset="0"/>
              </a:rPr>
            </a:br>
            <a:r>
              <a:rPr lang="en-US" sz="1200" b="0" i="0" u="none">
                <a:effectLst/>
                <a:latin typeface="Calibri" panose="020F0502020204030204" pitchFamily="34" charset="0"/>
                <a:ea typeface="Calibri" panose="020F0502020204030204" pitchFamily="34" charset="0"/>
                <a:cs typeface="Calibri" panose="020F0502020204030204" pitchFamily="34" charset="0"/>
              </a:rPr>
              <a:t>-Read slide on 2022-23 Individual Registration</a:t>
            </a:r>
          </a:p>
          <a:p>
            <a:pPr marL="285750" lvl="1" indent="0">
              <a:buFont typeface="Arial" panose="020B0604020202020204" pitchFamily="34" charset="0"/>
              <a:buNone/>
            </a:pPr>
            <a:r>
              <a:rPr lang="en-US">
                <a:ea typeface="Calibri"/>
                <a:cs typeface="Calibri"/>
              </a:rPr>
              <a:t>-You will need a SportsEngine account to complete any individual registration sessions: Adult Athlete, Junior Athlete &amp; Non-Athlete</a:t>
            </a:r>
          </a:p>
          <a:p>
            <a:pPr marL="285750" lvl="1" indent="0">
              <a:buFont typeface="Arial" panose="020B0604020202020204" pitchFamily="34" charset="0"/>
              <a:buNone/>
            </a:pPr>
            <a:r>
              <a:rPr lang="en-US">
                <a:ea typeface="Calibri"/>
                <a:cs typeface="Calibri"/>
              </a:rPr>
              <a:t>-DO NOT CREATE A NEW ONE IF YOU PREVIOUSLY HAVE REGISTERED WITH THE NWBA; Brandon will be covering if you have forgotten your information this later in the webinar</a:t>
            </a:r>
          </a:p>
          <a:p>
            <a:pPr marL="285750" lvl="1" indent="0">
              <a:buFont typeface="Arial" panose="020B0604020202020204" pitchFamily="34" charset="0"/>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23</a:t>
            </a:fld>
            <a:endParaRPr lang="en-US"/>
          </a:p>
        </p:txBody>
      </p:sp>
    </p:spTree>
    <p:extLst>
      <p:ext uri="{BB962C8B-B14F-4D97-AF65-F5344CB8AC3E}">
        <p14:creationId xmlns:p14="http://schemas.microsoft.com/office/powerpoint/2010/main" val="4020150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a:r>
              <a:rPr lang="en-US" b="1">
                <a:ea typeface="Calibri"/>
                <a:cs typeface="Calibri"/>
              </a:rPr>
              <a:t>Kerrie</a:t>
            </a:r>
            <a:br>
              <a:rPr lang="en-US" b="1">
                <a:ea typeface="Calibri"/>
                <a:cs typeface="+mn-lt"/>
              </a:rPr>
            </a:br>
            <a:r>
              <a:rPr lang="en-US" b="1">
                <a:ea typeface="Calibri"/>
                <a:cs typeface="Calibri"/>
              </a:rPr>
              <a:t>Read Slide</a:t>
            </a:r>
          </a:p>
        </p:txBody>
      </p:sp>
      <p:sp>
        <p:nvSpPr>
          <p:cNvPr id="4" name="Slide Number Placeholder 3"/>
          <p:cNvSpPr>
            <a:spLocks noGrp="1"/>
          </p:cNvSpPr>
          <p:nvPr>
            <p:ph type="sldNum" sz="quarter" idx="5"/>
          </p:nvPr>
        </p:nvSpPr>
        <p:spPr/>
        <p:txBody>
          <a:bodyPr/>
          <a:lstStyle/>
          <a:p>
            <a:fld id="{C7FD9881-505B-41F3-9F5B-2076A3FFB263}" type="slidenum">
              <a:rPr lang="en-US" smtClean="0"/>
              <a:t>24</a:t>
            </a:fld>
            <a:endParaRPr lang="en-US"/>
          </a:p>
        </p:txBody>
      </p:sp>
    </p:spTree>
    <p:extLst>
      <p:ext uri="{BB962C8B-B14F-4D97-AF65-F5344CB8AC3E}">
        <p14:creationId xmlns:p14="http://schemas.microsoft.com/office/powerpoint/2010/main" val="477530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a:r>
              <a:rPr lang="en-US" b="1"/>
              <a:t>Kerrie</a:t>
            </a:r>
            <a:br>
              <a:rPr lang="en-US" b="1">
                <a:cs typeface="+mn-lt"/>
              </a:rPr>
            </a:br>
            <a:r>
              <a:rPr lang="en-US" b="1"/>
              <a:t>Read Slide</a:t>
            </a: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25</a:t>
            </a:fld>
            <a:endParaRPr lang="en-US"/>
          </a:p>
        </p:txBody>
      </p:sp>
    </p:spTree>
    <p:extLst>
      <p:ext uri="{BB962C8B-B14F-4D97-AF65-F5344CB8AC3E}">
        <p14:creationId xmlns:p14="http://schemas.microsoft.com/office/powerpoint/2010/main" val="790739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a:r>
              <a:rPr lang="en-US" b="1"/>
              <a:t>Kerrie</a:t>
            </a:r>
            <a:br>
              <a:rPr lang="en-US" b="1">
                <a:cs typeface="+mn-lt"/>
              </a:rPr>
            </a:br>
            <a:r>
              <a:rPr lang="en-US" b="1"/>
              <a:t>Read Slide</a:t>
            </a: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26</a:t>
            </a:fld>
            <a:endParaRPr lang="en-US"/>
          </a:p>
        </p:txBody>
      </p:sp>
    </p:spTree>
    <p:extLst>
      <p:ext uri="{BB962C8B-B14F-4D97-AF65-F5344CB8AC3E}">
        <p14:creationId xmlns:p14="http://schemas.microsoft.com/office/powerpoint/2010/main" val="1945571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a:r>
              <a:rPr lang="en-US" b="1"/>
              <a:t>Kerrie</a:t>
            </a:r>
            <a:br>
              <a:rPr lang="en-US" b="1"/>
            </a:br>
            <a:r>
              <a:rPr lang="en-US" b="1"/>
              <a:t>Read Slide</a:t>
            </a:r>
            <a:endParaRPr lang="en-US">
              <a:ea typeface="Calibri"/>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27</a:t>
            </a:fld>
            <a:endParaRPr lang="en-US"/>
          </a:p>
        </p:txBody>
      </p:sp>
    </p:spTree>
    <p:extLst>
      <p:ext uri="{BB962C8B-B14F-4D97-AF65-F5344CB8AC3E}">
        <p14:creationId xmlns:p14="http://schemas.microsoft.com/office/powerpoint/2010/main" val="330725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Kerrie</a:t>
            </a:r>
          </a:p>
          <a:p>
            <a:pPr marL="171450" indent="-171450">
              <a:buFont typeface="Arial"/>
              <a:buChar char="•"/>
            </a:pPr>
            <a:r>
              <a:rPr lang="en-US">
                <a:cs typeface="Calibri"/>
              </a:rPr>
              <a:t>Safety is number one priority for any member of the NWBA; we are fostering a culture of safety in our organization </a:t>
            </a:r>
          </a:p>
          <a:p>
            <a:pPr marL="171450" indent="-171450">
              <a:buFont typeface="Arial"/>
              <a:buChar char="•"/>
            </a:pPr>
            <a:r>
              <a:rPr lang="en-US">
                <a:cs typeface="Calibri"/>
              </a:rPr>
              <a:t>Read slide</a:t>
            </a:r>
            <a:endParaRPr lang="en-US"/>
          </a:p>
          <a:p>
            <a:pPr marL="171450" indent="-171450">
              <a:buFont typeface="Arial"/>
              <a:buChar char="•"/>
            </a:pPr>
            <a:r>
              <a:rPr lang="en-US" i="0">
                <a:cs typeface="Calibri"/>
              </a:rPr>
              <a:t>Photo here shows how to navigate the Safety section of our website</a:t>
            </a:r>
          </a:p>
        </p:txBody>
      </p:sp>
      <p:sp>
        <p:nvSpPr>
          <p:cNvPr id="4" name="Slide Number Placeholder 3"/>
          <p:cNvSpPr>
            <a:spLocks noGrp="1"/>
          </p:cNvSpPr>
          <p:nvPr>
            <p:ph type="sldNum" sz="quarter" idx="5"/>
          </p:nvPr>
        </p:nvSpPr>
        <p:spPr/>
        <p:txBody>
          <a:bodyPr/>
          <a:lstStyle/>
          <a:p>
            <a:fld id="{C7FD9881-505B-41F3-9F5B-2076A3FFB263}" type="slidenum">
              <a:rPr lang="en-US" smtClean="0"/>
              <a:t>28</a:t>
            </a:fld>
            <a:endParaRPr lang="en-US"/>
          </a:p>
        </p:txBody>
      </p:sp>
    </p:spTree>
    <p:extLst>
      <p:ext uri="{BB962C8B-B14F-4D97-AF65-F5344CB8AC3E}">
        <p14:creationId xmlns:p14="http://schemas.microsoft.com/office/powerpoint/2010/main" val="126984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Kerrie</a:t>
            </a:r>
          </a:p>
          <a:p>
            <a:pPr marL="171450" indent="-171450">
              <a:buFont typeface="Arial" panose="020B0604020202020204" pitchFamily="34" charset="0"/>
              <a:buChar char="•"/>
            </a:pPr>
            <a:r>
              <a:rPr lang="en-US" b="0"/>
              <a:t>Team Representatives are critical to upholding the Quality Control System of the NWBA.</a:t>
            </a:r>
          </a:p>
          <a:p>
            <a:pPr marL="171450" indent="-171450">
              <a:buFont typeface="Arial" panose="020B0604020202020204" pitchFamily="34" charset="0"/>
              <a:buChar char="•"/>
            </a:pPr>
            <a:r>
              <a:rPr lang="en-US" b="0"/>
              <a:t>The rosters posted on the NWBA website are how </a:t>
            </a:r>
            <a:r>
              <a:rPr lang="en-US"/>
              <a:t>to confirm</a:t>
            </a:r>
            <a:r>
              <a:rPr lang="en-US" b="0"/>
              <a:t> that the Participants required to submit a membership registration, complete SafeSport training and/or background screens are in fact compliant with all of the requirements.</a:t>
            </a:r>
          </a:p>
          <a:p>
            <a:pPr marL="171450" indent="-171450">
              <a:buFont typeface="Arial" panose="020B0604020202020204" pitchFamily="34" charset="0"/>
              <a:buChar char="•"/>
            </a:pPr>
            <a:r>
              <a:rPr lang="en-US" b="0" i="1"/>
              <a:t>Read slide</a:t>
            </a:r>
          </a:p>
          <a:p>
            <a:pPr marL="171450" indent="-171450">
              <a:buFont typeface="Arial" panose="020B0604020202020204" pitchFamily="34" charset="0"/>
              <a:buChar char="•"/>
            </a:pPr>
            <a:r>
              <a:rPr lang="en-US" b="0"/>
              <a:t>Screenshot on the bottom shows and example of a Team Roster page and how to navigate to that section of the website.</a:t>
            </a:r>
          </a:p>
        </p:txBody>
      </p:sp>
      <p:sp>
        <p:nvSpPr>
          <p:cNvPr id="4" name="Slide Number Placeholder 3"/>
          <p:cNvSpPr>
            <a:spLocks noGrp="1"/>
          </p:cNvSpPr>
          <p:nvPr>
            <p:ph type="sldNum" sz="quarter" idx="5"/>
          </p:nvPr>
        </p:nvSpPr>
        <p:spPr/>
        <p:txBody>
          <a:bodyPr/>
          <a:lstStyle/>
          <a:p>
            <a:fld id="{C7FD9881-505B-41F3-9F5B-2076A3FFB263}" type="slidenum">
              <a:rPr lang="en-US" smtClean="0"/>
              <a:t>29</a:t>
            </a:fld>
            <a:endParaRPr lang="en-US"/>
          </a:p>
        </p:txBody>
      </p:sp>
    </p:spTree>
    <p:extLst>
      <p:ext uri="{BB962C8B-B14F-4D97-AF65-F5344CB8AC3E}">
        <p14:creationId xmlns:p14="http://schemas.microsoft.com/office/powerpoint/2010/main" val="212468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a:solidFill>
                  <a:srgbClr val="000000"/>
                </a:solidFill>
                <a:effectLst/>
                <a:latin typeface="Calibri" panose="020F0502020204030204" pitchFamily="34" charset="0"/>
              </a:rPr>
              <a:t>Moderator</a:t>
            </a:r>
            <a:r>
              <a:rPr lang="en-US" sz="1200" b="0" i="0" u="none" strike="noStrike">
                <a:solidFill>
                  <a:srgbClr val="000000"/>
                </a:solidFill>
                <a:effectLst/>
                <a:latin typeface="Calibri" panose="020F0502020204030204" pitchFamily="34" charset="0"/>
              </a:rPr>
              <a:t>: </a:t>
            </a:r>
          </a:p>
          <a:p>
            <a:pPr marL="171450" indent="-171450">
              <a:buFont typeface="Arial" panose="020B0604020202020204" pitchFamily="34" charset="0"/>
              <a:buChar char="•"/>
            </a:pPr>
            <a:r>
              <a:rPr lang="en-US" sz="1200" b="0" i="0" u="none" strike="noStrike">
                <a:solidFill>
                  <a:srgbClr val="000000"/>
                </a:solidFill>
                <a:effectLst/>
                <a:latin typeface="Calibri" panose="020F0502020204030204" pitchFamily="34" charset="0"/>
              </a:rPr>
              <a:t>Our presenter's tonight are Brandon McBeain and </a:t>
            </a:r>
            <a:r>
              <a:rPr lang="en-US" b="0" i="0">
                <a:solidFill>
                  <a:srgbClr val="666666"/>
                </a:solidFill>
                <a:effectLst/>
                <a:latin typeface="Source Sans Pro" panose="020B0503030403020204" pitchFamily="34" charset="0"/>
              </a:rPr>
              <a:t>Kerrie </a:t>
            </a:r>
            <a:r>
              <a:rPr lang="en-US" b="0" i="0" err="1">
                <a:solidFill>
                  <a:srgbClr val="666666"/>
                </a:solidFill>
                <a:effectLst/>
                <a:latin typeface="Source Sans Pro" panose="020B0503030403020204" pitchFamily="34" charset="0"/>
              </a:rPr>
              <a:t>Macudzinsk</a:t>
            </a:r>
            <a:endParaRPr lang="en-US" sz="1200" b="0" i="0" u="none" strike="noStrike">
              <a:solidFill>
                <a:srgbClr val="000000"/>
              </a:solidFill>
              <a:effectLst/>
              <a:latin typeface="Calibri" panose="020F0502020204030204" pitchFamily="34" charset="0"/>
            </a:endParaRPr>
          </a:p>
          <a:p>
            <a:pPr marL="171450" indent="-171450">
              <a:buFont typeface="Arial" panose="020B0604020202020204" pitchFamily="34" charset="0"/>
              <a:buChar char="•"/>
            </a:pPr>
            <a:r>
              <a:rPr lang="en-US" sz="1200" b="0" i="1" u="none" strike="noStrike">
                <a:solidFill>
                  <a:srgbClr val="000000"/>
                </a:solidFill>
                <a:effectLst/>
                <a:latin typeface="Calibri" panose="020F0502020204030204" pitchFamily="34" charset="0"/>
              </a:rPr>
              <a:t>Read slide</a:t>
            </a:r>
          </a:p>
          <a:p>
            <a:pPr marL="171450" indent="-171450">
              <a:buFont typeface="Arial" panose="020B0604020202020204" pitchFamily="34" charset="0"/>
              <a:buChar char="•"/>
            </a:pPr>
            <a:r>
              <a:rPr lang="en-US" sz="1200" b="0" i="0" u="none" strike="noStrike">
                <a:solidFill>
                  <a:srgbClr val="000000"/>
                </a:solidFill>
                <a:effectLst/>
                <a:latin typeface="Calibri" panose="020F0502020204030204" pitchFamily="34" charset="0"/>
              </a:rPr>
              <a:t>Transition to Brandon</a:t>
            </a:r>
            <a:endParaRPr lang="en-US" i="0"/>
          </a:p>
        </p:txBody>
      </p:sp>
      <p:sp>
        <p:nvSpPr>
          <p:cNvPr id="4" name="Slide Number Placeholder 3"/>
          <p:cNvSpPr>
            <a:spLocks noGrp="1"/>
          </p:cNvSpPr>
          <p:nvPr>
            <p:ph type="sldNum" sz="quarter" idx="5"/>
          </p:nvPr>
        </p:nvSpPr>
        <p:spPr/>
        <p:txBody>
          <a:bodyPr/>
          <a:lstStyle/>
          <a:p>
            <a:fld id="{C7FD9881-505B-41F3-9F5B-2076A3FFB263}" type="slidenum">
              <a:rPr lang="en-US" smtClean="0"/>
              <a:t>3</a:t>
            </a:fld>
            <a:endParaRPr lang="en-US"/>
          </a:p>
        </p:txBody>
      </p:sp>
    </p:spTree>
    <p:extLst>
      <p:ext uri="{BB962C8B-B14F-4D97-AF65-F5344CB8AC3E}">
        <p14:creationId xmlns:p14="http://schemas.microsoft.com/office/powerpoint/2010/main" val="1578895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Kerrie</a:t>
            </a:r>
            <a:endParaRPr lang="en-US" b="1">
              <a:cs typeface="Calibri"/>
            </a:endParaRPr>
          </a:p>
          <a:p>
            <a:pPr marL="171450" indent="-171450">
              <a:buFont typeface="Arial"/>
              <a:buChar char="•"/>
            </a:pPr>
            <a:r>
              <a:rPr lang="en-US">
                <a:cs typeface="Calibri"/>
              </a:rPr>
              <a:t>The QCS identifies the various types of event Participants </a:t>
            </a:r>
          </a:p>
          <a:p>
            <a:pPr marL="171450" indent="-171450">
              <a:buFont typeface="Arial"/>
              <a:buChar char="•"/>
            </a:pPr>
            <a:r>
              <a:rPr lang="en-US">
                <a:cs typeface="Calibri"/>
              </a:rPr>
              <a:t>The group outlined on this slide are: </a:t>
            </a:r>
            <a:r>
              <a:rPr lang="en-US" i="1">
                <a:cs typeface="Calibri"/>
              </a:rPr>
              <a:t>read slide</a:t>
            </a:r>
          </a:p>
          <a:p>
            <a:pPr marL="171450" indent="-171450">
              <a:buFont typeface="Arial"/>
              <a:buChar char="•"/>
            </a:pPr>
            <a:r>
              <a:rPr lang="en-US" i="0">
                <a:cs typeface="Calibri"/>
              </a:rPr>
              <a:t>It is VERY important that we encourage individuals to submit their NWBA Membership Registration as early in the season as possible</a:t>
            </a:r>
          </a:p>
        </p:txBody>
      </p:sp>
      <p:sp>
        <p:nvSpPr>
          <p:cNvPr id="4" name="Slide Number Placeholder 3"/>
          <p:cNvSpPr>
            <a:spLocks noGrp="1"/>
          </p:cNvSpPr>
          <p:nvPr>
            <p:ph type="sldNum" sz="quarter" idx="5"/>
          </p:nvPr>
        </p:nvSpPr>
        <p:spPr/>
        <p:txBody>
          <a:bodyPr/>
          <a:lstStyle/>
          <a:p>
            <a:fld id="{C7FD9881-505B-41F3-9F5B-2076A3FFB263}" type="slidenum">
              <a:rPr lang="en-US" smtClean="0"/>
              <a:t>30</a:t>
            </a:fld>
            <a:endParaRPr lang="en-US"/>
          </a:p>
        </p:txBody>
      </p:sp>
    </p:spTree>
    <p:extLst>
      <p:ext uri="{BB962C8B-B14F-4D97-AF65-F5344CB8AC3E}">
        <p14:creationId xmlns:p14="http://schemas.microsoft.com/office/powerpoint/2010/main" val="3770378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Kerrie</a:t>
            </a:r>
          </a:p>
          <a:p>
            <a:pPr marL="171450" indent="-171450">
              <a:buFontTx/>
              <a:buChar char="-"/>
            </a:pPr>
            <a:r>
              <a:rPr lang="en-US" i="1"/>
              <a:t>Visit your team’s webpage to view the Adult Athletes, Junior Athletes and Non-Athletes that are compliant and fully registered </a:t>
            </a:r>
          </a:p>
          <a:p>
            <a:pPr marL="171450" indent="-171450">
              <a:buFontTx/>
              <a:buChar char="-"/>
            </a:pPr>
            <a:r>
              <a:rPr lang="en-US" i="1"/>
              <a:t>Starting in 2022-23 Non-Athletes will be listed on the team’s “Home” tab; the roster tab will not be utilized or listing the compliant/registered Non-Athletes</a:t>
            </a:r>
          </a:p>
          <a:p>
            <a:pPr marL="0" indent="0">
              <a:buFont typeface="Arial" panose="020B0604020202020204" pitchFamily="34" charset="0"/>
              <a:buNone/>
            </a:pPr>
            <a:r>
              <a:rPr lang="en-US">
                <a:cs typeface="Calibri"/>
              </a:rPr>
              <a:t>Transition to Brandon</a:t>
            </a: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31</a:t>
            </a:fld>
            <a:endParaRPr lang="en-US"/>
          </a:p>
        </p:txBody>
      </p:sp>
    </p:spTree>
    <p:extLst>
      <p:ext uri="{BB962C8B-B14F-4D97-AF65-F5344CB8AC3E}">
        <p14:creationId xmlns:p14="http://schemas.microsoft.com/office/powerpoint/2010/main" val="420800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32</a:t>
            </a:fld>
            <a:endParaRPr lang="en-US"/>
          </a:p>
        </p:txBody>
      </p:sp>
    </p:spTree>
    <p:extLst>
      <p:ext uri="{BB962C8B-B14F-4D97-AF65-F5344CB8AC3E}">
        <p14:creationId xmlns:p14="http://schemas.microsoft.com/office/powerpoint/2010/main" val="2929429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33</a:t>
            </a:fld>
            <a:endParaRPr lang="en-US"/>
          </a:p>
        </p:txBody>
      </p:sp>
    </p:spTree>
    <p:extLst>
      <p:ext uri="{BB962C8B-B14F-4D97-AF65-F5344CB8AC3E}">
        <p14:creationId xmlns:p14="http://schemas.microsoft.com/office/powerpoint/2010/main" val="117800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34</a:t>
            </a:fld>
            <a:endParaRPr lang="en-US"/>
          </a:p>
        </p:txBody>
      </p:sp>
    </p:spTree>
    <p:extLst>
      <p:ext uri="{BB962C8B-B14F-4D97-AF65-F5344CB8AC3E}">
        <p14:creationId xmlns:p14="http://schemas.microsoft.com/office/powerpoint/2010/main" val="2337017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1" i="0" u="none" strike="noStrike">
                <a:solidFill>
                  <a:srgbClr val="000000"/>
                </a:solidFill>
                <a:effectLst/>
                <a:latin typeface="Calibri" panose="020F0502020204030204" pitchFamily="34" charset="0"/>
              </a:rPr>
              <a:t>Moderator</a:t>
            </a:r>
            <a:r>
              <a:rPr lang="en-US" sz="1800" b="0" i="0" u="none" strike="noStrike">
                <a:solidFill>
                  <a:srgbClr val="000000"/>
                </a:solidFill>
                <a:effectLst/>
                <a:latin typeface="Calibri" panose="020F0502020204030204" pitchFamily="34" charset="0"/>
              </a:rPr>
              <a:t>: </a:t>
            </a:r>
            <a:r>
              <a:rPr lang="en-US" sz="1800" b="0" i="0">
                <a:solidFill>
                  <a:srgbClr val="000000"/>
                </a:solidFill>
                <a:effectLst/>
                <a:latin typeface="Calibri" panose="020F0502020204030204" pitchFamily="34" charset="0"/>
              </a:rPr>
              <a:t>​</a:t>
            </a:r>
            <a:r>
              <a:rPr lang="en-US" sz="1800" b="0" i="0" u="none" strike="noStrike">
                <a:solidFill>
                  <a:srgbClr val="000000"/>
                </a:solidFill>
                <a:effectLst/>
                <a:latin typeface="Calibri" panose="020F0502020204030204" pitchFamily="34" charset="0"/>
              </a:rPr>
              <a:t>Thank you to our presenters for sharing that information. We will now move to the general questions and answer portion of the webinar. Please feel free to unmute yourself to ask a question or type it in the chat.</a:t>
            </a:r>
            <a:r>
              <a:rPr lang="en-US" sz="1800"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35</a:t>
            </a:fld>
            <a:endParaRPr lang="en-US"/>
          </a:p>
        </p:txBody>
      </p:sp>
    </p:spTree>
    <p:extLst>
      <p:ext uri="{BB962C8B-B14F-4D97-AF65-F5344CB8AC3E}">
        <p14:creationId xmlns:p14="http://schemas.microsoft.com/office/powerpoint/2010/main" val="2382280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Moderator</a:t>
            </a:r>
            <a:r>
              <a:rPr lang="en-US" sz="1800" b="0" i="0" u="none" strike="noStrike">
                <a:solidFill>
                  <a:srgbClr val="000000"/>
                </a:solidFill>
                <a:effectLst/>
                <a:latin typeface="Calibri" panose="020F0502020204030204" pitchFamily="34" charset="0"/>
              </a:rPr>
              <a:t>: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Thank you to all of you for taking time out of your busy schedules to participate in this installment of the NWBA Webinar Series Presented by ABC Medical. </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The video recording of tonight’s session will be posted on the link listed here by the end of this week</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Our next webinar titled ‘Navigating Team and Individual Membership Registration’ will be hosted on Wednesday, July 27 at 6:30pm MT</a:t>
            </a:r>
            <a:r>
              <a:rPr lang="en-US" sz="1800" b="0" i="0" u="none" strike="noStrike">
                <a:solidFill>
                  <a:srgbClr val="666666"/>
                </a:solidFill>
                <a:effectLst/>
                <a:latin typeface="Source Sans Pro" panose="020B0503030403020204" pitchFamily="34" charset="0"/>
              </a:rPr>
              <a:t>.</a:t>
            </a:r>
            <a:r>
              <a:rPr lang="en-US" sz="1800" b="0" i="0" u="none" strike="noStrike">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We hope you have a great evening and a successful season!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36</a:t>
            </a:fld>
            <a:endParaRPr lang="en-US"/>
          </a:p>
        </p:txBody>
      </p:sp>
    </p:spTree>
    <p:extLst>
      <p:ext uri="{BB962C8B-B14F-4D97-AF65-F5344CB8AC3E}">
        <p14:creationId xmlns:p14="http://schemas.microsoft.com/office/powerpoint/2010/main" val="388319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t>Brandon</a:t>
            </a:r>
          </a:p>
          <a:p>
            <a:pPr marL="171450" indent="-171450">
              <a:buFont typeface="Arial" panose="020B0604020202020204" pitchFamily="34" charset="0"/>
              <a:buChar char="•"/>
            </a:pPr>
            <a:r>
              <a:rPr lang="en-US" b="0" i="0"/>
              <a:t>Touching on wide array of topics; applicable to wide range of teams and membership categories</a:t>
            </a:r>
          </a:p>
          <a:p>
            <a:pPr marL="171450" indent="-171450">
              <a:buFont typeface="Arial" panose="020B0604020202020204" pitchFamily="34" charset="0"/>
              <a:buChar char="•"/>
            </a:pPr>
            <a:r>
              <a:rPr lang="en-US" b="0" i="0"/>
              <a:t>Cover topics as best as we can or provide you the location/resources to reference to educate yourself</a:t>
            </a:r>
          </a:p>
          <a:p>
            <a:pPr marL="171450" indent="-171450">
              <a:buFont typeface="Arial" panose="020B0604020202020204" pitchFamily="34" charset="0"/>
              <a:buChar char="•"/>
            </a:pPr>
            <a:r>
              <a:rPr lang="en-US"/>
              <a:t>Team </a:t>
            </a:r>
            <a:r>
              <a:rPr lang="en-US" b="0" i="0"/>
              <a:t>Representatives </a:t>
            </a:r>
            <a:r>
              <a:rPr lang="en-US"/>
              <a:t>on the call or those still looing to confirm theirs for the season should understand this role is</a:t>
            </a:r>
            <a:r>
              <a:rPr lang="en-US" b="0" i="0"/>
              <a:t> the most critical administrative role in the NWBA; your are our ambassadors of our sport and organization</a:t>
            </a:r>
            <a:r>
              <a:rPr lang="en-US"/>
              <a:t> within your team, facility and community.</a:t>
            </a:r>
            <a:endParaRPr lang="en-US" b="0" i="0">
              <a:cs typeface="Calibri"/>
            </a:endParaRPr>
          </a:p>
          <a:p>
            <a:pPr marL="171450" indent="-171450">
              <a:buFont typeface="Arial" panose="020B0604020202020204" pitchFamily="34" charset="0"/>
              <a:buChar char="•"/>
            </a:pPr>
            <a:r>
              <a:rPr lang="en-US" b="0" i="0"/>
              <a:t>Team and Individual </a:t>
            </a:r>
            <a:r>
              <a:rPr lang="en-US"/>
              <a:t>administration</a:t>
            </a:r>
            <a:r>
              <a:rPr lang="en-US" b="0" i="0"/>
              <a:t> can be a distraction for a team on the court; handling things accordingly can ensure focus can remain on play for coaches, athletes and more!</a:t>
            </a:r>
            <a:endParaRPr lang="en-US" b="0" i="0">
              <a:cs typeface="Calibri" panose="020F0502020204030204"/>
            </a:endParaRPr>
          </a:p>
          <a:p>
            <a:pPr marL="0" indent="0">
              <a:buFont typeface="Arial" panose="020B0604020202020204" pitchFamily="34" charset="0"/>
              <a:buNone/>
            </a:pPr>
            <a:endParaRPr lang="en-US" i="0"/>
          </a:p>
        </p:txBody>
      </p:sp>
      <p:sp>
        <p:nvSpPr>
          <p:cNvPr id="4" name="Slide Number Placeholder 3"/>
          <p:cNvSpPr>
            <a:spLocks noGrp="1"/>
          </p:cNvSpPr>
          <p:nvPr>
            <p:ph type="sldNum" sz="quarter" idx="5"/>
          </p:nvPr>
        </p:nvSpPr>
        <p:spPr/>
        <p:txBody>
          <a:bodyPr/>
          <a:lstStyle/>
          <a:p>
            <a:fld id="{C7FD9881-505B-41F3-9F5B-2076A3FFB263}" type="slidenum">
              <a:rPr lang="en-US" smtClean="0"/>
              <a:t>4</a:t>
            </a:fld>
            <a:endParaRPr lang="en-US"/>
          </a:p>
        </p:txBody>
      </p:sp>
    </p:spTree>
    <p:extLst>
      <p:ext uri="{BB962C8B-B14F-4D97-AF65-F5344CB8AC3E}">
        <p14:creationId xmlns:p14="http://schemas.microsoft.com/office/powerpoint/2010/main" val="70781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p>
        </p:txBody>
      </p:sp>
      <p:sp>
        <p:nvSpPr>
          <p:cNvPr id="4" name="Slide Number Placeholder 3"/>
          <p:cNvSpPr>
            <a:spLocks noGrp="1"/>
          </p:cNvSpPr>
          <p:nvPr>
            <p:ph type="sldNum" sz="quarter" idx="5"/>
          </p:nvPr>
        </p:nvSpPr>
        <p:spPr/>
        <p:txBody>
          <a:bodyPr/>
          <a:lstStyle/>
          <a:p>
            <a:fld id="{C7FD9881-505B-41F3-9F5B-2076A3FFB263}" type="slidenum">
              <a:rPr lang="en-US" smtClean="0"/>
              <a:t>5</a:t>
            </a:fld>
            <a:endParaRPr lang="en-US"/>
          </a:p>
        </p:txBody>
      </p:sp>
    </p:spTree>
    <p:extLst>
      <p:ext uri="{BB962C8B-B14F-4D97-AF65-F5344CB8AC3E}">
        <p14:creationId xmlns:p14="http://schemas.microsoft.com/office/powerpoint/2010/main" val="268595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p>
        </p:txBody>
      </p:sp>
      <p:sp>
        <p:nvSpPr>
          <p:cNvPr id="4" name="Slide Number Placeholder 3"/>
          <p:cNvSpPr>
            <a:spLocks noGrp="1"/>
          </p:cNvSpPr>
          <p:nvPr>
            <p:ph type="sldNum" sz="quarter" idx="5"/>
          </p:nvPr>
        </p:nvSpPr>
        <p:spPr/>
        <p:txBody>
          <a:bodyPr/>
          <a:lstStyle/>
          <a:p>
            <a:fld id="{C7FD9881-505B-41F3-9F5B-2076A3FFB263}" type="slidenum">
              <a:rPr lang="en-US" smtClean="0"/>
              <a:t>6</a:t>
            </a:fld>
            <a:endParaRPr lang="en-US"/>
          </a:p>
        </p:txBody>
      </p:sp>
    </p:spTree>
    <p:extLst>
      <p:ext uri="{BB962C8B-B14F-4D97-AF65-F5344CB8AC3E}">
        <p14:creationId xmlns:p14="http://schemas.microsoft.com/office/powerpoint/2010/main" val="244272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Brandon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Previous Multi-Year Dues Structure Approved by BOD and shared in June 2018</a:t>
            </a:r>
          </a:p>
          <a:p>
            <a:pPr marL="171450" marR="0" indent="-171450">
              <a:spcBef>
                <a:spcPts val="0"/>
              </a:spcBef>
              <a:spcAft>
                <a:spcPts val="0"/>
              </a:spcAft>
              <a:buFont typeface="Arial" panose="020B0604020202020204" pitchFamily="34" charset="0"/>
              <a:buChar char="•"/>
            </a:pPr>
            <a:r>
              <a:rPr lang="en-US" sz="1200" b="0" u="sng">
                <a:latin typeface="Calibri" panose="020F0502020204030204" pitchFamily="34" charset="0"/>
                <a:ea typeface="Calibri" panose="020F0502020204030204" pitchFamily="34" charset="0"/>
              </a:rPr>
              <a:t>Board of Directors Approved Changes/Freezes in 2020 &amp; 2021</a:t>
            </a:r>
            <a:endParaRPr lang="en-US" sz="1200" b="0" u="sng">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b="0" u="sng">
                <a:effectLst/>
                <a:latin typeface="Calibri" panose="020F0502020204030204" pitchFamily="34" charset="0"/>
                <a:ea typeface="Calibri" panose="020F0502020204030204" pitchFamily="34" charset="0"/>
              </a:rPr>
              <a:t>As shared during the 2022 NWBA Annual Assembly the BOD will be freezing dues for 2022-23. This was again shared during the June 2022 Town Hall Meeting.</a:t>
            </a: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7</a:t>
            </a:fld>
            <a:endParaRPr lang="en-US"/>
          </a:p>
        </p:txBody>
      </p:sp>
    </p:spTree>
    <p:extLst>
      <p:ext uri="{BB962C8B-B14F-4D97-AF65-F5344CB8AC3E}">
        <p14:creationId xmlns:p14="http://schemas.microsoft.com/office/powerpoint/2010/main" val="92944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Brandon</a:t>
            </a:r>
          </a:p>
          <a:p>
            <a:pPr marL="171450" indent="-171450">
              <a:buFont typeface="Arial" panose="020B0604020202020204" pitchFamily="34" charset="0"/>
              <a:buChar char="•"/>
            </a:pPr>
            <a:r>
              <a:rPr lang="en-US" b="0"/>
              <a:t>Option to pay in full during registration for team and individual exist</a:t>
            </a:r>
          </a:p>
          <a:p>
            <a:pPr marL="171450" indent="-171450">
              <a:buFont typeface="Arial" panose="020B0604020202020204" pitchFamily="34" charset="0"/>
              <a:buChar char="•"/>
            </a:pPr>
            <a:r>
              <a:rPr lang="en-US" b="0"/>
              <a:t>Option to pay by check requires one to contact the NWBA prior to registration</a:t>
            </a:r>
          </a:p>
          <a:p>
            <a:pPr marL="171450" indent="-171450">
              <a:buFont typeface="Arial" panose="020B0604020202020204" pitchFamily="34" charset="0"/>
              <a:buChar char="•"/>
            </a:pPr>
            <a:r>
              <a:rPr lang="en-US" b="0"/>
              <a:t>Option to pay for bulk number of individual memberships is available. </a:t>
            </a:r>
            <a:br>
              <a:rPr lang="en-US" b="1"/>
            </a:br>
            <a:br>
              <a:rPr lang="en-US"/>
            </a:br>
            <a:endParaRPr lang="en-US"/>
          </a:p>
        </p:txBody>
      </p:sp>
      <p:sp>
        <p:nvSpPr>
          <p:cNvPr id="4" name="Slide Number Placeholder 3"/>
          <p:cNvSpPr>
            <a:spLocks noGrp="1"/>
          </p:cNvSpPr>
          <p:nvPr>
            <p:ph type="sldNum" sz="quarter" idx="5"/>
          </p:nvPr>
        </p:nvSpPr>
        <p:spPr/>
        <p:txBody>
          <a:bodyPr/>
          <a:lstStyle/>
          <a:p>
            <a:fld id="{C7FD9881-505B-41F3-9F5B-2076A3FFB263}" type="slidenum">
              <a:rPr lang="en-US" smtClean="0"/>
              <a:t>8</a:t>
            </a:fld>
            <a:endParaRPr lang="en-US"/>
          </a:p>
        </p:txBody>
      </p:sp>
    </p:spTree>
    <p:extLst>
      <p:ext uri="{BB962C8B-B14F-4D97-AF65-F5344CB8AC3E}">
        <p14:creationId xmlns:p14="http://schemas.microsoft.com/office/powerpoint/2010/main" val="337694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a:t>Brandon</a:t>
            </a:r>
          </a:p>
          <a:p>
            <a:pPr marL="0" indent="0">
              <a:buFont typeface="Arial" panose="020B0604020202020204" pitchFamily="34" charset="0"/>
              <a:buNone/>
            </a:pPr>
            <a:r>
              <a:rPr lang="en-US" i="1"/>
              <a:t>Read Slide</a:t>
            </a:r>
            <a:endParaRPr lang="en-US" b="1" i="1" u="sng">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r>
              <a:rPr lang="en-US" b="0" i="1" u="none">
                <a:latin typeface="Calibri" panose="020F0502020204030204" pitchFamily="34" charset="0"/>
                <a:ea typeface="Calibri" panose="020F0502020204030204" pitchFamily="34" charset="0"/>
                <a:cs typeface="Calibri" panose="020F0502020204030204" pitchFamily="34" charset="0"/>
              </a:rPr>
              <a:t>Late Fees Help Drive Participation in Registration = Helps Drives Compliance/Safety</a:t>
            </a:r>
            <a:br>
              <a:rPr lang="en-US" b="0" i="1" u="none">
                <a:latin typeface="Calibri" panose="020F0502020204030204" pitchFamily="34" charset="0"/>
                <a:ea typeface="Calibri" panose="020F0502020204030204" pitchFamily="34" charset="0"/>
                <a:cs typeface="Calibri" panose="020F0502020204030204" pitchFamily="34" charset="0"/>
              </a:rPr>
            </a:br>
            <a:endParaRPr lang="en-US" sz="1200" b="1" i="1" u="none">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7FD9881-505B-41F3-9F5B-2076A3FFB263}" type="slidenum">
              <a:rPr lang="en-US" smtClean="0"/>
              <a:t>9</a:t>
            </a:fld>
            <a:endParaRPr lang="en-US"/>
          </a:p>
        </p:txBody>
      </p:sp>
    </p:spTree>
    <p:extLst>
      <p:ext uri="{BB962C8B-B14F-4D97-AF65-F5344CB8AC3E}">
        <p14:creationId xmlns:p14="http://schemas.microsoft.com/office/powerpoint/2010/main" val="418743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23DB0E-E83A-4242-9DD9-E53637B4979F}"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50038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86974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08965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3DB0E-E83A-4242-9DD9-E53637B4979F}"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39711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3DB0E-E83A-4242-9DD9-E53637B4979F}"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97067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23DB0E-E83A-4242-9DD9-E53637B4979F}"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5971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23DB0E-E83A-4242-9DD9-E53637B4979F}"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167798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23DB0E-E83A-4242-9DD9-E53637B4979F}"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12835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3DB0E-E83A-4242-9DD9-E53637B4979F}"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24526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DB0E-E83A-4242-9DD9-E53637B4979F}"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30252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3DB0E-E83A-4242-9DD9-E53637B4979F}"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AACB3-DFEB-9D4D-A77A-23FAADBF9D60}" type="slidenum">
              <a:rPr lang="en-US" smtClean="0"/>
              <a:t>‹#›</a:t>
            </a:fld>
            <a:endParaRPr lang="en-US"/>
          </a:p>
        </p:txBody>
      </p:sp>
    </p:spTree>
    <p:extLst>
      <p:ext uri="{BB962C8B-B14F-4D97-AF65-F5344CB8AC3E}">
        <p14:creationId xmlns:p14="http://schemas.microsoft.com/office/powerpoint/2010/main" val="209412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3DB0E-E83A-4242-9DD9-E53637B4979F}" type="datetimeFigureOut">
              <a:rPr lang="en-US" smtClean="0"/>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AACB3-DFEB-9D4D-A77A-23FAADBF9D60}" type="slidenum">
              <a:rPr lang="en-US" smtClean="0"/>
              <a:t>‹#›</a:t>
            </a:fld>
            <a:endParaRPr lang="en-US"/>
          </a:p>
        </p:txBody>
      </p:sp>
    </p:spTree>
    <p:extLst>
      <p:ext uri="{BB962C8B-B14F-4D97-AF65-F5344CB8AC3E}">
        <p14:creationId xmlns:p14="http://schemas.microsoft.com/office/powerpoint/2010/main" val="1771148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nwba.org/teamregistratio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hyperlink" Target="https://www.nwba.org/individualregistration" TargetMode="External"/><Relationship Id="rId4" Type="http://schemas.openxmlformats.org/officeDocument/2006/relationships/hyperlink" Target="http://www.nwba.org/teamregistr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nwba.org/generalappsforms" TargetMode="External"/><Relationship Id="rId4" Type="http://schemas.openxmlformats.org/officeDocument/2006/relationships/hyperlink" Target="mailto:brandomcbeain@nwba.or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assets.ngin.com/attachments/document/0082/5849/NWBA-Classification-Game-Format.pdf" TargetMode="External"/><Relationship Id="rId3" Type="http://schemas.openxmlformats.org/officeDocument/2006/relationships/image" Target="../media/image1.png"/><Relationship Id="rId7" Type="http://schemas.openxmlformats.org/officeDocument/2006/relationships/hyperlink" Target="http://assets.ngin.com/attachments/document/0082/5851/Team-Reviewer-Worksheet.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brandonmcbeain@nwba.org" TargetMode="External"/><Relationship Id="rId5" Type="http://schemas.openxmlformats.org/officeDocument/2006/relationships/hyperlink" Target="http://assets.ngin.com/attachments/document/0090/5672/NWBA_Classification_Roster.pdf" TargetMode="External"/><Relationship Id="rId4" Type="http://schemas.openxmlformats.org/officeDocument/2006/relationships/hyperlink" Target="https://www.nwba.org/classificationfor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nwba.org/playertransfer" TargetMode="External"/><Relationship Id="rId4" Type="http://schemas.openxmlformats.org/officeDocument/2006/relationships/hyperlink" Target="http://www.nwba.org/playereligibility"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nwba.sportngin.com/register/form/247954650" TargetMode="External"/><Relationship Id="rId3" Type="http://schemas.openxmlformats.org/officeDocument/2006/relationships/image" Target="../media/image1.png"/><Relationship Id="rId7" Type="http://schemas.openxmlformats.org/officeDocument/2006/relationships/hyperlink" Target="http://nwba.sportngin.com/register/form/894761816?_ga=2.64012335.1025427326.1501441177-29898949.1487632067"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assets.ngin.com/attachments/document/0105/6195/JUNIOR_DIVISION_MINIMAL_DISABILITY_FORM__rev_8-2016_.pdf" TargetMode="External"/><Relationship Id="rId5" Type="http://schemas.openxmlformats.org/officeDocument/2006/relationships/hyperlink" Target="http://assets.ngin.com/attachments/document/0082/5835/Jr_Division_High_School_Verification_form.pdf" TargetMode="External"/><Relationship Id="rId4" Type="http://schemas.openxmlformats.org/officeDocument/2006/relationships/hyperlink" Target="http://www.nwba.org/juniordivis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nwba.org/coachcertification" TargetMode="External"/><Relationship Id="rId5" Type="http://schemas.openxmlformats.org/officeDocument/2006/relationships/hyperlink" Target="http://www.nwba.org/coachcertification" TargetMode="External"/><Relationship Id="rId4" Type="http://schemas.openxmlformats.org/officeDocument/2006/relationships/hyperlink" Target="http://www.nwba.org/teamreview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nwba.org/safet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www.nwba.org/officials" TargetMode="External"/><Relationship Id="rId4" Type="http://schemas.openxmlformats.org/officeDocument/2006/relationships/hyperlink" Target="https://www.nwba.org/page/show/7334493-teams-by-division-2022-2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nwba.org/resourcecen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mailto:brandonmcbeain@nwba.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nwba.org/divisioninfo" TargetMode="External"/><Relationship Id="rId5" Type="http://schemas.openxmlformats.org/officeDocument/2006/relationships/hyperlink" Target="http://www.nwbaorg/policiesprocedures" TargetMode="External"/><Relationship Id="rId4" Type="http://schemas.openxmlformats.org/officeDocument/2006/relationships/hyperlink" Target="http://www.nwba.org/bylaw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nwba.org/divisioninf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4BAC7F-C8A8-B4B1-862F-F1DE5DB523F2}"/>
              </a:ext>
            </a:extLst>
          </p:cNvPr>
          <p:cNvSpPr txBox="1"/>
          <p:nvPr/>
        </p:nvSpPr>
        <p:spPr>
          <a:xfrm>
            <a:off x="1094362" y="1231173"/>
            <a:ext cx="6955276" cy="2862322"/>
          </a:xfrm>
          <a:prstGeom prst="rect">
            <a:avLst/>
          </a:prstGeom>
          <a:noFill/>
        </p:spPr>
        <p:txBody>
          <a:bodyPr wrap="square" rtlCol="0" anchor="t">
            <a:spAutoFit/>
          </a:bodyPr>
          <a:lstStyle/>
          <a:p>
            <a:pPr algn="ctr"/>
            <a:r>
              <a:rPr lang="en-US" sz="4000" b="1">
                <a:latin typeface="Gotham-Black"/>
                <a:cs typeface="Gotham-Black"/>
              </a:rPr>
              <a:t>NWBA Webinar Series </a:t>
            </a:r>
          </a:p>
          <a:p>
            <a:pPr algn="ctr"/>
            <a:r>
              <a:rPr lang="en-US" sz="4000" b="1" i="1">
                <a:latin typeface="Gotham-Black"/>
                <a:cs typeface="Gotham-Black"/>
              </a:rPr>
              <a:t>presented by ABC Medical</a:t>
            </a:r>
          </a:p>
          <a:p>
            <a:pPr algn="ctr"/>
            <a:endParaRPr lang="en-US" sz="2000">
              <a:latin typeface="Gotham-Black"/>
              <a:cs typeface="Gotham-Black"/>
            </a:endParaRPr>
          </a:p>
          <a:p>
            <a:pPr algn="ctr"/>
            <a:r>
              <a:rPr lang="en-US" sz="4000" b="1" i="0">
                <a:effectLst/>
                <a:latin typeface="Gotham-Black"/>
              </a:rPr>
              <a:t>“Registering as a NWBA Team and Member”</a:t>
            </a:r>
            <a:endParaRPr lang="en-US" sz="4000">
              <a:latin typeface="Gotham-Black"/>
            </a:endParaRPr>
          </a:p>
        </p:txBody>
      </p:sp>
    </p:spTree>
    <p:extLst>
      <p:ext uri="{BB962C8B-B14F-4D97-AF65-F5344CB8AC3E}">
        <p14:creationId xmlns:p14="http://schemas.microsoft.com/office/powerpoint/2010/main" val="691945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Membership Dues – </a:t>
            </a:r>
            <a:r>
              <a:rPr lang="en-US" sz="2000">
                <a:solidFill>
                  <a:schemeClr val="bg1">
                    <a:lumMod val="50000"/>
                  </a:schemeClr>
                </a:solidFill>
                <a:latin typeface="Gotham-Black"/>
                <a:cs typeface="Gotham-Black"/>
              </a:rPr>
              <a:t>Divisional &amp; Conference</a:t>
            </a:r>
            <a:endParaRPr lang="en-US" sz="3200">
              <a:solidFill>
                <a:schemeClr val="bg1">
                  <a:lumMod val="50000"/>
                </a:schemeClr>
              </a:solidFill>
              <a:latin typeface="Gotham-Black"/>
              <a:cs typeface="Gotham-Black"/>
            </a:endParaRPr>
          </a:p>
        </p:txBody>
      </p:sp>
      <p:sp>
        <p:nvSpPr>
          <p:cNvPr id="6" name="TextBox 5">
            <a:extLst>
              <a:ext uri="{FF2B5EF4-FFF2-40B4-BE49-F238E27FC236}">
                <a16:creationId xmlns:a16="http://schemas.microsoft.com/office/drawing/2014/main" id="{21CCDFAA-6E8D-7736-EFC6-887E1BB11529}"/>
              </a:ext>
            </a:extLst>
          </p:cNvPr>
          <p:cNvSpPr txBox="1"/>
          <p:nvPr/>
        </p:nvSpPr>
        <p:spPr>
          <a:xfrm>
            <a:off x="869251" y="1122441"/>
            <a:ext cx="7270230" cy="3170099"/>
          </a:xfrm>
          <a:prstGeom prst="rect">
            <a:avLst/>
          </a:prstGeom>
          <a:noFill/>
        </p:spPr>
        <p:txBody>
          <a:bodyPr wrap="square" lIns="91440" tIns="45720" rIns="91440" bIns="45720" numCol="1" rtlCol="0" anchor="t">
            <a:spAutoFit/>
          </a:bodyPr>
          <a:lstStyle/>
          <a:p>
            <a:pPr algn="ctr"/>
            <a:r>
              <a:rPr lang="en-US" sz="1600">
                <a:latin typeface="Gotham Light"/>
              </a:rPr>
              <a:t>Divisions and Conferences in the NWBA have established dues for its operations. The NWBA does not determine the dues set by a Division and/or Conference. These funds are held in reserve for use by the Division or Conference. To streamline the registration process for teams the NWBA will collect dues during Team Registration. </a:t>
            </a:r>
            <a:endParaRPr lang="en-US"/>
          </a:p>
          <a:p>
            <a:endParaRPr lang="en-US" sz="1600">
              <a:latin typeface="Gotham Light" pitchFamily="50" charset="0"/>
            </a:endParaRPr>
          </a:p>
          <a:p>
            <a:pPr algn="ctr"/>
            <a:r>
              <a:rPr lang="en-US" sz="1600" i="0">
                <a:solidFill>
                  <a:srgbClr val="FF0000"/>
                </a:solidFill>
                <a:effectLst/>
                <a:latin typeface="Gotham Light" pitchFamily="50" charset="0"/>
              </a:rPr>
              <a:t>Most divisional dues, conference dues and regional qualifying fees (Junior Division only) were waived or reduced 2020-21/2021-22 seasons by applicable divisional leadership. Reinstitution of full dues has been exercised by divisional/conference leadership.</a:t>
            </a:r>
            <a:endParaRPr lang="en-US" sz="1600">
              <a:solidFill>
                <a:srgbClr val="FF0000"/>
              </a:solidFill>
              <a:latin typeface="Gotham Light" pitchFamily="50" charset="0"/>
            </a:endParaRPr>
          </a:p>
          <a:p>
            <a:endParaRPr lang="en-US" sz="1600">
              <a:latin typeface="Gotham Light" pitchFamily="50" charset="0"/>
            </a:endParaRPr>
          </a:p>
          <a:p>
            <a:endParaRPr lang="en-US" sz="1600">
              <a:latin typeface="Gotham Light" pitchFamily="50" charset="0"/>
            </a:endParaRPr>
          </a:p>
          <a:p>
            <a:endParaRPr lang="en-US" sz="2400" b="1" u="sng"/>
          </a:p>
        </p:txBody>
      </p:sp>
      <p:sp>
        <p:nvSpPr>
          <p:cNvPr id="7" name="TextBox 6">
            <a:extLst>
              <a:ext uri="{FF2B5EF4-FFF2-40B4-BE49-F238E27FC236}">
                <a16:creationId xmlns:a16="http://schemas.microsoft.com/office/drawing/2014/main" id="{67A939BC-2C58-F657-A583-151EF78BB720}"/>
              </a:ext>
            </a:extLst>
          </p:cNvPr>
          <p:cNvSpPr txBox="1"/>
          <p:nvPr/>
        </p:nvSpPr>
        <p:spPr>
          <a:xfrm>
            <a:off x="438593" y="3826597"/>
            <a:ext cx="4811731" cy="3170099"/>
          </a:xfrm>
          <a:prstGeom prst="rect">
            <a:avLst/>
          </a:prstGeom>
          <a:noFill/>
        </p:spPr>
        <p:txBody>
          <a:bodyPr wrap="square" rtlCol="0">
            <a:spAutoFit/>
          </a:bodyPr>
          <a:lstStyle/>
          <a:p>
            <a:r>
              <a:rPr lang="en-US" sz="1400" b="1">
                <a:latin typeface="Gotham Light" pitchFamily="50" charset="0"/>
              </a:rPr>
              <a:t>Adult Division</a:t>
            </a:r>
            <a:br>
              <a:rPr lang="en-US" sz="1400">
                <a:latin typeface="Gotham Light" pitchFamily="50" charset="0"/>
              </a:rPr>
            </a:br>
            <a:r>
              <a:rPr lang="en-US" sz="1400" err="1">
                <a:latin typeface="Gotham Light" pitchFamily="50" charset="0"/>
              </a:rPr>
              <a:t>Division</a:t>
            </a:r>
            <a:r>
              <a:rPr lang="en-US" sz="1400">
                <a:latin typeface="Gotham Light" pitchFamily="50" charset="0"/>
              </a:rPr>
              <a:t> III Dues - $50.00 per team</a:t>
            </a:r>
          </a:p>
          <a:p>
            <a:pPr lvl="1"/>
            <a:br>
              <a:rPr lang="en-US" sz="1400">
                <a:latin typeface="Gotham Light" pitchFamily="50" charset="0"/>
              </a:rPr>
            </a:br>
            <a:r>
              <a:rPr lang="en-US" sz="1400" b="1" i="1">
                <a:latin typeface="Gotham Light" pitchFamily="50" charset="0"/>
              </a:rPr>
              <a:t>Conferences</a:t>
            </a:r>
            <a:br>
              <a:rPr lang="en-US" sz="1400">
                <a:latin typeface="Gotham Light" pitchFamily="50" charset="0"/>
              </a:rPr>
            </a:br>
            <a:r>
              <a:rPr lang="en-US" sz="1400">
                <a:latin typeface="Gotham Light" pitchFamily="50" charset="0"/>
              </a:rPr>
              <a:t>Arkansas Valley $0</a:t>
            </a:r>
            <a:br>
              <a:rPr lang="en-US" sz="1400">
                <a:latin typeface="Gotham Light" pitchFamily="50" charset="0"/>
              </a:rPr>
            </a:br>
            <a:r>
              <a:rPr lang="en-US" sz="1400">
                <a:latin typeface="Gotham Light" pitchFamily="50" charset="0"/>
              </a:rPr>
              <a:t>Carolina $275 </a:t>
            </a:r>
            <a:r>
              <a:rPr lang="en-US" sz="1300" i="1">
                <a:latin typeface="Gotham Light" pitchFamily="50" charset="0"/>
              </a:rPr>
              <a:t>(conference to invoice directly)</a:t>
            </a:r>
          </a:p>
          <a:p>
            <a:pPr lvl="1"/>
            <a:r>
              <a:rPr lang="en-US" sz="1400">
                <a:latin typeface="Gotham Light" pitchFamily="50" charset="0"/>
              </a:rPr>
              <a:t>Eastern $0</a:t>
            </a:r>
            <a:br>
              <a:rPr lang="en-US" sz="1400">
                <a:latin typeface="Gotham Light" pitchFamily="50" charset="0"/>
              </a:rPr>
            </a:br>
            <a:r>
              <a:rPr lang="en-US" sz="1400">
                <a:latin typeface="Gotham Light" pitchFamily="50" charset="0"/>
              </a:rPr>
              <a:t>Florida $0</a:t>
            </a:r>
            <a:br>
              <a:rPr lang="en-US" sz="1400">
                <a:latin typeface="Gotham Light" pitchFamily="50" charset="0"/>
              </a:rPr>
            </a:br>
            <a:r>
              <a:rPr lang="en-US" sz="1400">
                <a:latin typeface="Gotham Light" pitchFamily="50" charset="0"/>
              </a:rPr>
              <a:t>Gulf Coast $0</a:t>
            </a:r>
            <a:br>
              <a:rPr lang="en-US" sz="1400">
                <a:latin typeface="Gotham Light" pitchFamily="50" charset="0"/>
              </a:rPr>
            </a:br>
            <a:r>
              <a:rPr lang="en-US" sz="1400">
                <a:latin typeface="Gotham Light" pitchFamily="50" charset="0"/>
              </a:rPr>
              <a:t>Mid-American $0</a:t>
            </a:r>
            <a:br>
              <a:rPr lang="en-US" sz="1400">
                <a:latin typeface="Gotham Light" pitchFamily="50" charset="0"/>
              </a:rPr>
            </a:br>
            <a:r>
              <a:rPr lang="en-US" sz="1400">
                <a:latin typeface="Gotham Light" pitchFamily="50" charset="0"/>
              </a:rPr>
              <a:t>Midwest $0</a:t>
            </a:r>
            <a:br>
              <a:rPr lang="en-US" sz="1400">
                <a:latin typeface="Gotham Light" pitchFamily="50" charset="0"/>
              </a:rPr>
            </a:br>
            <a:r>
              <a:rPr lang="en-US" sz="1400">
                <a:latin typeface="Gotham Light" pitchFamily="50" charset="0"/>
              </a:rPr>
              <a:t>Southern California $0</a:t>
            </a:r>
            <a:br>
              <a:rPr lang="en-US" sz="1400">
                <a:latin typeface="Gotham Light" pitchFamily="50" charset="0"/>
              </a:rPr>
            </a:br>
            <a:r>
              <a:rPr lang="en-US" sz="1400">
                <a:latin typeface="Gotham Light" pitchFamily="50" charset="0"/>
              </a:rPr>
              <a:t>Independent Team - No Conference Affiliate $0</a:t>
            </a:r>
          </a:p>
          <a:p>
            <a:endParaRPr lang="en-US"/>
          </a:p>
        </p:txBody>
      </p:sp>
      <p:sp>
        <p:nvSpPr>
          <p:cNvPr id="8" name="TextBox 7">
            <a:extLst>
              <a:ext uri="{FF2B5EF4-FFF2-40B4-BE49-F238E27FC236}">
                <a16:creationId xmlns:a16="http://schemas.microsoft.com/office/drawing/2014/main" id="{A5F9D6D7-B6EF-4132-CC5B-DF4934936935}"/>
              </a:ext>
            </a:extLst>
          </p:cNvPr>
          <p:cNvSpPr txBox="1"/>
          <p:nvPr/>
        </p:nvSpPr>
        <p:spPr>
          <a:xfrm>
            <a:off x="5289398" y="3688198"/>
            <a:ext cx="3169920" cy="3170099"/>
          </a:xfrm>
          <a:prstGeom prst="rect">
            <a:avLst/>
          </a:prstGeom>
          <a:noFill/>
        </p:spPr>
        <p:txBody>
          <a:bodyPr wrap="square" lIns="91440" tIns="45720" rIns="91440" bIns="45720" rtlCol="0" anchor="t">
            <a:spAutoFit/>
          </a:bodyPr>
          <a:lstStyle/>
          <a:p>
            <a:r>
              <a:rPr lang="en-US" sz="1400" b="1">
                <a:latin typeface="Gotham Light"/>
              </a:rPr>
              <a:t>Junior Division</a:t>
            </a:r>
            <a:br>
              <a:rPr lang="en-US" sz="1400">
                <a:latin typeface="Gotham Light" pitchFamily="50" charset="0"/>
              </a:rPr>
            </a:br>
            <a:r>
              <a:rPr lang="en-US" sz="1400">
                <a:latin typeface="Gotham Light"/>
              </a:rPr>
              <a:t>Division Dues - $75.00</a:t>
            </a:r>
            <a:endParaRPr lang="en-US">
              <a:latin typeface="Gotham Light"/>
            </a:endParaRPr>
          </a:p>
          <a:p>
            <a:pPr lvl="1"/>
            <a:endParaRPr lang="en-US" sz="1400">
              <a:latin typeface="Gotham Light"/>
            </a:endParaRPr>
          </a:p>
          <a:p>
            <a:pPr lvl="1"/>
            <a:r>
              <a:rPr lang="en-US" sz="1400" b="1" i="1">
                <a:latin typeface="Gotham Light"/>
              </a:rPr>
              <a:t>Conferences</a:t>
            </a:r>
            <a:br>
              <a:rPr lang="en-US" sz="1400">
                <a:latin typeface="Gotham Light" pitchFamily="50" charset="0"/>
              </a:rPr>
            </a:br>
            <a:r>
              <a:rPr lang="en-US" sz="1400">
                <a:latin typeface="Gotham Light"/>
              </a:rPr>
              <a:t>Midwest - $75.00</a:t>
            </a:r>
            <a:br>
              <a:rPr lang="en-US" sz="1400">
                <a:latin typeface="Gotham Light" pitchFamily="50" charset="0"/>
              </a:rPr>
            </a:br>
            <a:br>
              <a:rPr lang="en-US" sz="1400">
                <a:latin typeface="Gotham Light" pitchFamily="50" charset="0"/>
              </a:rPr>
            </a:br>
            <a:r>
              <a:rPr lang="en-US" sz="1400" b="1" i="1">
                <a:latin typeface="Gotham Light"/>
              </a:rPr>
              <a:t>Regional Qualifying Fee</a:t>
            </a:r>
            <a:r>
              <a:rPr lang="en-US" sz="1400">
                <a:latin typeface="Gotham Light"/>
              </a:rPr>
              <a:t> - $75.00</a:t>
            </a:r>
            <a:br>
              <a:rPr lang="en-US" sz="1400">
                <a:latin typeface="Gotham Light" pitchFamily="50" charset="0"/>
              </a:rPr>
            </a:br>
            <a:endParaRPr lang="en-US" sz="1400">
              <a:latin typeface="Gotham Light" pitchFamily="50" charset="0"/>
            </a:endParaRPr>
          </a:p>
          <a:p>
            <a:r>
              <a:rPr lang="en-US" sz="1400" b="1">
                <a:latin typeface="Gotham Light"/>
              </a:rPr>
              <a:t>Women's Division</a:t>
            </a:r>
            <a:br>
              <a:rPr lang="en-US" sz="1400">
                <a:latin typeface="Gotham Light" pitchFamily="50" charset="0"/>
              </a:rPr>
            </a:br>
            <a:r>
              <a:rPr lang="en-US" sz="1400">
                <a:latin typeface="Gotham Light"/>
              </a:rPr>
              <a:t>Division Dues - $200</a:t>
            </a:r>
          </a:p>
          <a:p>
            <a:endParaRPr lang="en-US" sz="1400">
              <a:latin typeface="Gotham Light" pitchFamily="50" charset="0"/>
            </a:endParaRPr>
          </a:p>
          <a:p>
            <a:r>
              <a:rPr lang="en-US" sz="1400" b="1">
                <a:latin typeface="Gotham Light"/>
              </a:rPr>
              <a:t>Intercollegiate Division</a:t>
            </a:r>
            <a:br>
              <a:rPr lang="en-US" sz="1400">
                <a:latin typeface="Gotham Light" pitchFamily="50" charset="0"/>
              </a:rPr>
            </a:br>
            <a:r>
              <a:rPr lang="en-US" sz="1400">
                <a:latin typeface="Gotham Light"/>
              </a:rPr>
              <a:t>Division Dues</a:t>
            </a:r>
            <a:r>
              <a:rPr lang="en-US" sz="1400" b="1">
                <a:latin typeface="Gotham Light"/>
              </a:rPr>
              <a:t> - </a:t>
            </a:r>
            <a:r>
              <a:rPr lang="en-US" sz="1400">
                <a:latin typeface="Gotham Light"/>
              </a:rPr>
              <a:t>$1,000</a:t>
            </a:r>
            <a:endParaRPr lang="en-US" sz="1600">
              <a:latin typeface="Gotham Light"/>
              <a:cs typeface="Calibri"/>
            </a:endParaRPr>
          </a:p>
          <a:p>
            <a:endParaRPr lang="en-US"/>
          </a:p>
        </p:txBody>
      </p:sp>
    </p:spTree>
    <p:extLst>
      <p:ext uri="{BB962C8B-B14F-4D97-AF65-F5344CB8AC3E}">
        <p14:creationId xmlns:p14="http://schemas.microsoft.com/office/powerpoint/2010/main" val="172497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461665"/>
          </a:xfrm>
          <a:prstGeom prst="rect">
            <a:avLst/>
          </a:prstGeom>
          <a:noFill/>
        </p:spPr>
        <p:txBody>
          <a:bodyPr wrap="square" rtlCol="0">
            <a:spAutoFit/>
          </a:bodyPr>
          <a:lstStyle/>
          <a:p>
            <a:r>
              <a:rPr lang="en-US" sz="2400">
                <a:solidFill>
                  <a:schemeClr val="bg1">
                    <a:lumMod val="50000"/>
                  </a:schemeClr>
                </a:solidFill>
                <a:latin typeface="Gotham-Black"/>
                <a:cs typeface="Gotham-Black"/>
              </a:rPr>
              <a:t>Team &amp; Individual Registration Giveaway</a:t>
            </a:r>
          </a:p>
        </p:txBody>
      </p:sp>
      <p:sp>
        <p:nvSpPr>
          <p:cNvPr id="11" name="TextBox 10">
            <a:extLst>
              <a:ext uri="{FF2B5EF4-FFF2-40B4-BE49-F238E27FC236}">
                <a16:creationId xmlns:a16="http://schemas.microsoft.com/office/drawing/2014/main" id="{60AB9391-B99B-4774-91C9-5951888F43D3}"/>
              </a:ext>
            </a:extLst>
          </p:cNvPr>
          <p:cNvSpPr txBox="1"/>
          <p:nvPr/>
        </p:nvSpPr>
        <p:spPr>
          <a:xfrm>
            <a:off x="340965" y="1172707"/>
            <a:ext cx="4169044" cy="4801314"/>
          </a:xfrm>
          <a:prstGeom prst="rect">
            <a:avLst/>
          </a:prstGeom>
          <a:noFill/>
        </p:spPr>
        <p:txBody>
          <a:bodyPr wrap="square" lIns="91440" tIns="45720" rIns="91440" bIns="45720" anchor="t">
            <a:spAutoFit/>
          </a:bodyPr>
          <a:lstStyle/>
          <a:p>
            <a:r>
              <a:rPr lang="en-US">
                <a:latin typeface="Gotham Light" pitchFamily="50" charset="0"/>
              </a:rPr>
              <a:t>Teams who have completed their team registration and have paid team dues in full during the registration period of July 19th – August 4th will be eligible to win one of the following prize packet giveaways. Nine winners will be selected at random. The prize packs that will be awarded are listed below.</a:t>
            </a:r>
          </a:p>
          <a:p>
            <a:endParaRPr lang="en-US">
              <a:latin typeface="Gotham Light" pitchFamily="50" charset="0"/>
            </a:endParaRPr>
          </a:p>
          <a:p>
            <a:r>
              <a:rPr lang="en-US">
                <a:latin typeface="Gotham Light" pitchFamily="50" charset="0"/>
              </a:rPr>
              <a:t>Prize Package #1  (Quantity of 2)</a:t>
            </a:r>
          </a:p>
          <a:p>
            <a:r>
              <a:rPr lang="en-US">
                <a:latin typeface="Gotham Light" pitchFamily="50" charset="0"/>
              </a:rPr>
              <a:t>-6 Molten Basketballs and ball bag</a:t>
            </a:r>
          </a:p>
          <a:p>
            <a:endParaRPr lang="en-US">
              <a:latin typeface="Gotham Light" pitchFamily="50" charset="0"/>
            </a:endParaRPr>
          </a:p>
          <a:p>
            <a:r>
              <a:rPr lang="en-US">
                <a:latin typeface="Gotham Light" pitchFamily="50" charset="0"/>
              </a:rPr>
              <a:t>Prize Package #2 (Quantity of 3)</a:t>
            </a:r>
          </a:p>
          <a:p>
            <a:r>
              <a:rPr lang="en-US">
                <a:latin typeface="Gotham Light" pitchFamily="50" charset="0"/>
              </a:rPr>
              <a:t>-4 Molten Basketballs</a:t>
            </a:r>
          </a:p>
          <a:p>
            <a:endParaRPr lang="en-US">
              <a:latin typeface="Gotham Light" pitchFamily="50" charset="0"/>
            </a:endParaRPr>
          </a:p>
          <a:p>
            <a:r>
              <a:rPr lang="en-US">
                <a:latin typeface="Gotham Light" pitchFamily="50" charset="0"/>
              </a:rPr>
              <a:t>Prize Package #3 (Quantity of 4)</a:t>
            </a:r>
          </a:p>
          <a:p>
            <a:r>
              <a:rPr lang="en-US">
                <a:latin typeface="Gotham Light" pitchFamily="50" charset="0"/>
              </a:rPr>
              <a:t>-2 Molten Basketballs </a:t>
            </a:r>
          </a:p>
        </p:txBody>
      </p:sp>
      <p:pic>
        <p:nvPicPr>
          <p:cNvPr id="5" name="Picture 4" descr="A picture containing text, sign&#10;&#10;Description automatically generated">
            <a:extLst>
              <a:ext uri="{FF2B5EF4-FFF2-40B4-BE49-F238E27FC236}">
                <a16:creationId xmlns:a16="http://schemas.microsoft.com/office/drawing/2014/main" id="{240F4708-6C20-544E-5286-343B1E8D55CE}"/>
              </a:ext>
            </a:extLst>
          </p:cNvPr>
          <p:cNvPicPr>
            <a:picLocks noChangeAspect="1"/>
          </p:cNvPicPr>
          <p:nvPr/>
        </p:nvPicPr>
        <p:blipFill>
          <a:blip r:embed="rId4"/>
          <a:stretch>
            <a:fillRect/>
          </a:stretch>
        </p:blipFill>
        <p:spPr>
          <a:xfrm>
            <a:off x="4633993" y="1575015"/>
            <a:ext cx="3973378" cy="3973378"/>
          </a:xfrm>
          <a:prstGeom prst="rect">
            <a:avLst/>
          </a:prstGeom>
        </p:spPr>
      </p:pic>
      <p:sp>
        <p:nvSpPr>
          <p:cNvPr id="8" name="TextBox 7">
            <a:extLst>
              <a:ext uri="{FF2B5EF4-FFF2-40B4-BE49-F238E27FC236}">
                <a16:creationId xmlns:a16="http://schemas.microsoft.com/office/drawing/2014/main" id="{1383BD9A-2EF3-EB00-BF9B-BFA5F142827B}"/>
              </a:ext>
            </a:extLst>
          </p:cNvPr>
          <p:cNvSpPr txBox="1"/>
          <p:nvPr/>
        </p:nvSpPr>
        <p:spPr>
          <a:xfrm>
            <a:off x="647288" y="5974021"/>
            <a:ext cx="7849424" cy="707886"/>
          </a:xfrm>
          <a:prstGeom prst="rect">
            <a:avLst/>
          </a:prstGeom>
          <a:noFill/>
        </p:spPr>
        <p:txBody>
          <a:bodyPr wrap="square" lIns="91440" tIns="45720" rIns="91440" bIns="45720" anchor="t">
            <a:spAutoFit/>
          </a:bodyPr>
          <a:lstStyle/>
          <a:p>
            <a:pPr algn="ctr"/>
            <a:r>
              <a:rPr lang="en-US" sz="2000" b="1" u="sng">
                <a:latin typeface="Gotham Light" pitchFamily="50" charset="0"/>
              </a:rPr>
              <a:t>Details announced today on Individual Registration Giveaway</a:t>
            </a:r>
            <a:endParaRPr lang="en-US" sz="2000">
              <a:latin typeface="Gotham Light" pitchFamily="50" charset="0"/>
            </a:endParaRPr>
          </a:p>
          <a:p>
            <a:pPr algn="ctr"/>
            <a:endParaRPr lang="en-US" sz="2000">
              <a:latin typeface="Gotham Light" pitchFamily="50" charset="0"/>
            </a:endParaRPr>
          </a:p>
        </p:txBody>
      </p:sp>
    </p:spTree>
    <p:extLst>
      <p:ext uri="{BB962C8B-B14F-4D97-AF65-F5344CB8AC3E}">
        <p14:creationId xmlns:p14="http://schemas.microsoft.com/office/powerpoint/2010/main" val="416629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461665"/>
          </a:xfrm>
          <a:prstGeom prst="rect">
            <a:avLst/>
          </a:prstGeom>
          <a:noFill/>
        </p:spPr>
        <p:txBody>
          <a:bodyPr wrap="square" rtlCol="0">
            <a:spAutoFit/>
          </a:bodyPr>
          <a:lstStyle/>
          <a:p>
            <a:r>
              <a:rPr lang="en-US" sz="2400">
                <a:solidFill>
                  <a:schemeClr val="bg1">
                    <a:lumMod val="50000"/>
                  </a:schemeClr>
                </a:solidFill>
                <a:latin typeface="Gotham-Black"/>
                <a:cs typeface="Gotham-Black"/>
              </a:rPr>
              <a:t>Team Registration</a:t>
            </a:r>
          </a:p>
        </p:txBody>
      </p:sp>
      <p:sp>
        <p:nvSpPr>
          <p:cNvPr id="11" name="TextBox 10">
            <a:extLst>
              <a:ext uri="{FF2B5EF4-FFF2-40B4-BE49-F238E27FC236}">
                <a16:creationId xmlns:a16="http://schemas.microsoft.com/office/drawing/2014/main" id="{60AB9391-B99B-4774-91C9-5951888F43D3}"/>
              </a:ext>
            </a:extLst>
          </p:cNvPr>
          <p:cNvSpPr txBox="1"/>
          <p:nvPr/>
        </p:nvSpPr>
        <p:spPr>
          <a:xfrm>
            <a:off x="23247" y="1166419"/>
            <a:ext cx="9089756" cy="369332"/>
          </a:xfrm>
          <a:prstGeom prst="rect">
            <a:avLst/>
          </a:prstGeom>
          <a:noFill/>
        </p:spPr>
        <p:txBody>
          <a:bodyPr wrap="square" lIns="91440" tIns="45720" rIns="91440" bIns="45720" anchor="t">
            <a:spAutoFit/>
          </a:bodyPr>
          <a:lstStyle/>
          <a:p>
            <a:r>
              <a:rPr lang="en-US" b="1" u="sng">
                <a:latin typeface="Gotham Light" pitchFamily="50" charset="0"/>
              </a:rPr>
              <a:t>Click on any of the following locations to view information visit webpage on team registration</a:t>
            </a:r>
          </a:p>
        </p:txBody>
      </p:sp>
      <p:pic>
        <p:nvPicPr>
          <p:cNvPr id="3" name="Picture 2">
            <a:extLst>
              <a:ext uri="{FF2B5EF4-FFF2-40B4-BE49-F238E27FC236}">
                <a16:creationId xmlns:a16="http://schemas.microsoft.com/office/drawing/2014/main" id="{7F08AC6B-F5BA-FE93-6F0F-A676004E0996}"/>
              </a:ext>
            </a:extLst>
          </p:cNvPr>
          <p:cNvPicPr>
            <a:picLocks noChangeAspect="1"/>
          </p:cNvPicPr>
          <p:nvPr/>
        </p:nvPicPr>
        <p:blipFill rotWithShape="1">
          <a:blip r:embed="rId4"/>
          <a:srcRect l="81591" t="10186" r="12032" b="73771"/>
          <a:stretch/>
        </p:blipFill>
        <p:spPr>
          <a:xfrm>
            <a:off x="4680488" y="1638902"/>
            <a:ext cx="3907053" cy="2730026"/>
          </a:xfrm>
          <a:prstGeom prst="rect">
            <a:avLst/>
          </a:prstGeom>
        </p:spPr>
      </p:pic>
      <p:pic>
        <p:nvPicPr>
          <p:cNvPr id="6" name="Picture 5">
            <a:extLst>
              <a:ext uri="{FF2B5EF4-FFF2-40B4-BE49-F238E27FC236}">
                <a16:creationId xmlns:a16="http://schemas.microsoft.com/office/drawing/2014/main" id="{88D05A05-EEBE-D164-7B19-6F8912A9AD4C}"/>
              </a:ext>
            </a:extLst>
          </p:cNvPr>
          <p:cNvPicPr>
            <a:picLocks noChangeAspect="1"/>
          </p:cNvPicPr>
          <p:nvPr/>
        </p:nvPicPr>
        <p:blipFill rotWithShape="1">
          <a:blip r:embed="rId5"/>
          <a:srcRect l="77028" t="7441" r="9054" b="61440"/>
          <a:stretch/>
        </p:blipFill>
        <p:spPr>
          <a:xfrm>
            <a:off x="240223" y="1735766"/>
            <a:ext cx="4083805" cy="2536299"/>
          </a:xfrm>
          <a:prstGeom prst="rect">
            <a:avLst/>
          </a:prstGeom>
        </p:spPr>
      </p:pic>
      <p:sp>
        <p:nvSpPr>
          <p:cNvPr id="10" name="Oval 9">
            <a:extLst>
              <a:ext uri="{FF2B5EF4-FFF2-40B4-BE49-F238E27FC236}">
                <a16:creationId xmlns:a16="http://schemas.microsoft.com/office/drawing/2014/main" id="{AF6796D1-1F73-5A47-CC8C-9BD5A3064307}"/>
              </a:ext>
            </a:extLst>
          </p:cNvPr>
          <p:cNvSpPr/>
          <p:nvPr/>
        </p:nvSpPr>
        <p:spPr>
          <a:xfrm>
            <a:off x="162453" y="2307133"/>
            <a:ext cx="4200040" cy="220765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285569-8D6D-8A1C-E1CA-CA505190B2F9}"/>
              </a:ext>
            </a:extLst>
          </p:cNvPr>
          <p:cNvSpPr/>
          <p:nvPr/>
        </p:nvSpPr>
        <p:spPr>
          <a:xfrm>
            <a:off x="5029200" y="1735766"/>
            <a:ext cx="681925" cy="4380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E2C7869-FEAD-A5FC-2E46-9D91D2AF058E}"/>
              </a:ext>
            </a:extLst>
          </p:cNvPr>
          <p:cNvSpPr/>
          <p:nvPr/>
        </p:nvSpPr>
        <p:spPr>
          <a:xfrm>
            <a:off x="5029199" y="2329868"/>
            <a:ext cx="836909" cy="4380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F50E421-1A28-8850-4947-C9837F8AB4FA}"/>
              </a:ext>
            </a:extLst>
          </p:cNvPr>
          <p:cNvSpPr/>
          <p:nvPr/>
        </p:nvSpPr>
        <p:spPr>
          <a:xfrm>
            <a:off x="6346556" y="2329868"/>
            <a:ext cx="1250749" cy="4380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5F9D8A-7AC2-0C9E-0F0C-22FBE4CFDA96}"/>
              </a:ext>
            </a:extLst>
          </p:cNvPr>
          <p:cNvPicPr>
            <a:picLocks noChangeAspect="1"/>
          </p:cNvPicPr>
          <p:nvPr/>
        </p:nvPicPr>
        <p:blipFill rotWithShape="1">
          <a:blip r:embed="rId6"/>
          <a:srcRect l="78644" t="11407" r="6417" b="64396"/>
          <a:stretch/>
        </p:blipFill>
        <p:spPr>
          <a:xfrm>
            <a:off x="162453" y="4787695"/>
            <a:ext cx="4018022" cy="1807772"/>
          </a:xfrm>
          <a:prstGeom prst="rect">
            <a:avLst/>
          </a:prstGeom>
        </p:spPr>
      </p:pic>
      <p:cxnSp>
        <p:nvCxnSpPr>
          <p:cNvPr id="19" name="Connector: Elbow 18">
            <a:extLst>
              <a:ext uri="{FF2B5EF4-FFF2-40B4-BE49-F238E27FC236}">
                <a16:creationId xmlns:a16="http://schemas.microsoft.com/office/drawing/2014/main" id="{69BEC655-7E56-E862-B18A-5B71308C2128}"/>
              </a:ext>
            </a:extLst>
          </p:cNvPr>
          <p:cNvCxnSpPr>
            <a:cxnSpLocks/>
          </p:cNvCxnSpPr>
          <p:nvPr/>
        </p:nvCxnSpPr>
        <p:spPr>
          <a:xfrm rot="16200000" flipH="1">
            <a:off x="6273684" y="4520852"/>
            <a:ext cx="904724" cy="49177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527AB3AB-126D-E1F7-42AB-AAE98EFE94CD}"/>
              </a:ext>
            </a:extLst>
          </p:cNvPr>
          <p:cNvCxnSpPr>
            <a:cxnSpLocks/>
          </p:cNvCxnSpPr>
          <p:nvPr/>
        </p:nvCxnSpPr>
        <p:spPr>
          <a:xfrm rot="16200000" flipH="1">
            <a:off x="3680817" y="3937784"/>
            <a:ext cx="1531647" cy="116511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06A9034-FFD0-AF69-1724-88C77A5B021A}"/>
              </a:ext>
            </a:extLst>
          </p:cNvPr>
          <p:cNvSpPr txBox="1"/>
          <p:nvPr/>
        </p:nvSpPr>
        <p:spPr>
          <a:xfrm>
            <a:off x="4231036" y="5319341"/>
            <a:ext cx="5704373" cy="400110"/>
          </a:xfrm>
          <a:prstGeom prst="rect">
            <a:avLst/>
          </a:prstGeom>
          <a:noFill/>
        </p:spPr>
        <p:txBody>
          <a:bodyPr wrap="square" rtlCol="0">
            <a:spAutoFit/>
          </a:bodyPr>
          <a:lstStyle/>
          <a:p>
            <a:r>
              <a:rPr lang="en-US" sz="2000" b="1">
                <a:latin typeface="Gotham Light" pitchFamily="50" charset="0"/>
                <a:hlinkClick r:id="rId7"/>
              </a:rPr>
              <a:t>https://www.nwba.org/teamregistration</a:t>
            </a:r>
            <a:r>
              <a:rPr lang="en-US" sz="2000" b="1">
                <a:latin typeface="Gotham Light" pitchFamily="50" charset="0"/>
              </a:rPr>
              <a:t> </a:t>
            </a:r>
            <a:endParaRPr lang="en-US" sz="2800"/>
          </a:p>
        </p:txBody>
      </p:sp>
      <p:sp>
        <p:nvSpPr>
          <p:cNvPr id="47" name="Oval 46">
            <a:extLst>
              <a:ext uri="{FF2B5EF4-FFF2-40B4-BE49-F238E27FC236}">
                <a16:creationId xmlns:a16="http://schemas.microsoft.com/office/drawing/2014/main" id="{F884E857-3F43-08DC-EA92-3EC8CD0B3DED}"/>
              </a:ext>
            </a:extLst>
          </p:cNvPr>
          <p:cNvSpPr/>
          <p:nvPr/>
        </p:nvSpPr>
        <p:spPr>
          <a:xfrm>
            <a:off x="23247" y="6236580"/>
            <a:ext cx="4424767" cy="29695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84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Registration </a:t>
            </a:r>
            <a:r>
              <a:rPr lang="en-US" sz="1600">
                <a:solidFill>
                  <a:schemeClr val="bg1">
                    <a:lumMod val="50000"/>
                  </a:schemeClr>
                </a:solidFill>
                <a:latin typeface="Gotham-Black"/>
                <a:cs typeface="Gotham-Black"/>
              </a:rPr>
              <a:t>– Registration Steps</a:t>
            </a:r>
            <a:endParaRPr lang="en-US" sz="3200">
              <a:solidFill>
                <a:schemeClr val="bg1">
                  <a:lumMod val="50000"/>
                </a:schemeClr>
              </a:solidFill>
              <a:latin typeface="Gotham-Black"/>
              <a:cs typeface="Gotham-Black"/>
            </a:endParaRPr>
          </a:p>
        </p:txBody>
      </p:sp>
      <p:sp>
        <p:nvSpPr>
          <p:cNvPr id="10" name="TextBox 9">
            <a:extLst>
              <a:ext uri="{FF2B5EF4-FFF2-40B4-BE49-F238E27FC236}">
                <a16:creationId xmlns:a16="http://schemas.microsoft.com/office/drawing/2014/main" id="{549BA8EE-73AB-C4E5-EB58-5C2060B31CB0}"/>
              </a:ext>
            </a:extLst>
          </p:cNvPr>
          <p:cNvSpPr txBox="1"/>
          <p:nvPr/>
        </p:nvSpPr>
        <p:spPr>
          <a:xfrm>
            <a:off x="395313" y="1544254"/>
            <a:ext cx="2580239" cy="2308324"/>
          </a:xfrm>
          <a:prstGeom prst="rect">
            <a:avLst/>
          </a:prstGeom>
          <a:noFill/>
        </p:spPr>
        <p:txBody>
          <a:bodyPr wrap="square" lIns="91440" tIns="45720" rIns="91440" bIns="45720" anchor="t">
            <a:spAutoFit/>
          </a:bodyPr>
          <a:lstStyle/>
          <a:p>
            <a:pPr algn="ctr"/>
            <a:r>
              <a:rPr lang="en-US" sz="1600" b="1" u="sng">
                <a:latin typeface="Arial"/>
                <a:cs typeface="Arial"/>
              </a:rPr>
              <a:t>Step 1</a:t>
            </a:r>
            <a:br>
              <a:rPr lang="en-US" sz="1600" b="1">
                <a:latin typeface="Arial"/>
                <a:cs typeface="Arial"/>
              </a:rPr>
            </a:br>
            <a:r>
              <a:rPr lang="en-US" sz="1600" b="1" i="1">
                <a:latin typeface="Arial"/>
                <a:cs typeface="Arial"/>
              </a:rPr>
              <a:t>Gather Team Registration Information</a:t>
            </a:r>
          </a:p>
          <a:p>
            <a:pPr algn="ctr"/>
            <a:endParaRPr lang="en-US" sz="1600" b="1" i="1">
              <a:latin typeface="Arial"/>
              <a:cs typeface="Arial"/>
            </a:endParaRPr>
          </a:p>
          <a:p>
            <a:pPr algn="ctr"/>
            <a:r>
              <a:rPr lang="en-US" sz="1600" b="1" i="1">
                <a:latin typeface="Arial"/>
                <a:cs typeface="Arial"/>
              </a:rPr>
              <a:t>IF PAYING DUES VIA CHECK CONTACT NWBA PRIOR TO REGISTRATION</a:t>
            </a:r>
            <a:br>
              <a:rPr lang="en-US" sz="1600" b="1">
                <a:latin typeface="Arial"/>
                <a:cs typeface="Arial"/>
              </a:rPr>
            </a:br>
            <a:endParaRPr lang="en-US" sz="1600" b="1">
              <a:latin typeface="Arial"/>
              <a:cs typeface="Arial"/>
            </a:endParaRPr>
          </a:p>
        </p:txBody>
      </p:sp>
      <p:sp>
        <p:nvSpPr>
          <p:cNvPr id="11" name="TextBox 10">
            <a:extLst>
              <a:ext uri="{FF2B5EF4-FFF2-40B4-BE49-F238E27FC236}">
                <a16:creationId xmlns:a16="http://schemas.microsoft.com/office/drawing/2014/main" id="{9BBC29B1-001C-3EEE-16B0-96C37771D57F}"/>
              </a:ext>
            </a:extLst>
          </p:cNvPr>
          <p:cNvSpPr txBox="1"/>
          <p:nvPr/>
        </p:nvSpPr>
        <p:spPr>
          <a:xfrm>
            <a:off x="480674" y="3925281"/>
            <a:ext cx="2409519" cy="2308324"/>
          </a:xfrm>
          <a:prstGeom prst="rect">
            <a:avLst/>
          </a:prstGeom>
          <a:noFill/>
        </p:spPr>
        <p:txBody>
          <a:bodyPr wrap="square" lIns="91440" tIns="45720" rIns="91440" bIns="45720" anchor="t">
            <a:spAutoFit/>
          </a:bodyPr>
          <a:lstStyle/>
          <a:p>
            <a:pPr algn="ctr"/>
            <a:r>
              <a:rPr lang="en-US" sz="1600" b="1" u="sng">
                <a:latin typeface="Arial"/>
                <a:cs typeface="Arial"/>
              </a:rPr>
              <a:t>Step 2</a:t>
            </a:r>
            <a:br>
              <a:rPr lang="en-US" sz="1600" b="1">
                <a:latin typeface="Arial"/>
                <a:cs typeface="Arial"/>
              </a:rPr>
            </a:br>
            <a:r>
              <a:rPr lang="en-US" sz="1600" b="1" i="1">
                <a:latin typeface="Arial"/>
                <a:cs typeface="Arial"/>
              </a:rPr>
              <a:t>Complete entry for 2022-23 Team Registration</a:t>
            </a:r>
            <a:endParaRPr lang="en-US" sz="1600" b="1">
              <a:latin typeface="Arial"/>
              <a:cs typeface="Arial"/>
            </a:endParaRPr>
          </a:p>
          <a:p>
            <a:pPr algn="ctr"/>
            <a:endParaRPr lang="en-US" sz="1600" b="1">
              <a:latin typeface="Arial"/>
              <a:cs typeface="Arial"/>
            </a:endParaRPr>
          </a:p>
          <a:p>
            <a:pPr algn="ctr"/>
            <a:r>
              <a:rPr lang="en-US" sz="1600" b="1">
                <a:latin typeface="Arial"/>
                <a:cs typeface="Arial"/>
              </a:rPr>
              <a:t>CAN COMPLETE ENTRY FOR MULTIPLE TEAMS AT ONE TIME</a:t>
            </a:r>
            <a:endParaRPr lang="en-US" sz="1600">
              <a:latin typeface="Arial"/>
              <a:cs typeface="Arial"/>
            </a:endParaRPr>
          </a:p>
          <a:p>
            <a:pPr algn="ctr"/>
            <a:endParaRPr lang="en-US" sz="1600">
              <a:latin typeface="Arial"/>
              <a:cs typeface="Arial"/>
            </a:endParaRPr>
          </a:p>
        </p:txBody>
      </p:sp>
      <p:pic>
        <p:nvPicPr>
          <p:cNvPr id="14" name="Picture 13">
            <a:extLst>
              <a:ext uri="{FF2B5EF4-FFF2-40B4-BE49-F238E27FC236}">
                <a16:creationId xmlns:a16="http://schemas.microsoft.com/office/drawing/2014/main" id="{08D272E6-8697-B153-A60C-3397C7A063E0}"/>
              </a:ext>
            </a:extLst>
          </p:cNvPr>
          <p:cNvPicPr>
            <a:picLocks noChangeAspect="1"/>
          </p:cNvPicPr>
          <p:nvPr/>
        </p:nvPicPr>
        <p:blipFill rotWithShape="1">
          <a:blip r:embed="rId4"/>
          <a:srcRect l="78132" t="24599" r="10908" b="58863"/>
          <a:stretch/>
        </p:blipFill>
        <p:spPr>
          <a:xfrm>
            <a:off x="3322175" y="1209192"/>
            <a:ext cx="5630036" cy="23596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827B4C90-C747-51E1-296A-B462C2E2294D}"/>
              </a:ext>
            </a:extLst>
          </p:cNvPr>
          <p:cNvPicPr>
            <a:picLocks noChangeAspect="1"/>
          </p:cNvPicPr>
          <p:nvPr/>
        </p:nvPicPr>
        <p:blipFill rotWithShape="1">
          <a:blip r:embed="rId5"/>
          <a:srcRect l="76357" t="10195" r="2549" b="55304"/>
          <a:stretch/>
        </p:blipFill>
        <p:spPr>
          <a:xfrm>
            <a:off x="3186909" y="3800780"/>
            <a:ext cx="5805882" cy="263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151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Registration </a:t>
            </a:r>
            <a:r>
              <a:rPr lang="en-US" sz="1600">
                <a:solidFill>
                  <a:schemeClr val="bg1">
                    <a:lumMod val="50000"/>
                  </a:schemeClr>
                </a:solidFill>
                <a:latin typeface="Gotham-Black"/>
                <a:cs typeface="Gotham-Black"/>
              </a:rPr>
              <a:t>– Registration Steps</a:t>
            </a:r>
            <a:endParaRPr lang="en-US" sz="3200">
              <a:solidFill>
                <a:schemeClr val="bg1">
                  <a:lumMod val="50000"/>
                </a:schemeClr>
              </a:solidFill>
              <a:latin typeface="Gotham-Black"/>
              <a:cs typeface="Gotham-Black"/>
            </a:endParaRPr>
          </a:p>
        </p:txBody>
      </p:sp>
      <p:sp>
        <p:nvSpPr>
          <p:cNvPr id="11" name="TextBox 10">
            <a:extLst>
              <a:ext uri="{FF2B5EF4-FFF2-40B4-BE49-F238E27FC236}">
                <a16:creationId xmlns:a16="http://schemas.microsoft.com/office/drawing/2014/main" id="{9BBC29B1-001C-3EEE-16B0-96C37771D57F}"/>
              </a:ext>
            </a:extLst>
          </p:cNvPr>
          <p:cNvSpPr txBox="1"/>
          <p:nvPr/>
        </p:nvSpPr>
        <p:spPr>
          <a:xfrm>
            <a:off x="744263" y="1755518"/>
            <a:ext cx="2409519" cy="4401205"/>
          </a:xfrm>
          <a:prstGeom prst="rect">
            <a:avLst/>
          </a:prstGeom>
          <a:noFill/>
        </p:spPr>
        <p:txBody>
          <a:bodyPr wrap="square" lIns="91440" tIns="45720" rIns="91440" bIns="45720" anchor="t">
            <a:spAutoFit/>
          </a:bodyPr>
          <a:lstStyle/>
          <a:p>
            <a:pPr algn="ctr"/>
            <a:r>
              <a:rPr lang="en-US" sz="2000" b="1" u="sng">
                <a:latin typeface="Arial"/>
                <a:cs typeface="Arial"/>
              </a:rPr>
              <a:t>Step 3</a:t>
            </a:r>
            <a:br>
              <a:rPr lang="en-US" sz="2000" b="1">
                <a:latin typeface="Arial"/>
                <a:cs typeface="Arial"/>
              </a:rPr>
            </a:br>
            <a:r>
              <a:rPr lang="en-US" sz="2000" b="1" i="1">
                <a:latin typeface="Arial"/>
                <a:cs typeface="Arial"/>
              </a:rPr>
              <a:t>Check email for confirmation email and automatic reminders</a:t>
            </a:r>
            <a:endParaRPr lang="en-US" sz="2000" b="1">
              <a:latin typeface="Arial"/>
              <a:cs typeface="Arial"/>
            </a:endParaRPr>
          </a:p>
          <a:p>
            <a:pPr algn="ctr"/>
            <a:endParaRPr lang="en-US" sz="2000" b="1">
              <a:latin typeface="Arial"/>
              <a:cs typeface="Arial"/>
            </a:endParaRPr>
          </a:p>
          <a:p>
            <a:pPr algn="ctr"/>
            <a:r>
              <a:rPr lang="en-US" sz="2000" b="1">
                <a:latin typeface="Arial"/>
                <a:cs typeface="Arial"/>
              </a:rPr>
              <a:t>ADULT DIVISION II/III TEAMS ONLY ON SECOND EMAIL NOT SHOWN (SEE NEXT SLIDE)</a:t>
            </a:r>
            <a:endParaRPr lang="en-US" sz="2000">
              <a:latin typeface="Arial"/>
              <a:cs typeface="Arial"/>
            </a:endParaRPr>
          </a:p>
          <a:p>
            <a:pPr algn="ctr"/>
            <a:endParaRPr lang="en-US" sz="2000">
              <a:latin typeface="Arial"/>
              <a:cs typeface="Arial"/>
            </a:endParaRPr>
          </a:p>
        </p:txBody>
      </p:sp>
      <p:pic>
        <p:nvPicPr>
          <p:cNvPr id="5" name="Picture 4">
            <a:extLst>
              <a:ext uri="{FF2B5EF4-FFF2-40B4-BE49-F238E27FC236}">
                <a16:creationId xmlns:a16="http://schemas.microsoft.com/office/drawing/2014/main" id="{51510C61-EDF6-02CB-AAA9-377B3050242B}"/>
              </a:ext>
            </a:extLst>
          </p:cNvPr>
          <p:cNvPicPr>
            <a:picLocks noChangeAspect="1"/>
          </p:cNvPicPr>
          <p:nvPr/>
        </p:nvPicPr>
        <p:blipFill rotWithShape="1">
          <a:blip r:embed="rId4"/>
          <a:srcRect l="5444" t="13762" r="86275" b="50661"/>
          <a:stretch/>
        </p:blipFill>
        <p:spPr>
          <a:xfrm>
            <a:off x="4151322" y="1130840"/>
            <a:ext cx="4657366" cy="5557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3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Registration </a:t>
            </a:r>
            <a:r>
              <a:rPr lang="en-US" sz="1600">
                <a:solidFill>
                  <a:schemeClr val="bg1">
                    <a:lumMod val="50000"/>
                  </a:schemeClr>
                </a:solidFill>
                <a:latin typeface="Gotham-Black"/>
                <a:cs typeface="Gotham-Black"/>
              </a:rPr>
              <a:t>– Registration Steps</a:t>
            </a:r>
            <a:endParaRPr lang="en-US" sz="3200">
              <a:solidFill>
                <a:schemeClr val="bg1">
                  <a:lumMod val="50000"/>
                </a:schemeClr>
              </a:solidFill>
              <a:latin typeface="Gotham-Black"/>
              <a:cs typeface="Gotham-Black"/>
            </a:endParaRPr>
          </a:p>
        </p:txBody>
      </p:sp>
      <p:sp>
        <p:nvSpPr>
          <p:cNvPr id="11" name="TextBox 10">
            <a:extLst>
              <a:ext uri="{FF2B5EF4-FFF2-40B4-BE49-F238E27FC236}">
                <a16:creationId xmlns:a16="http://schemas.microsoft.com/office/drawing/2014/main" id="{9BBC29B1-001C-3EEE-16B0-96C37771D57F}"/>
              </a:ext>
            </a:extLst>
          </p:cNvPr>
          <p:cNvSpPr txBox="1"/>
          <p:nvPr/>
        </p:nvSpPr>
        <p:spPr>
          <a:xfrm>
            <a:off x="216977" y="2487478"/>
            <a:ext cx="2626840" cy="2677656"/>
          </a:xfrm>
          <a:prstGeom prst="rect">
            <a:avLst/>
          </a:prstGeom>
          <a:noFill/>
        </p:spPr>
        <p:txBody>
          <a:bodyPr wrap="square" lIns="91440" tIns="45720" rIns="91440" bIns="45720" anchor="t">
            <a:spAutoFit/>
          </a:bodyPr>
          <a:lstStyle/>
          <a:p>
            <a:pPr algn="ctr"/>
            <a:r>
              <a:rPr lang="en-US" sz="2400" u="sng">
                <a:latin typeface="Arial"/>
                <a:cs typeface="Arial"/>
              </a:rPr>
              <a:t>Step 4 – ADULT DIVISION II &amp; III TEAMS ONLY</a:t>
            </a:r>
            <a:br>
              <a:rPr lang="en-US" sz="2400">
                <a:latin typeface="Arial"/>
                <a:cs typeface="Arial"/>
              </a:rPr>
            </a:br>
            <a:r>
              <a:rPr lang="en-US" sz="2400" i="1">
                <a:latin typeface="Arial"/>
                <a:cs typeface="Arial"/>
              </a:rPr>
              <a:t>Complete </a:t>
            </a:r>
            <a:r>
              <a:rPr lang="en-US" sz="2400">
                <a:effectLst/>
                <a:latin typeface="arial" panose="020B0604020202020204" pitchFamily="34" charset="0"/>
              </a:rPr>
              <a:t>Roster Form/Letter of Intent/Season Review</a:t>
            </a:r>
            <a:endParaRPr lang="en-US" sz="2400">
              <a:latin typeface="Arial"/>
              <a:cs typeface="Arial"/>
            </a:endParaRPr>
          </a:p>
        </p:txBody>
      </p:sp>
      <p:pic>
        <p:nvPicPr>
          <p:cNvPr id="3" name="Picture 2">
            <a:extLst>
              <a:ext uri="{FF2B5EF4-FFF2-40B4-BE49-F238E27FC236}">
                <a16:creationId xmlns:a16="http://schemas.microsoft.com/office/drawing/2014/main" id="{35761522-3704-B35F-5D62-0DEC6E9CEBA3}"/>
              </a:ext>
            </a:extLst>
          </p:cNvPr>
          <p:cNvPicPr>
            <a:picLocks noChangeAspect="1"/>
          </p:cNvPicPr>
          <p:nvPr/>
        </p:nvPicPr>
        <p:blipFill rotWithShape="1">
          <a:blip r:embed="rId4"/>
          <a:srcRect l="79272" t="20333" r="6614" b="57463"/>
          <a:stretch/>
        </p:blipFill>
        <p:spPr>
          <a:xfrm>
            <a:off x="3199547" y="1179980"/>
            <a:ext cx="5726216" cy="2417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8B28B8D-0A9D-2FD9-E94E-597F475BFE6D}"/>
              </a:ext>
            </a:extLst>
          </p:cNvPr>
          <p:cNvPicPr>
            <a:picLocks noChangeAspect="1"/>
          </p:cNvPicPr>
          <p:nvPr/>
        </p:nvPicPr>
        <p:blipFill rotWithShape="1">
          <a:blip r:embed="rId5"/>
          <a:srcRect l="9976" t="15061" r="82150" b="70025"/>
          <a:stretch/>
        </p:blipFill>
        <p:spPr>
          <a:xfrm>
            <a:off x="3260417" y="3732129"/>
            <a:ext cx="5667457" cy="30438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080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Registration </a:t>
            </a:r>
            <a:r>
              <a:rPr lang="en-US" sz="1600">
                <a:solidFill>
                  <a:schemeClr val="bg1">
                    <a:lumMod val="50000"/>
                  </a:schemeClr>
                </a:solidFill>
                <a:latin typeface="Gotham-Black"/>
                <a:cs typeface="Gotham-Black"/>
              </a:rPr>
              <a:t>– Governance/Voting</a:t>
            </a:r>
            <a:endParaRPr lang="en-US" sz="3200">
              <a:solidFill>
                <a:schemeClr val="bg1">
                  <a:lumMod val="50000"/>
                </a:schemeClr>
              </a:solidFill>
              <a:latin typeface="Gotham-Black"/>
              <a:cs typeface="Gotham-Black"/>
            </a:endParaRPr>
          </a:p>
        </p:txBody>
      </p:sp>
      <p:sp>
        <p:nvSpPr>
          <p:cNvPr id="10" name="TextBox 9">
            <a:extLst>
              <a:ext uri="{FF2B5EF4-FFF2-40B4-BE49-F238E27FC236}">
                <a16:creationId xmlns:a16="http://schemas.microsoft.com/office/drawing/2014/main" id="{549BA8EE-73AB-C4E5-EB58-5C2060B31CB0}"/>
              </a:ext>
            </a:extLst>
          </p:cNvPr>
          <p:cNvSpPr txBox="1"/>
          <p:nvPr/>
        </p:nvSpPr>
        <p:spPr>
          <a:xfrm>
            <a:off x="161198" y="1385642"/>
            <a:ext cx="4869056" cy="4524315"/>
          </a:xfrm>
          <a:prstGeom prst="rect">
            <a:avLst/>
          </a:prstGeom>
          <a:noFill/>
        </p:spPr>
        <p:txBody>
          <a:bodyPr wrap="square" lIns="91440" tIns="45720" rIns="91440" bIns="45720" anchor="t">
            <a:spAutoFit/>
          </a:bodyPr>
          <a:lstStyle/>
          <a:p>
            <a:pPr algn="l">
              <a:buFont typeface="Arial" panose="020B0604020202020204" pitchFamily="34" charset="0"/>
              <a:buChar char="•"/>
            </a:pPr>
            <a:r>
              <a:rPr lang="en-US" sz="2400" b="0" i="0">
                <a:effectLst/>
                <a:latin typeface="Source Sans Pro"/>
                <a:ea typeface="Source Sans Pro"/>
              </a:rPr>
              <a:t>At least 60 days prior to the NWBA Annual Assembly,</a:t>
            </a:r>
            <a:r>
              <a:rPr lang="en-US" sz="2400" b="0" i="0">
                <a:solidFill>
                  <a:srgbClr val="666666"/>
                </a:solidFill>
                <a:effectLst/>
                <a:latin typeface="Source Sans Pro"/>
                <a:ea typeface="Source Sans Pro"/>
              </a:rPr>
              <a:t> </a:t>
            </a:r>
            <a:r>
              <a:rPr lang="en-US" sz="2400" b="1" i="0" u="none" strike="noStrike">
                <a:solidFill>
                  <a:srgbClr val="76777B"/>
                </a:solidFill>
                <a:effectLst/>
                <a:latin typeface="Source Sans Pro"/>
                <a:ea typeface="Source Sans Pro"/>
                <a:hlinkClick r:id="rId4"/>
              </a:rPr>
              <a:t>Teams must be </a:t>
            </a:r>
            <a:r>
              <a:rPr lang="en-US" sz="2400" b="1">
                <a:solidFill>
                  <a:srgbClr val="76777B"/>
                </a:solidFill>
                <a:latin typeface="Source Sans Pro"/>
                <a:ea typeface="Source Sans Pro"/>
                <a:hlinkClick r:id="rId4"/>
              </a:rPr>
              <a:t>registered</a:t>
            </a:r>
            <a:r>
              <a:rPr lang="en-US" sz="2400" b="0" i="0">
                <a:solidFill>
                  <a:srgbClr val="666666"/>
                </a:solidFill>
                <a:effectLst/>
                <a:latin typeface="Source Sans Pro"/>
                <a:ea typeface="Source Sans Pro"/>
              </a:rPr>
              <a:t> </a:t>
            </a:r>
            <a:r>
              <a:rPr lang="en-US" sz="2400" b="0" i="0">
                <a:effectLst/>
                <a:latin typeface="Source Sans Pro"/>
                <a:ea typeface="Source Sans Pro"/>
              </a:rPr>
              <a:t>for the current season AND the respective team representative/voting delegate must have a verified, complete current</a:t>
            </a:r>
            <a:r>
              <a:rPr lang="en-US" sz="2400" b="0" i="0">
                <a:solidFill>
                  <a:srgbClr val="666666"/>
                </a:solidFill>
                <a:effectLst/>
                <a:latin typeface="Source Sans Pro"/>
                <a:ea typeface="Source Sans Pro"/>
              </a:rPr>
              <a:t> </a:t>
            </a:r>
            <a:r>
              <a:rPr lang="en-US" sz="2400" b="0" i="0">
                <a:effectLst/>
                <a:latin typeface="Source Sans Pro"/>
                <a:ea typeface="Source Sans Pro"/>
              </a:rPr>
              <a:t>season</a:t>
            </a:r>
            <a:r>
              <a:rPr lang="en-US" sz="2400" b="0" i="0">
                <a:solidFill>
                  <a:srgbClr val="666666"/>
                </a:solidFill>
                <a:effectLst/>
                <a:latin typeface="Source Sans Pro"/>
                <a:ea typeface="Source Sans Pro"/>
              </a:rPr>
              <a:t> </a:t>
            </a:r>
            <a:r>
              <a:rPr lang="en-US" sz="2400" b="1" i="0" u="none" strike="noStrike">
                <a:solidFill>
                  <a:srgbClr val="76777B"/>
                </a:solidFill>
                <a:effectLst/>
                <a:latin typeface="Source Sans Pro"/>
                <a:ea typeface="Source Sans Pro"/>
                <a:hlinkClick r:id="rId5"/>
              </a:rPr>
              <a:t>NWBA Non-Athlete Individual Membership Registration</a:t>
            </a:r>
            <a:r>
              <a:rPr lang="en-US" sz="2400" b="0" i="0">
                <a:solidFill>
                  <a:srgbClr val="666666"/>
                </a:solidFill>
                <a:effectLst/>
                <a:latin typeface="Source Sans Pro"/>
                <a:ea typeface="Source Sans Pro"/>
              </a:rPr>
              <a:t> </a:t>
            </a:r>
            <a:r>
              <a:rPr lang="en-US" sz="2400" b="0" i="0">
                <a:effectLst/>
                <a:latin typeface="Source Sans Pro"/>
                <a:ea typeface="Source Sans Pro"/>
              </a:rPr>
              <a:t>(which includes a Passed Background check and current completed SafeSport Training) to be eligible to vote.</a:t>
            </a:r>
          </a:p>
        </p:txBody>
      </p:sp>
      <p:pic>
        <p:nvPicPr>
          <p:cNvPr id="2" name="Picture 2">
            <a:extLst>
              <a:ext uri="{FF2B5EF4-FFF2-40B4-BE49-F238E27FC236}">
                <a16:creationId xmlns:a16="http://schemas.microsoft.com/office/drawing/2014/main" id="{90E6C939-FA02-22D7-E4A3-E813E4851B87}"/>
              </a:ext>
            </a:extLst>
          </p:cNvPr>
          <p:cNvPicPr>
            <a:picLocks noChangeAspect="1"/>
          </p:cNvPicPr>
          <p:nvPr/>
        </p:nvPicPr>
        <p:blipFill>
          <a:blip r:embed="rId6"/>
          <a:stretch>
            <a:fillRect/>
          </a:stretch>
        </p:blipFill>
        <p:spPr>
          <a:xfrm>
            <a:off x="4954495" y="1140534"/>
            <a:ext cx="4130877" cy="2753918"/>
          </a:xfrm>
          <a:prstGeom prst="rect">
            <a:avLst/>
          </a:prstGeom>
          <a:ln>
            <a:noFill/>
          </a:ln>
          <a:effectLst>
            <a:softEdge rad="112500"/>
          </a:effectLst>
        </p:spPr>
      </p:pic>
      <p:pic>
        <p:nvPicPr>
          <p:cNvPr id="3" name="Picture 3" descr="A group of people in wheelchairs&#10;&#10;Description automatically generated">
            <a:extLst>
              <a:ext uri="{FF2B5EF4-FFF2-40B4-BE49-F238E27FC236}">
                <a16:creationId xmlns:a16="http://schemas.microsoft.com/office/drawing/2014/main" id="{0FA9050B-54FA-FEC8-0F5C-5656BB3712C5}"/>
              </a:ext>
            </a:extLst>
          </p:cNvPr>
          <p:cNvPicPr>
            <a:picLocks noChangeAspect="1"/>
          </p:cNvPicPr>
          <p:nvPr/>
        </p:nvPicPr>
        <p:blipFill>
          <a:blip r:embed="rId7"/>
          <a:stretch>
            <a:fillRect/>
          </a:stretch>
        </p:blipFill>
        <p:spPr>
          <a:xfrm>
            <a:off x="4820857" y="3910796"/>
            <a:ext cx="4197268" cy="2798178"/>
          </a:xfrm>
          <a:prstGeom prst="rect">
            <a:avLst/>
          </a:prstGeom>
          <a:ln>
            <a:noFill/>
          </a:ln>
          <a:effectLst>
            <a:softEdge rad="112500"/>
          </a:effectLst>
        </p:spPr>
      </p:pic>
    </p:spTree>
    <p:extLst>
      <p:ext uri="{BB962C8B-B14F-4D97-AF65-F5344CB8AC3E}">
        <p14:creationId xmlns:p14="http://schemas.microsoft.com/office/powerpoint/2010/main" val="130114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Forms</a:t>
            </a:r>
          </a:p>
        </p:txBody>
      </p:sp>
      <p:sp>
        <p:nvSpPr>
          <p:cNvPr id="4" name="TextBox 3">
            <a:extLst>
              <a:ext uri="{FF2B5EF4-FFF2-40B4-BE49-F238E27FC236}">
                <a16:creationId xmlns:a16="http://schemas.microsoft.com/office/drawing/2014/main" id="{4DB5CA05-A5D5-2D7F-B672-90238D480440}"/>
              </a:ext>
            </a:extLst>
          </p:cNvPr>
          <p:cNvSpPr txBox="1"/>
          <p:nvPr/>
        </p:nvSpPr>
        <p:spPr>
          <a:xfrm>
            <a:off x="163574" y="1310605"/>
            <a:ext cx="8194711"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Gotham Light" pitchFamily="50" charset="0"/>
              </a:rPr>
              <a:t>Certificate of Insurance Request</a:t>
            </a:r>
          </a:p>
          <a:p>
            <a:r>
              <a:rPr lang="en-US">
                <a:latin typeface="Gotham Light" pitchFamily="50" charset="0"/>
              </a:rPr>
              <a:t>All NWBA registered members, individual/team/affiliate, are eligible for insurance coverage. Insurance coverage is necessary for practice location, fundraising events and competition (games/tournaments). </a:t>
            </a:r>
            <a:br>
              <a:rPr lang="en-US">
                <a:latin typeface="Gotham Light" pitchFamily="50" charset="0"/>
              </a:rPr>
            </a:br>
            <a:endParaRPr lang="en-US">
              <a:latin typeface="Gotham Light" pitchFamily="50" charset="0"/>
            </a:endParaRPr>
          </a:p>
          <a:p>
            <a:r>
              <a:rPr lang="en-US">
                <a:solidFill>
                  <a:srgbClr val="FF0000"/>
                </a:solidFill>
                <a:latin typeface="Gotham Light" pitchFamily="50" charset="0"/>
              </a:rPr>
              <a:t>UPDATE: NWBA insurance coverage will not include liability and accident claims related to COVID-19 regardless of timing, return-to-play protocols or government mandate.</a:t>
            </a:r>
          </a:p>
          <a:p>
            <a:endParaRPr lang="en-US">
              <a:latin typeface="Gotham Light" pitchFamily="50" charset="0"/>
            </a:endParaRPr>
          </a:p>
          <a:p>
            <a:r>
              <a:rPr lang="en-US" b="1" u="sng">
                <a:latin typeface="Gotham Light" pitchFamily="50" charset="0"/>
              </a:rPr>
              <a:t>NWBA Incident &amp; Injury Form</a:t>
            </a:r>
          </a:p>
          <a:p>
            <a:r>
              <a:rPr lang="en-US">
                <a:latin typeface="Gotham Light" pitchFamily="50" charset="0"/>
              </a:rPr>
              <a:t>Please complete the following form if an incident and/or injury occurs at an NWBA practice, event or competition. Please return completed forms to Team Rep or Event Sanction Holder </a:t>
            </a:r>
            <a:r>
              <a:rPr lang="en-US" b="1" u="sng">
                <a:latin typeface="Gotham Light" pitchFamily="50" charset="0"/>
              </a:rPr>
              <a:t>AND</a:t>
            </a:r>
            <a:r>
              <a:rPr lang="en-US">
                <a:latin typeface="Gotham Light" pitchFamily="50" charset="0"/>
              </a:rPr>
              <a:t> Brandon McBeain at </a:t>
            </a:r>
            <a:r>
              <a:rPr lang="en-US" u="sng">
                <a:latin typeface="Gotham Light" pitchFamily="50" charset="0"/>
                <a:hlinkClick r:id="rId4"/>
              </a:rPr>
              <a:t>brandonmcbeain@nwba.org</a:t>
            </a:r>
            <a:r>
              <a:rPr lang="en-US">
                <a:latin typeface="Gotham Light" pitchFamily="50" charset="0"/>
              </a:rPr>
              <a:t>.</a:t>
            </a:r>
            <a:br>
              <a:rPr lang="en-US">
                <a:latin typeface="Gotham Light" pitchFamily="50" charset="0"/>
              </a:rPr>
            </a:br>
            <a:endParaRPr lang="en-US">
              <a:latin typeface="Gotham Light" pitchFamily="50" charset="0"/>
            </a:endParaRPr>
          </a:p>
          <a:p>
            <a:pPr algn="ctr"/>
            <a:r>
              <a:rPr lang="en-US">
                <a:latin typeface="Gotham Light" pitchFamily="50" charset="0"/>
              </a:rPr>
              <a:t>For more info and accessing the forms visit </a:t>
            </a:r>
            <a:r>
              <a:rPr lang="en-US">
                <a:latin typeface="Gotham Light" pitchFamily="50" charset="0"/>
                <a:hlinkClick r:id="rId5"/>
              </a:rPr>
              <a:t>https://www.nwba.org/generalappsforms</a:t>
            </a:r>
            <a:br>
              <a:rPr lang="en-US" b="1" u="sng">
                <a:latin typeface="Gotham Light" pitchFamily="50" charset="0"/>
              </a:rPr>
            </a:br>
            <a:br>
              <a:rPr lang="en-US" b="1" u="sng">
                <a:latin typeface="Gotham Light" pitchFamily="50" charset="0"/>
              </a:rPr>
            </a:br>
            <a:endParaRPr lang="en-US" sz="1400" b="1" u="sng">
              <a:latin typeface="Gotham Light" pitchFamily="50" charset="0"/>
            </a:endParaRPr>
          </a:p>
        </p:txBody>
      </p:sp>
    </p:spTree>
    <p:extLst>
      <p:ext uri="{BB962C8B-B14F-4D97-AF65-F5344CB8AC3E}">
        <p14:creationId xmlns:p14="http://schemas.microsoft.com/office/powerpoint/2010/main" val="3673057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Team Forms </a:t>
            </a:r>
            <a:r>
              <a:rPr lang="en-US" sz="1600">
                <a:solidFill>
                  <a:schemeClr val="bg1">
                    <a:lumMod val="50000"/>
                  </a:schemeClr>
                </a:solidFill>
                <a:latin typeface="Gotham-Black"/>
                <a:cs typeface="Gotham-Black"/>
              </a:rPr>
              <a:t>–</a:t>
            </a:r>
            <a:r>
              <a:rPr lang="en-US" sz="3200">
                <a:solidFill>
                  <a:schemeClr val="bg1">
                    <a:lumMod val="50000"/>
                  </a:schemeClr>
                </a:solidFill>
                <a:latin typeface="Gotham-Black"/>
                <a:cs typeface="Gotham-Black"/>
              </a:rPr>
              <a:t> </a:t>
            </a:r>
            <a:r>
              <a:rPr lang="en-US" sz="1600">
                <a:solidFill>
                  <a:schemeClr val="bg1">
                    <a:lumMod val="50000"/>
                  </a:schemeClr>
                </a:solidFill>
                <a:latin typeface="Gotham-Black"/>
                <a:cs typeface="Gotham-Black"/>
              </a:rPr>
              <a:t>Classification </a:t>
            </a:r>
          </a:p>
        </p:txBody>
      </p:sp>
      <p:sp>
        <p:nvSpPr>
          <p:cNvPr id="4" name="TextBox 3">
            <a:extLst>
              <a:ext uri="{FF2B5EF4-FFF2-40B4-BE49-F238E27FC236}">
                <a16:creationId xmlns:a16="http://schemas.microsoft.com/office/drawing/2014/main" id="{4DB5CA05-A5D5-2D7F-B672-90238D480440}"/>
              </a:ext>
            </a:extLst>
          </p:cNvPr>
          <p:cNvSpPr txBox="1"/>
          <p:nvPr/>
        </p:nvSpPr>
        <p:spPr>
          <a:xfrm>
            <a:off x="-38983" y="717403"/>
            <a:ext cx="9221964"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500" b="1" u="sng">
              <a:latin typeface="Gotham Light" pitchFamily="50" charset="0"/>
            </a:endParaRPr>
          </a:p>
          <a:p>
            <a:r>
              <a:rPr lang="en-US" sz="1500" b="1" u="sng">
                <a:latin typeface="Gotham Light"/>
              </a:rPr>
              <a:t>Classification Forms</a:t>
            </a:r>
          </a:p>
          <a:p>
            <a:r>
              <a:rPr lang="en-US" sz="1500">
                <a:latin typeface="Gotham Light"/>
              </a:rPr>
              <a:t>The Team Reviewer should use the following forms to follow procedures for the classification process for their athletes and team. All forms below are available at </a:t>
            </a:r>
            <a:r>
              <a:rPr lang="en-US" sz="1500">
                <a:latin typeface="Gotham Light"/>
                <a:hlinkClick r:id="rId4"/>
              </a:rPr>
              <a:t>https://www.nwba.org/classificationform</a:t>
            </a:r>
            <a:r>
              <a:rPr lang="en-US" sz="1500">
                <a:latin typeface="Gotham Light"/>
              </a:rPr>
              <a:t>.</a:t>
            </a:r>
          </a:p>
          <a:p>
            <a:endParaRPr lang="en-US" sz="1400">
              <a:latin typeface="Gotham Light" pitchFamily="50" charset="0"/>
            </a:endParaRPr>
          </a:p>
          <a:p>
            <a:r>
              <a:rPr lang="en-US" sz="1400" b="1" i="1">
                <a:latin typeface="Gotham Light"/>
              </a:rPr>
              <a:t>	C</a:t>
            </a:r>
            <a:r>
              <a:rPr lang="en-US" sz="1600" b="1" i="1">
                <a:latin typeface="Gotham Light"/>
              </a:rPr>
              <a:t>lassification Roster</a:t>
            </a:r>
          </a:p>
          <a:p>
            <a:pPr marL="628650" lvl="1" indent="-171450">
              <a:buFont typeface="Arial" panose="020B0604020202020204" pitchFamily="34" charset="0"/>
              <a:buChar char="•"/>
            </a:pPr>
            <a:r>
              <a:rPr lang="en-US" sz="1600">
                <a:latin typeface="Gotham Light"/>
              </a:rPr>
              <a:t>All certified Team Reviewers must fill out a </a:t>
            </a:r>
            <a:r>
              <a:rPr lang="en-US" sz="1600" u="sng">
                <a:latin typeface="Gotham Light"/>
                <a:hlinkClick r:id="rId5"/>
              </a:rPr>
              <a:t>Classification Roster Form</a:t>
            </a:r>
            <a:r>
              <a:rPr lang="en-US" sz="1600">
                <a:latin typeface="Gotham Light"/>
              </a:rPr>
              <a:t> for their team. Team Reviewers must obtain approval and signatures of Team Reviewers from the first two opposing teams. A third Team Reviewer may be consulted if approval/signature is not received from one of the first two Team Reviewers. </a:t>
            </a:r>
            <a:endParaRPr lang="en-US" sz="1600">
              <a:latin typeface="Gotham Light" pitchFamily="50" charset="0"/>
            </a:endParaRPr>
          </a:p>
          <a:p>
            <a:pPr marL="628650" lvl="1" indent="-171450">
              <a:buFont typeface="Arial" panose="020B0604020202020204" pitchFamily="34" charset="0"/>
              <a:buChar char="•"/>
            </a:pPr>
            <a:r>
              <a:rPr lang="en-US" sz="1600">
                <a:latin typeface="Gotham Light"/>
              </a:rPr>
              <a:t>Completed and signed Classification Rosters should be submitted to Brandon McBeain, at </a:t>
            </a:r>
            <a:r>
              <a:rPr lang="en-US" sz="1600" u="sng">
                <a:latin typeface="Gotham Light"/>
                <a:hlinkClick r:id="rId6"/>
              </a:rPr>
              <a:t>brandonmcbeain@nwba.org</a:t>
            </a:r>
            <a:r>
              <a:rPr lang="en-US" sz="1600">
                <a:latin typeface="Gotham Light"/>
              </a:rPr>
              <a:t> within 72 hours of approval, at such time as two Team Reviewers have agreed to the proposed classification for each player on the roster. Team Reviewers that do not submit approved rosters may be fined $200 and/or deemed ineligible for postseason play (NWBA Policies &amp; Procedures 5.3 (6.)).</a:t>
            </a:r>
          </a:p>
          <a:p>
            <a:pPr lvl="1"/>
            <a:endParaRPr lang="en-US" sz="1600">
              <a:latin typeface="Gotham Light" pitchFamily="50" charset="0"/>
            </a:endParaRPr>
          </a:p>
          <a:p>
            <a:pPr lvl="1"/>
            <a:r>
              <a:rPr lang="en-US" sz="1600" b="1" i="1">
                <a:latin typeface="Gotham Light"/>
              </a:rPr>
              <a:t>Classification Worksheet</a:t>
            </a:r>
          </a:p>
          <a:p>
            <a:pPr marL="628650" lvl="1" indent="-171450">
              <a:buFont typeface="Arial" panose="020B0604020202020204" pitchFamily="34" charset="0"/>
              <a:buChar char="•"/>
            </a:pPr>
            <a:r>
              <a:rPr lang="en-US" sz="1600">
                <a:latin typeface="Gotham Light"/>
              </a:rPr>
              <a:t>The </a:t>
            </a:r>
            <a:r>
              <a:rPr lang="en-US" sz="1600">
                <a:latin typeface="Gotham Light"/>
                <a:hlinkClick r:id="rId7"/>
              </a:rPr>
              <a:t>Classification Worksheet</a:t>
            </a:r>
            <a:r>
              <a:rPr lang="en-US" sz="1600">
                <a:latin typeface="Gotham Light"/>
              </a:rPr>
              <a:t> can be used by team reviewers to organize their players classifications and rationales for discussion with other team reviewers or notes on why they chose a specific classification for a player.</a:t>
            </a:r>
          </a:p>
          <a:p>
            <a:pPr lvl="1"/>
            <a:endParaRPr lang="en-US" sz="1600">
              <a:latin typeface="Gotham Light" pitchFamily="50" charset="0"/>
            </a:endParaRPr>
          </a:p>
          <a:p>
            <a:pPr lvl="1"/>
            <a:r>
              <a:rPr lang="en-US" sz="1600" b="1" i="1">
                <a:latin typeface="Gotham Light"/>
              </a:rPr>
              <a:t>Classification Roster – Game Format</a:t>
            </a:r>
          </a:p>
          <a:p>
            <a:pPr marL="628650" lvl="1" indent="-171450">
              <a:buFont typeface="Arial" panose="020B0604020202020204" pitchFamily="34" charset="0"/>
              <a:buChar char="•"/>
            </a:pPr>
            <a:r>
              <a:rPr lang="en-US" sz="1600">
                <a:latin typeface="Gotham Light"/>
              </a:rPr>
              <a:t>This </a:t>
            </a:r>
            <a:r>
              <a:rPr lang="en-US" sz="1600">
                <a:latin typeface="Gotham Light"/>
                <a:hlinkClick r:id="rId8"/>
              </a:rPr>
              <a:t>Classification Roster – Game Format </a:t>
            </a:r>
            <a:r>
              <a:rPr lang="en-US" sz="1600">
                <a:latin typeface="Gotham Light"/>
              </a:rPr>
              <a:t>can be used to keep track of your team and opposing team's classification points during games.</a:t>
            </a:r>
            <a:br>
              <a:rPr lang="en-US" sz="1600" b="1" u="sng">
                <a:latin typeface="Gotham Light" pitchFamily="50" charset="0"/>
              </a:rPr>
            </a:br>
            <a:br>
              <a:rPr lang="en-US" sz="2000" b="1" u="sng">
                <a:latin typeface="Gotham Light" pitchFamily="50" charset="0"/>
              </a:rPr>
            </a:br>
            <a:endParaRPr lang="en-US" sz="1600" b="1" u="sng">
              <a:latin typeface="Gotham Light" pitchFamily="50" charset="0"/>
            </a:endParaRPr>
          </a:p>
        </p:txBody>
      </p:sp>
    </p:spTree>
    <p:extLst>
      <p:ext uri="{BB962C8B-B14F-4D97-AF65-F5344CB8AC3E}">
        <p14:creationId xmlns:p14="http://schemas.microsoft.com/office/powerpoint/2010/main" val="109840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rgbClr val="7F7F7F"/>
                </a:solidFill>
                <a:latin typeface="Gotham-Black"/>
                <a:cs typeface="Gotham-Black"/>
              </a:rPr>
              <a:t>Individual Registration </a:t>
            </a:r>
            <a:r>
              <a:rPr lang="en-US" sz="1600">
                <a:solidFill>
                  <a:srgbClr val="7F7F7F"/>
                </a:solidFill>
                <a:latin typeface="Gotham-Black"/>
                <a:cs typeface="Gotham-Black"/>
              </a:rPr>
              <a:t>– Membership Categories</a:t>
            </a:r>
            <a:endParaRPr lang="en-US" sz="3200">
              <a:solidFill>
                <a:srgbClr val="7F7F7F"/>
              </a:solidFill>
              <a:latin typeface="Gotham-Black"/>
              <a:cs typeface="Gotham-Black"/>
            </a:endParaRPr>
          </a:p>
        </p:txBody>
      </p:sp>
      <p:sp>
        <p:nvSpPr>
          <p:cNvPr id="4" name="TextBox 3">
            <a:extLst>
              <a:ext uri="{FF2B5EF4-FFF2-40B4-BE49-F238E27FC236}">
                <a16:creationId xmlns:a16="http://schemas.microsoft.com/office/drawing/2014/main" id="{D2241676-B289-DE6E-3971-621E3885C909}"/>
              </a:ext>
            </a:extLst>
          </p:cNvPr>
          <p:cNvSpPr txBox="1"/>
          <p:nvPr/>
        </p:nvSpPr>
        <p:spPr>
          <a:xfrm>
            <a:off x="60618" y="1218121"/>
            <a:ext cx="8928077" cy="5755422"/>
          </a:xfrm>
          <a:prstGeom prst="rect">
            <a:avLst/>
          </a:prstGeom>
          <a:noFill/>
        </p:spPr>
        <p:txBody>
          <a:bodyPr wrap="square" lIns="91440" tIns="45720" rIns="91440" bIns="45720" rtlCol="0" anchor="t">
            <a:spAutoFit/>
          </a:bodyPr>
          <a:lstStyle/>
          <a:p>
            <a:r>
              <a:rPr lang="en-US" sz="1600">
                <a:latin typeface="Gotham Light"/>
              </a:rPr>
              <a:t>Individual registration includes the following Individual Membership Categories per Article IV of the NWBA Bylaws: </a:t>
            </a:r>
            <a:endParaRPr lang="en-US" sz="1500">
              <a:latin typeface="Gotham Light" pitchFamily="50" charset="0"/>
            </a:endParaRPr>
          </a:p>
          <a:p>
            <a:endParaRPr lang="en-US" sz="1500">
              <a:latin typeface="Gotham Light" pitchFamily="50" charset="0"/>
            </a:endParaRPr>
          </a:p>
          <a:p>
            <a:pPr marL="342900" indent="-342900">
              <a:buAutoNum type="alphaLcPeriod"/>
            </a:pPr>
            <a:r>
              <a:rPr lang="en-US" sz="1400" b="1" i="1">
                <a:latin typeface="Gotham Light"/>
              </a:rPr>
              <a:t>Athlete Members. Athlete members are those individuals who register as competitive athletes and are eligible for competition in wheelchair basketball.</a:t>
            </a:r>
          </a:p>
          <a:p>
            <a:endParaRPr lang="en-US" sz="1400" b="1" i="1">
              <a:latin typeface="Gotham Light" pitchFamily="50" charset="0"/>
            </a:endParaRPr>
          </a:p>
          <a:p>
            <a:r>
              <a:rPr lang="en-US" sz="1400" b="1" i="1">
                <a:latin typeface="Gotham Light"/>
              </a:rPr>
              <a:t>b. Coach Members. Coach members are those individuals who register as active coaches and who are certified by the NWBA or are certified as active coaches by the NWBA. </a:t>
            </a:r>
          </a:p>
          <a:p>
            <a:endParaRPr lang="en-US" sz="1400" b="1" i="1">
              <a:latin typeface="Gotham Light" pitchFamily="50" charset="0"/>
            </a:endParaRPr>
          </a:p>
          <a:p>
            <a:r>
              <a:rPr lang="en-US" sz="1400" b="1" i="1">
                <a:latin typeface="Gotham Light"/>
              </a:rPr>
              <a:t>c. Official Members. Official members are individuals who register as officials with the NWBA, and who are certified as officials to officiate wheelchair basketball games.</a:t>
            </a:r>
          </a:p>
          <a:p>
            <a:endParaRPr lang="en-US" sz="1400" b="1" i="1">
              <a:latin typeface="Gotham Light" pitchFamily="50" charset="0"/>
            </a:endParaRPr>
          </a:p>
          <a:p>
            <a:r>
              <a:rPr lang="en-US" sz="1400" b="1" i="1">
                <a:latin typeface="Gotham Light"/>
              </a:rPr>
              <a:t>e. Team Representative/Voting Delegate Members. Team Representative/Voting Delegate members are those individuals who are a team leader, the liaison to NWBA National Office / Leadership and/or recognized as the voting delegate for their team. </a:t>
            </a:r>
            <a:endParaRPr lang="en-US" sz="1400" b="1" i="1">
              <a:latin typeface="Gotham Light" pitchFamily="50" charset="0"/>
            </a:endParaRPr>
          </a:p>
          <a:p>
            <a:endParaRPr lang="en-US" sz="1400" b="1" i="1">
              <a:latin typeface="Gotham Light" pitchFamily="50" charset="0"/>
            </a:endParaRPr>
          </a:p>
          <a:p>
            <a:r>
              <a:rPr lang="en-US" sz="1400" b="1" i="1">
                <a:latin typeface="Gotham Light"/>
              </a:rPr>
              <a:t>f. Team Support Staff Members. Team Support Staff members are individuals that support NWBA teams in at least one of the categories: i. Statistician, ii. Medical Professional, iii. Team Classification Reviewer, iv. Equipment Manager, v. Administrator, vi. Personal Care Attendant, vii. Other.</a:t>
            </a:r>
          </a:p>
          <a:p>
            <a:endParaRPr lang="en-US" sz="1400" b="1" i="1">
              <a:latin typeface="Gotham Light" pitchFamily="50" charset="0"/>
            </a:endParaRPr>
          </a:p>
          <a:p>
            <a:r>
              <a:rPr lang="en-US" sz="1400" b="1" i="1">
                <a:latin typeface="Gotham Light"/>
              </a:rPr>
              <a:t>j. Hall of Fame Members. Hall of Fame Members are individuals who have </a:t>
            </a:r>
            <a:endParaRPr lang="en-US" sz="1400" b="1" i="1">
              <a:latin typeface="Gotham Light" pitchFamily="50" charset="0"/>
            </a:endParaRPr>
          </a:p>
          <a:p>
            <a:r>
              <a:rPr lang="en-US" sz="1400" b="1" i="1">
                <a:latin typeface="Gotham Light"/>
              </a:rPr>
              <a:t>been inducted into the NWBA Hall of Fame.   </a:t>
            </a:r>
            <a:endParaRPr lang="en-US" sz="1400" b="1" i="1">
              <a:latin typeface="Gotham Light" pitchFamily="50" charset="0"/>
            </a:endParaRPr>
          </a:p>
          <a:p>
            <a:endParaRPr lang="en-US" sz="1400" b="1" i="1">
              <a:latin typeface="Gotham Light" pitchFamily="50" charset="0"/>
            </a:endParaRPr>
          </a:p>
          <a:p>
            <a:r>
              <a:rPr lang="en-US" sz="1400" b="1" i="1">
                <a:latin typeface="Gotham Light"/>
              </a:rPr>
              <a:t>k. Event Directors / Sanction Holder Members. Event Directors / Sanction</a:t>
            </a:r>
          </a:p>
          <a:p>
            <a:r>
              <a:rPr lang="en-US" sz="1400" b="1" i="1">
                <a:latin typeface="Gotham Light"/>
              </a:rPr>
              <a:t>Holder members are those individuals who host an NWBA event.</a:t>
            </a:r>
            <a:br>
              <a:rPr lang="en-US" sz="1500">
                <a:latin typeface="Gotham Light" pitchFamily="50" charset="0"/>
              </a:rPr>
            </a:br>
            <a:endParaRPr lang="en-US" sz="1500">
              <a:latin typeface="Gotham Light" pitchFamily="50" charset="0"/>
            </a:endParaRPr>
          </a:p>
        </p:txBody>
      </p:sp>
    </p:spTree>
    <p:extLst>
      <p:ext uri="{BB962C8B-B14F-4D97-AF65-F5344CB8AC3E}">
        <p14:creationId xmlns:p14="http://schemas.microsoft.com/office/powerpoint/2010/main" val="5677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ABC Medical</a:t>
            </a:r>
          </a:p>
        </p:txBody>
      </p:sp>
      <p:sp>
        <p:nvSpPr>
          <p:cNvPr id="5" name="TextBox 4">
            <a:extLst>
              <a:ext uri="{FF2B5EF4-FFF2-40B4-BE49-F238E27FC236}">
                <a16:creationId xmlns:a16="http://schemas.microsoft.com/office/drawing/2014/main" id="{C22168CB-6E65-45D9-A128-CD1DEF7B8746}"/>
              </a:ext>
            </a:extLst>
          </p:cNvPr>
          <p:cNvSpPr txBox="1"/>
          <p:nvPr/>
        </p:nvSpPr>
        <p:spPr>
          <a:xfrm>
            <a:off x="0" y="1120400"/>
            <a:ext cx="9144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0" u="none" strike="noStrike">
                <a:effectLst/>
                <a:latin typeface="Arial" panose="020B0604020202020204" pitchFamily="34" charset="0"/>
                <a:cs typeface="Arial" panose="020B0604020202020204" pitchFamily="34" charset="0"/>
              </a:rPr>
              <a:t>Thank you to ABC Medical for supporting the NWBA!</a:t>
            </a:r>
            <a:endParaRPr lang="en-US" sz="2800">
              <a:latin typeface="Arial" panose="020B0604020202020204" pitchFamily="34" charset="0"/>
              <a:cs typeface="Arial" panose="020B0604020202020204" pitchFamily="34" charset="0"/>
            </a:endParaRPr>
          </a:p>
        </p:txBody>
      </p:sp>
      <p:pic>
        <p:nvPicPr>
          <p:cNvPr id="18" name="Picture 17" descr="Graphical user interface, application&#10;&#10;Description automatically generated">
            <a:extLst>
              <a:ext uri="{FF2B5EF4-FFF2-40B4-BE49-F238E27FC236}">
                <a16:creationId xmlns:a16="http://schemas.microsoft.com/office/drawing/2014/main" id="{C54EFC81-C6E8-4095-BBA3-EEEDC48F72B3}"/>
              </a:ext>
            </a:extLst>
          </p:cNvPr>
          <p:cNvPicPr>
            <a:picLocks noChangeAspect="1"/>
          </p:cNvPicPr>
          <p:nvPr/>
        </p:nvPicPr>
        <p:blipFill rotWithShape="1">
          <a:blip r:embed="rId4"/>
          <a:srcRect l="29400" t="14565" r="25086" b="21380"/>
          <a:stretch/>
        </p:blipFill>
        <p:spPr>
          <a:xfrm>
            <a:off x="2167490" y="1789705"/>
            <a:ext cx="4809019" cy="4834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5507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lIns="91440" tIns="45720" rIns="91440" bIns="45720" rtlCol="0" anchor="t">
            <a:spAutoFit/>
          </a:bodyPr>
          <a:lstStyle/>
          <a:p>
            <a:r>
              <a:rPr lang="en-US" sz="3200">
                <a:solidFill>
                  <a:srgbClr val="7F7F7F"/>
                </a:solidFill>
                <a:latin typeface="Gotham-Black"/>
                <a:cs typeface="Gotham-Black"/>
              </a:rPr>
              <a:t>Individual Registration </a:t>
            </a:r>
            <a:r>
              <a:rPr lang="en-US" sz="1600">
                <a:solidFill>
                  <a:srgbClr val="7F7F7F"/>
                </a:solidFill>
                <a:latin typeface="Gotham-Black"/>
                <a:cs typeface="Gotham-Black"/>
              </a:rPr>
              <a:t>– Info &amp; Process</a:t>
            </a:r>
            <a:endParaRPr lang="en-US" sz="3200">
              <a:solidFill>
                <a:srgbClr val="7F7F7F"/>
              </a:solidFill>
              <a:latin typeface="Gotham-Black"/>
              <a:cs typeface="Gotham-Black"/>
            </a:endParaRPr>
          </a:p>
        </p:txBody>
      </p:sp>
      <p:sp>
        <p:nvSpPr>
          <p:cNvPr id="8" name="TextBox 7">
            <a:extLst>
              <a:ext uri="{FF2B5EF4-FFF2-40B4-BE49-F238E27FC236}">
                <a16:creationId xmlns:a16="http://schemas.microsoft.com/office/drawing/2014/main" id="{43D4A0E1-6DEA-7ED4-B36D-DDFD44696A34}"/>
              </a:ext>
            </a:extLst>
          </p:cNvPr>
          <p:cNvSpPr txBox="1"/>
          <p:nvPr/>
        </p:nvSpPr>
        <p:spPr>
          <a:xfrm>
            <a:off x="43706" y="1082960"/>
            <a:ext cx="861543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i="0">
                <a:effectLst/>
                <a:latin typeface="Source Sans Pro"/>
                <a:ea typeface="Source Sans Pro"/>
              </a:rPr>
              <a:t>Registration Notes and Required Information</a:t>
            </a:r>
            <a:endParaRPr lang="en-US" sz="1600" b="0" i="0">
              <a:effectLst/>
              <a:latin typeface="Source Sans Pro"/>
              <a:ea typeface="Source Sans Pro"/>
            </a:endParaRPr>
          </a:p>
          <a:p>
            <a:pPr algn="l">
              <a:buFont typeface="Arial" panose="020B0604020202020204" pitchFamily="34" charset="0"/>
              <a:buChar char="•"/>
            </a:pPr>
            <a:r>
              <a:rPr lang="en-US" sz="1600" b="0" i="0">
                <a:effectLst/>
                <a:latin typeface="Source Sans Pro"/>
                <a:ea typeface="Source Sans Pro"/>
              </a:rPr>
              <a:t>The option for registering someone else is ONLY for parents registering a minor participant (under 18 years of age).</a:t>
            </a:r>
          </a:p>
          <a:p>
            <a:pPr algn="l">
              <a:buFont typeface="Arial" panose="020B0604020202020204" pitchFamily="34" charset="0"/>
              <a:buChar char="•"/>
            </a:pPr>
            <a:endParaRPr lang="en-US" sz="1600" b="0" i="0">
              <a:effectLst/>
              <a:latin typeface="Source Sans Pro" panose="020B0503030403020204" pitchFamily="34" charset="0"/>
              <a:ea typeface="Source Sans Pro"/>
            </a:endParaRPr>
          </a:p>
          <a:p>
            <a:pPr algn="l">
              <a:buFont typeface="Arial" panose="020B0604020202020204" pitchFamily="34" charset="0"/>
              <a:buChar char="•"/>
            </a:pPr>
            <a:r>
              <a:rPr lang="en-US" sz="1600" b="0" i="0">
                <a:effectLst/>
                <a:latin typeface="Source Sans Pro"/>
                <a:ea typeface="Source Sans Pro"/>
              </a:rPr>
              <a:t>Individuals who have more than one responsibility (i.e., Coach and Player, Team Representative and Team Reviewer, Committee member and player, etc.) should include all the roles and positions that apply during Non-Athlete Registration. </a:t>
            </a:r>
            <a:r>
              <a:rPr lang="en-US" sz="1600" b="1" i="1">
                <a:effectLst/>
                <a:latin typeface="Source Sans Pro"/>
                <a:ea typeface="Source Sans Pro"/>
              </a:rPr>
              <a:t>Athletes that also serve in Non-Athlete roles should complete both Adult Athlete Registration and Non-Athlete Registration.</a:t>
            </a:r>
            <a:br>
              <a:rPr lang="en-US" sz="1600" b="1" i="1">
                <a:effectLst/>
                <a:latin typeface="Source Sans Pro" panose="020B0503030403020204" pitchFamily="34" charset="0"/>
              </a:rPr>
            </a:br>
            <a:endParaRPr lang="en-US" sz="1600" b="0" i="0">
              <a:effectLst/>
              <a:latin typeface="Source Sans Pro" panose="020B0503030403020204" pitchFamily="34" charset="0"/>
              <a:ea typeface="Source Sans Pro"/>
            </a:endParaRPr>
          </a:p>
          <a:p>
            <a:pPr algn="l">
              <a:buFont typeface="Arial" panose="020B0604020202020204" pitchFamily="34" charset="0"/>
              <a:buChar char="•"/>
            </a:pPr>
            <a:r>
              <a:rPr lang="en-US" sz="1600" b="0" i="0">
                <a:effectLst/>
                <a:latin typeface="Source Sans Pro"/>
                <a:ea typeface="Source Sans Pro"/>
              </a:rPr>
              <a:t>Only one entry for Athlete Registration is required for athletes rostered on multiple teams. For example:</a:t>
            </a:r>
          </a:p>
          <a:p>
            <a:pPr lvl="1"/>
            <a:br>
              <a:rPr lang="en-US" sz="1600" b="0" i="0">
                <a:effectLst/>
                <a:latin typeface="Source Sans Pro" panose="020B0503030403020204" pitchFamily="34" charset="0"/>
              </a:rPr>
            </a:br>
            <a:r>
              <a:rPr lang="en-US" sz="1600" b="0" i="0">
                <a:effectLst/>
                <a:latin typeface="Source Sans Pro"/>
                <a:ea typeface="Source Sans Pro"/>
              </a:rPr>
              <a:t>-Athletes participating with an Adult Division AND Women's Division teams should submit one (1) Adult Athlete Registration and include both teams</a:t>
            </a:r>
          </a:p>
          <a:p>
            <a:pPr lvl="1"/>
            <a:br>
              <a:rPr lang="en-US" sz="1600" b="0" i="0">
                <a:effectLst/>
                <a:latin typeface="Source Sans Pro" panose="020B0503030403020204" pitchFamily="34" charset="0"/>
              </a:rPr>
            </a:br>
            <a:r>
              <a:rPr lang="en-US" sz="1600" b="0" i="0">
                <a:effectLst/>
                <a:latin typeface="Source Sans Pro"/>
                <a:ea typeface="Source Sans Pro"/>
              </a:rPr>
              <a:t>-Athletes participating with a Prep AND Varsity teams should submit one (1) Junior Athlete Registration and include both teams</a:t>
            </a:r>
          </a:p>
          <a:p>
            <a:pPr lvl="1"/>
            <a:br>
              <a:rPr lang="en-US" sz="1600" b="0" i="0">
                <a:effectLst/>
                <a:latin typeface="Source Sans Pro" panose="020B0503030403020204" pitchFamily="34" charset="0"/>
              </a:rPr>
            </a:br>
            <a:r>
              <a:rPr lang="en-US" sz="1600" b="0" i="0">
                <a:effectLst/>
                <a:latin typeface="Source Sans Pro"/>
                <a:ea typeface="Source Sans Pro"/>
              </a:rPr>
              <a:t>-Athletes participating with a Junior Division AND an Adult Team should submit one (1) Junior Athlete Registration and include both teams.</a:t>
            </a:r>
          </a:p>
          <a:p>
            <a:pPr algn="l"/>
            <a:endParaRPr lang="en-US" sz="1600" b="0" i="0">
              <a:effectLst/>
              <a:latin typeface="Source Sans Pro" panose="020B0503030403020204" pitchFamily="34" charset="0"/>
              <a:ea typeface="Source Sans Pro"/>
            </a:endParaRPr>
          </a:p>
          <a:p>
            <a:pPr algn="l">
              <a:buFont typeface="Arial" panose="020B0604020202020204" pitchFamily="34" charset="0"/>
              <a:buChar char="•"/>
            </a:pPr>
            <a:r>
              <a:rPr lang="en-US" sz="1600" b="0" i="0">
                <a:effectLst/>
                <a:latin typeface="Source Sans Pro"/>
                <a:ea typeface="Source Sans Pro"/>
              </a:rPr>
              <a:t>Select the appropriate team or select "No Team" if not affiliated with a team (Note:  If your team is not listed, contact your Team Representative).</a:t>
            </a:r>
          </a:p>
          <a:p>
            <a:pPr>
              <a:spcAft>
                <a:spcPts val="450"/>
              </a:spcAft>
            </a:pPr>
            <a:endParaRPr lang="en-US" sz="1600">
              <a:solidFill>
                <a:srgbClr val="FF0000"/>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087378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Registration </a:t>
            </a:r>
            <a:r>
              <a:rPr lang="en-US" sz="1600">
                <a:solidFill>
                  <a:schemeClr val="bg1">
                    <a:lumMod val="50000"/>
                  </a:schemeClr>
                </a:solidFill>
                <a:latin typeface="Gotham-Black"/>
                <a:cs typeface="Gotham-Black"/>
              </a:rPr>
              <a:t>– info &amp; links</a:t>
            </a:r>
          </a:p>
        </p:txBody>
      </p:sp>
      <p:sp>
        <p:nvSpPr>
          <p:cNvPr id="9" name="TextBox 8">
            <a:extLst>
              <a:ext uri="{FF2B5EF4-FFF2-40B4-BE49-F238E27FC236}">
                <a16:creationId xmlns:a16="http://schemas.microsoft.com/office/drawing/2014/main" id="{6BA04F05-D786-4587-8160-AEE8B98CF539}"/>
              </a:ext>
            </a:extLst>
          </p:cNvPr>
          <p:cNvSpPr txBox="1"/>
          <p:nvPr/>
        </p:nvSpPr>
        <p:spPr>
          <a:xfrm>
            <a:off x="8100" y="1298853"/>
            <a:ext cx="9066179" cy="369332"/>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Accessing Individual Registration Info &amp; Direct Registration Links</a:t>
            </a:r>
            <a:endParaRPr lang="en-US" i="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7A74595-7FE2-4386-B7C9-DDEDA6F8F7BF}"/>
              </a:ext>
            </a:extLst>
          </p:cNvPr>
          <p:cNvPicPr>
            <a:picLocks noChangeAspect="1"/>
          </p:cNvPicPr>
          <p:nvPr/>
        </p:nvPicPr>
        <p:blipFill rotWithShape="1">
          <a:blip r:embed="rId4"/>
          <a:srcRect b="27483"/>
          <a:stretch/>
        </p:blipFill>
        <p:spPr>
          <a:xfrm>
            <a:off x="69721" y="2065464"/>
            <a:ext cx="9004558" cy="1627505"/>
          </a:xfrm>
          <a:prstGeom prst="rect">
            <a:avLst/>
          </a:prstGeom>
          <a:ln w="38100">
            <a:solidFill>
              <a:schemeClr val="tx1"/>
            </a:solidFill>
          </a:ln>
        </p:spPr>
      </p:pic>
      <p:sp>
        <p:nvSpPr>
          <p:cNvPr id="2" name="Oval 1">
            <a:extLst>
              <a:ext uri="{FF2B5EF4-FFF2-40B4-BE49-F238E27FC236}">
                <a16:creationId xmlns:a16="http://schemas.microsoft.com/office/drawing/2014/main" id="{70976A2F-EE6A-4926-BFA4-E5FA9138C768}"/>
              </a:ext>
            </a:extLst>
          </p:cNvPr>
          <p:cNvSpPr/>
          <p:nvPr/>
        </p:nvSpPr>
        <p:spPr>
          <a:xfrm>
            <a:off x="2376789" y="2279800"/>
            <a:ext cx="791183" cy="533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8A66E0-54C0-45CB-B0FE-FABB37602D77}"/>
              </a:ext>
            </a:extLst>
          </p:cNvPr>
          <p:cNvSpPr/>
          <p:nvPr/>
        </p:nvSpPr>
        <p:spPr>
          <a:xfrm>
            <a:off x="3852151" y="2788115"/>
            <a:ext cx="1838528" cy="533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973265-8792-4250-AE2A-337CC9E1EB38}"/>
              </a:ext>
            </a:extLst>
          </p:cNvPr>
          <p:cNvPicPr>
            <a:picLocks noChangeAspect="1"/>
          </p:cNvPicPr>
          <p:nvPr/>
        </p:nvPicPr>
        <p:blipFill>
          <a:blip r:embed="rId5"/>
          <a:stretch>
            <a:fillRect/>
          </a:stretch>
        </p:blipFill>
        <p:spPr>
          <a:xfrm>
            <a:off x="69721" y="3936615"/>
            <a:ext cx="9004558" cy="2745292"/>
          </a:xfrm>
          <a:prstGeom prst="rect">
            <a:avLst/>
          </a:prstGeom>
          <a:ln w="38100">
            <a:solidFill>
              <a:schemeClr val="tx1"/>
            </a:solidFill>
          </a:ln>
        </p:spPr>
      </p:pic>
    </p:spTree>
    <p:extLst>
      <p:ext uri="{BB962C8B-B14F-4D97-AF65-F5344CB8AC3E}">
        <p14:creationId xmlns:p14="http://schemas.microsoft.com/office/powerpoint/2010/main" val="725568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Registration </a:t>
            </a:r>
            <a:r>
              <a:rPr lang="en-US" sz="1600">
                <a:solidFill>
                  <a:schemeClr val="bg1">
                    <a:lumMod val="50000"/>
                  </a:schemeClr>
                </a:solidFill>
                <a:latin typeface="Gotham-Black"/>
                <a:cs typeface="Gotham-Black"/>
              </a:rPr>
              <a:t>– Activate Membership</a:t>
            </a:r>
            <a:endParaRPr lang="en-US" sz="3200">
              <a:solidFill>
                <a:schemeClr val="bg1">
                  <a:lumMod val="50000"/>
                </a:schemeClr>
              </a:solidFill>
              <a:latin typeface="Gotham-Black"/>
              <a:cs typeface="Gotham-Black"/>
            </a:endParaRPr>
          </a:p>
        </p:txBody>
      </p:sp>
      <p:pic>
        <p:nvPicPr>
          <p:cNvPr id="3" name="Picture 2">
            <a:extLst>
              <a:ext uri="{FF2B5EF4-FFF2-40B4-BE49-F238E27FC236}">
                <a16:creationId xmlns:a16="http://schemas.microsoft.com/office/drawing/2014/main" id="{51C66311-D753-8A2E-FFCF-29A96C9339D9}"/>
              </a:ext>
            </a:extLst>
          </p:cNvPr>
          <p:cNvPicPr>
            <a:picLocks noChangeAspect="1"/>
          </p:cNvPicPr>
          <p:nvPr/>
        </p:nvPicPr>
        <p:blipFill rotWithShape="1">
          <a:blip r:embed="rId4"/>
          <a:srcRect l="81354" t="6830" r="9493" b="48353"/>
          <a:stretch/>
        </p:blipFill>
        <p:spPr>
          <a:xfrm>
            <a:off x="228090" y="2889202"/>
            <a:ext cx="2799713" cy="3806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778FF04-A33E-43ED-964F-EFC3773D400D}"/>
              </a:ext>
            </a:extLst>
          </p:cNvPr>
          <p:cNvPicPr>
            <a:picLocks noChangeAspect="1"/>
          </p:cNvPicPr>
          <p:nvPr/>
        </p:nvPicPr>
        <p:blipFill rotWithShape="1">
          <a:blip r:embed="rId5"/>
          <a:srcRect l="81610" t="10796" r="9775" b="47019"/>
          <a:stretch/>
        </p:blipFill>
        <p:spPr>
          <a:xfrm>
            <a:off x="3229491" y="2875675"/>
            <a:ext cx="2806477" cy="3812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BA163BD-208B-A284-A867-1BEDAD891E25}"/>
              </a:ext>
            </a:extLst>
          </p:cNvPr>
          <p:cNvPicPr>
            <a:picLocks noChangeAspect="1"/>
          </p:cNvPicPr>
          <p:nvPr/>
        </p:nvPicPr>
        <p:blipFill rotWithShape="1">
          <a:blip r:embed="rId6"/>
          <a:srcRect l="81271" t="7136" r="9661" b="47102"/>
          <a:stretch/>
        </p:blipFill>
        <p:spPr>
          <a:xfrm>
            <a:off x="6235226" y="2875676"/>
            <a:ext cx="2683394" cy="3799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49BA8EE-73AB-C4E5-EB58-5C2060B31CB0}"/>
              </a:ext>
            </a:extLst>
          </p:cNvPr>
          <p:cNvSpPr txBox="1"/>
          <p:nvPr/>
        </p:nvSpPr>
        <p:spPr>
          <a:xfrm>
            <a:off x="426569" y="1074007"/>
            <a:ext cx="2409519" cy="1384995"/>
          </a:xfrm>
          <a:prstGeom prst="rect">
            <a:avLst/>
          </a:prstGeom>
          <a:noFill/>
        </p:spPr>
        <p:txBody>
          <a:bodyPr wrap="square" lIns="91440" tIns="45720" rIns="91440" bIns="45720" anchor="t">
            <a:spAutoFit/>
          </a:bodyPr>
          <a:lstStyle/>
          <a:p>
            <a:pPr algn="ctr"/>
            <a:r>
              <a:rPr lang="en-US" sz="1200" b="1" u="sng">
                <a:latin typeface="Arial"/>
                <a:cs typeface="Arial"/>
              </a:rPr>
              <a:t>Step 1</a:t>
            </a:r>
            <a:br>
              <a:rPr lang="en-US" sz="1200" b="1">
                <a:latin typeface="Arial"/>
                <a:cs typeface="Arial"/>
              </a:rPr>
            </a:br>
            <a:r>
              <a:rPr lang="en-US" sz="1200" b="1" i="1">
                <a:latin typeface="Arial"/>
                <a:cs typeface="Arial"/>
              </a:rPr>
              <a:t>Select Individual Activating Membership</a:t>
            </a:r>
            <a:br>
              <a:rPr lang="en-US" sz="1200" b="1">
                <a:latin typeface="Arial"/>
                <a:cs typeface="Arial"/>
              </a:rPr>
            </a:br>
            <a:endParaRPr lang="en-US" sz="1200" b="1">
              <a:latin typeface="Arial"/>
              <a:cs typeface="Arial"/>
            </a:endParaRPr>
          </a:p>
          <a:p>
            <a:pPr algn="ctr"/>
            <a:r>
              <a:rPr lang="en-US" sz="1200" b="1">
                <a:latin typeface="Arial"/>
                <a:cs typeface="Arial"/>
              </a:rPr>
              <a:t>ONLY ALLOWED TO SELF REGISTER</a:t>
            </a:r>
          </a:p>
          <a:p>
            <a:pPr algn="ctr"/>
            <a:r>
              <a:rPr lang="en-US" sz="1200" b="1">
                <a:latin typeface="Arial"/>
                <a:cs typeface="Arial"/>
              </a:rPr>
              <a:t> (Minors – Parent or Guardian)</a:t>
            </a:r>
            <a:endParaRPr lang="en-US" sz="1200">
              <a:latin typeface="Arial"/>
              <a:cs typeface="Arial"/>
            </a:endParaRPr>
          </a:p>
        </p:txBody>
      </p:sp>
      <p:sp>
        <p:nvSpPr>
          <p:cNvPr id="11" name="TextBox 10">
            <a:extLst>
              <a:ext uri="{FF2B5EF4-FFF2-40B4-BE49-F238E27FC236}">
                <a16:creationId xmlns:a16="http://schemas.microsoft.com/office/drawing/2014/main" id="{9BBC29B1-001C-3EEE-16B0-96C37771D57F}"/>
              </a:ext>
            </a:extLst>
          </p:cNvPr>
          <p:cNvSpPr txBox="1"/>
          <p:nvPr/>
        </p:nvSpPr>
        <p:spPr>
          <a:xfrm>
            <a:off x="3427971" y="986084"/>
            <a:ext cx="2409519" cy="1569660"/>
          </a:xfrm>
          <a:prstGeom prst="rect">
            <a:avLst/>
          </a:prstGeom>
          <a:noFill/>
        </p:spPr>
        <p:txBody>
          <a:bodyPr wrap="square" lIns="91440" tIns="45720" rIns="91440" bIns="45720" anchor="t">
            <a:spAutoFit/>
          </a:bodyPr>
          <a:lstStyle/>
          <a:p>
            <a:pPr algn="ctr"/>
            <a:r>
              <a:rPr lang="en-US" sz="1200" b="1" u="sng">
                <a:latin typeface="Arial"/>
                <a:cs typeface="Arial"/>
              </a:rPr>
              <a:t>Step 2</a:t>
            </a:r>
            <a:br>
              <a:rPr lang="en-US" sz="1200" b="1">
                <a:latin typeface="Arial"/>
                <a:cs typeface="Arial"/>
              </a:rPr>
            </a:br>
            <a:r>
              <a:rPr lang="en-US" sz="1200" b="1" i="1">
                <a:latin typeface="Arial"/>
                <a:cs typeface="Arial"/>
              </a:rPr>
              <a:t>Enter Basic Contact Info</a:t>
            </a:r>
            <a:endParaRPr lang="en-US" sz="1200" b="1">
              <a:latin typeface="Arial"/>
              <a:cs typeface="Arial"/>
            </a:endParaRPr>
          </a:p>
          <a:p>
            <a:pPr algn="ctr"/>
            <a:endParaRPr lang="en-US" sz="1200" b="1">
              <a:latin typeface="Arial"/>
              <a:cs typeface="Arial"/>
            </a:endParaRPr>
          </a:p>
          <a:p>
            <a:pPr algn="ctr"/>
            <a:r>
              <a:rPr lang="en-US" sz="1200" b="1">
                <a:latin typeface="Arial"/>
                <a:cs typeface="Arial"/>
              </a:rPr>
              <a:t>	WILL BE SAVED TO SPORTSENGINE PROFILE &amp; ASSIST WITH PREPOPULATING INFO ON REGISTRATION</a:t>
            </a:r>
            <a:endParaRPr lang="en-US" sz="1200">
              <a:latin typeface="Arial"/>
              <a:cs typeface="Arial"/>
            </a:endParaRPr>
          </a:p>
        </p:txBody>
      </p:sp>
      <p:sp>
        <p:nvSpPr>
          <p:cNvPr id="13" name="TextBox 12">
            <a:extLst>
              <a:ext uri="{FF2B5EF4-FFF2-40B4-BE49-F238E27FC236}">
                <a16:creationId xmlns:a16="http://schemas.microsoft.com/office/drawing/2014/main" id="{A136A7B5-C93D-7AF0-03AE-6F7ABAA5D539}"/>
              </a:ext>
            </a:extLst>
          </p:cNvPr>
          <p:cNvSpPr txBox="1"/>
          <p:nvPr/>
        </p:nvSpPr>
        <p:spPr>
          <a:xfrm>
            <a:off x="6375547" y="986084"/>
            <a:ext cx="2409519" cy="1754326"/>
          </a:xfrm>
          <a:prstGeom prst="rect">
            <a:avLst/>
          </a:prstGeom>
          <a:noFill/>
        </p:spPr>
        <p:txBody>
          <a:bodyPr wrap="square" lIns="91440" tIns="45720" rIns="91440" bIns="45720" anchor="t">
            <a:spAutoFit/>
          </a:bodyPr>
          <a:lstStyle/>
          <a:p>
            <a:pPr algn="ctr"/>
            <a:r>
              <a:rPr lang="en-US" sz="1200" b="1" u="sng">
                <a:latin typeface="Arial"/>
                <a:cs typeface="Arial"/>
              </a:rPr>
              <a:t>Step 3</a:t>
            </a:r>
            <a:br>
              <a:rPr lang="en-US" sz="1200" b="1">
                <a:latin typeface="Arial"/>
                <a:cs typeface="Arial"/>
              </a:rPr>
            </a:br>
            <a:r>
              <a:rPr lang="en-US" sz="1200" b="1" i="1">
                <a:latin typeface="Arial"/>
                <a:cs typeface="Arial"/>
              </a:rPr>
              <a:t>Complete NWBA Waiver/Code of Conduct/SafeSport&amp; Concussion Info/Training Acknowledgement</a:t>
            </a:r>
            <a:br>
              <a:rPr lang="en-US" sz="1200" b="1">
                <a:latin typeface="Arial"/>
                <a:cs typeface="Arial"/>
              </a:rPr>
            </a:br>
            <a:endParaRPr lang="en-US" sz="1200" b="1">
              <a:latin typeface="Arial"/>
              <a:cs typeface="Arial"/>
            </a:endParaRPr>
          </a:p>
          <a:p>
            <a:pPr algn="ctr"/>
            <a:r>
              <a:rPr lang="en-US" sz="1200" b="1">
                <a:latin typeface="Arial"/>
                <a:cs typeface="Arial"/>
              </a:rPr>
              <a:t>IMPORTANT INFO PLEASE READ, UNDERSTAND OR ASK QUESTIONS AS NEEDED</a:t>
            </a:r>
            <a:endParaRPr lang="en-US" sz="1200">
              <a:latin typeface="Arial"/>
              <a:cs typeface="Arial"/>
            </a:endParaRPr>
          </a:p>
        </p:txBody>
      </p:sp>
    </p:spTree>
    <p:extLst>
      <p:ext uri="{BB962C8B-B14F-4D97-AF65-F5344CB8AC3E}">
        <p14:creationId xmlns:p14="http://schemas.microsoft.com/office/powerpoint/2010/main" val="3540764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Registration </a:t>
            </a:r>
            <a:r>
              <a:rPr lang="en-US" sz="1600">
                <a:solidFill>
                  <a:schemeClr val="bg1">
                    <a:lumMod val="50000"/>
                  </a:schemeClr>
                </a:solidFill>
                <a:latin typeface="Gotham-Black"/>
                <a:cs typeface="Gotham-Black"/>
              </a:rPr>
              <a:t>– Complete Registration</a:t>
            </a:r>
            <a:endParaRPr lang="en-US" sz="3200">
              <a:solidFill>
                <a:schemeClr val="bg1">
                  <a:lumMod val="50000"/>
                </a:schemeClr>
              </a:solidFill>
              <a:latin typeface="Gotham-Black"/>
              <a:cs typeface="Gotham-Black"/>
            </a:endParaRPr>
          </a:p>
        </p:txBody>
      </p:sp>
      <p:pic>
        <p:nvPicPr>
          <p:cNvPr id="4" name="Picture 3">
            <a:extLst>
              <a:ext uri="{FF2B5EF4-FFF2-40B4-BE49-F238E27FC236}">
                <a16:creationId xmlns:a16="http://schemas.microsoft.com/office/drawing/2014/main" id="{7FEC0B21-96F2-0E54-CA9F-B21A0DFF0D9E}"/>
              </a:ext>
            </a:extLst>
          </p:cNvPr>
          <p:cNvPicPr>
            <a:picLocks noChangeAspect="1"/>
          </p:cNvPicPr>
          <p:nvPr/>
        </p:nvPicPr>
        <p:blipFill rotWithShape="1">
          <a:blip r:embed="rId4"/>
          <a:srcRect l="27881" t="6525" r="29831" b="5915"/>
          <a:stretch/>
        </p:blipFill>
        <p:spPr>
          <a:xfrm>
            <a:off x="3168931" y="1068330"/>
            <a:ext cx="5734846" cy="3298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090D6AE-FE22-E00D-CEDD-48427488940A}"/>
              </a:ext>
            </a:extLst>
          </p:cNvPr>
          <p:cNvPicPr>
            <a:picLocks noChangeAspect="1"/>
          </p:cNvPicPr>
          <p:nvPr/>
        </p:nvPicPr>
        <p:blipFill rotWithShape="1">
          <a:blip r:embed="rId5"/>
          <a:srcRect l="34591" t="52993" r="29745" b="3779"/>
          <a:stretch/>
        </p:blipFill>
        <p:spPr>
          <a:xfrm>
            <a:off x="209928" y="4674189"/>
            <a:ext cx="5161779" cy="1737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a:extLst>
              <a:ext uri="{FF2B5EF4-FFF2-40B4-BE49-F238E27FC236}">
                <a16:creationId xmlns:a16="http://schemas.microsoft.com/office/drawing/2014/main" id="{790695D0-78F7-1DC5-3845-F9865256D0BC}"/>
              </a:ext>
            </a:extLst>
          </p:cNvPr>
          <p:cNvSpPr/>
          <p:nvPr/>
        </p:nvSpPr>
        <p:spPr>
          <a:xfrm>
            <a:off x="1898542" y="5464131"/>
            <a:ext cx="1790055" cy="98628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Arrow: Curved Left 1">
            <a:extLst>
              <a:ext uri="{FF2B5EF4-FFF2-40B4-BE49-F238E27FC236}">
                <a16:creationId xmlns:a16="http://schemas.microsoft.com/office/drawing/2014/main" id="{40A65121-234F-831C-46FF-D7F52D083F19}"/>
              </a:ext>
            </a:extLst>
          </p:cNvPr>
          <p:cNvSpPr/>
          <p:nvPr/>
        </p:nvSpPr>
        <p:spPr>
          <a:xfrm rot="2220000">
            <a:off x="5916089" y="4508591"/>
            <a:ext cx="731520" cy="1823821"/>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533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Registration </a:t>
            </a:r>
            <a:r>
              <a:rPr lang="en-US" sz="1600">
                <a:solidFill>
                  <a:schemeClr val="bg1">
                    <a:lumMod val="50000"/>
                  </a:schemeClr>
                </a:solidFill>
                <a:latin typeface="Gotham-Black"/>
                <a:cs typeface="Gotham-Black"/>
              </a:rPr>
              <a:t>– SafeSport</a:t>
            </a:r>
            <a:endParaRPr lang="en-US" sz="3200">
              <a:solidFill>
                <a:schemeClr val="bg1">
                  <a:lumMod val="50000"/>
                </a:schemeClr>
              </a:solidFill>
              <a:latin typeface="Gotham-Black"/>
              <a:cs typeface="Gotham-Black"/>
            </a:endParaRPr>
          </a:p>
        </p:txBody>
      </p:sp>
      <p:pic>
        <p:nvPicPr>
          <p:cNvPr id="3" name="Picture 2">
            <a:extLst>
              <a:ext uri="{FF2B5EF4-FFF2-40B4-BE49-F238E27FC236}">
                <a16:creationId xmlns:a16="http://schemas.microsoft.com/office/drawing/2014/main" id="{18B99B9D-ED12-CDC0-01B2-85FC5D640EA6}"/>
              </a:ext>
            </a:extLst>
          </p:cNvPr>
          <p:cNvPicPr>
            <a:picLocks noChangeAspect="1"/>
          </p:cNvPicPr>
          <p:nvPr/>
        </p:nvPicPr>
        <p:blipFill rotWithShape="1">
          <a:blip r:embed="rId4"/>
          <a:srcRect l="9068" t="14153" r="80955" b="50686"/>
          <a:stretch/>
        </p:blipFill>
        <p:spPr>
          <a:xfrm>
            <a:off x="3237084" y="1134064"/>
            <a:ext cx="5736560" cy="5628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04ED578-E937-CF08-E536-0FA2E1DE44AA}"/>
              </a:ext>
            </a:extLst>
          </p:cNvPr>
          <p:cNvSpPr txBox="1"/>
          <p:nvPr/>
        </p:nvSpPr>
        <p:spPr>
          <a:xfrm>
            <a:off x="744263" y="1755518"/>
            <a:ext cx="2409519" cy="4093428"/>
          </a:xfrm>
          <a:prstGeom prst="rect">
            <a:avLst/>
          </a:prstGeom>
          <a:noFill/>
        </p:spPr>
        <p:txBody>
          <a:bodyPr wrap="square" lIns="91440" tIns="45720" rIns="91440" bIns="45720" anchor="t">
            <a:spAutoFit/>
          </a:bodyPr>
          <a:lstStyle/>
          <a:p>
            <a:pPr algn="ctr"/>
            <a:r>
              <a:rPr lang="en-US" sz="2000" b="1" u="sng">
                <a:latin typeface="Arial"/>
                <a:cs typeface="Arial"/>
              </a:rPr>
              <a:t>Step 3</a:t>
            </a:r>
            <a:br>
              <a:rPr lang="en-US" sz="2000" b="1">
                <a:latin typeface="Arial"/>
                <a:cs typeface="Arial"/>
              </a:rPr>
            </a:br>
            <a:r>
              <a:rPr lang="en-US" sz="2000" b="1" i="1">
                <a:latin typeface="Arial"/>
                <a:cs typeface="Arial"/>
              </a:rPr>
              <a:t>Check email for confirmation email and automatic reminders</a:t>
            </a:r>
            <a:endParaRPr lang="en-US" sz="2000" b="1">
              <a:latin typeface="Arial"/>
              <a:cs typeface="Arial"/>
            </a:endParaRPr>
          </a:p>
          <a:p>
            <a:pPr algn="ctr"/>
            <a:endParaRPr lang="en-US" sz="2000" b="1">
              <a:latin typeface="Arial"/>
              <a:cs typeface="Arial"/>
            </a:endParaRPr>
          </a:p>
          <a:p>
            <a:pPr algn="ctr"/>
            <a:r>
              <a:rPr lang="en-US" sz="2000" b="1">
                <a:latin typeface="Arial"/>
                <a:cs typeface="Arial"/>
              </a:rPr>
              <a:t>EMAILS SHARED SLIGHTLY DIFFERENT FOR MEMBERSHIP TYPE/AGE</a:t>
            </a:r>
            <a:endParaRPr lang="en-US" sz="2000">
              <a:latin typeface="Arial"/>
              <a:cs typeface="Arial"/>
            </a:endParaRPr>
          </a:p>
          <a:p>
            <a:pPr algn="ctr"/>
            <a:endParaRPr lang="en-US" sz="2000">
              <a:latin typeface="Arial"/>
              <a:cs typeface="Arial"/>
            </a:endParaRPr>
          </a:p>
        </p:txBody>
      </p:sp>
    </p:spTree>
    <p:extLst>
      <p:ext uri="{BB962C8B-B14F-4D97-AF65-F5344CB8AC3E}">
        <p14:creationId xmlns:p14="http://schemas.microsoft.com/office/powerpoint/2010/main" val="935445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Forms</a:t>
            </a:r>
          </a:p>
        </p:txBody>
      </p:sp>
      <p:sp>
        <p:nvSpPr>
          <p:cNvPr id="4" name="TextBox 3">
            <a:extLst>
              <a:ext uri="{FF2B5EF4-FFF2-40B4-BE49-F238E27FC236}">
                <a16:creationId xmlns:a16="http://schemas.microsoft.com/office/drawing/2014/main" id="{AF675D8C-2552-41A1-BCA7-4D6E1F3D9A04}"/>
              </a:ext>
            </a:extLst>
          </p:cNvPr>
          <p:cNvSpPr txBox="1"/>
          <p:nvPr/>
        </p:nvSpPr>
        <p:spPr>
          <a:xfrm>
            <a:off x="95898" y="1151453"/>
            <a:ext cx="8194711"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Gotham Light" pitchFamily="50" charset="0"/>
              </a:rPr>
              <a:t>Consideration of Eligibility</a:t>
            </a:r>
          </a:p>
          <a:p>
            <a:r>
              <a:rPr lang="en-US">
                <a:latin typeface="Gotham Light" pitchFamily="50" charset="0"/>
              </a:rPr>
              <a:t>Please ensure you have reviewed and completed the necessary information and processes for player eligibility with the NWBA. </a:t>
            </a:r>
            <a:r>
              <a:rPr lang="en-US" b="1" u="sng">
                <a:latin typeface="Gotham Light" pitchFamily="50" charset="0"/>
              </a:rPr>
              <a:t>This information and processes should be completed PRIOR to completing Athlete Registration. </a:t>
            </a:r>
            <a:r>
              <a:rPr lang="en-US">
                <a:latin typeface="Gotham Light" pitchFamily="50" charset="0"/>
              </a:rPr>
              <a:t>Please visit </a:t>
            </a:r>
            <a:r>
              <a:rPr lang="en-US">
                <a:latin typeface="Gotham Light" pitchFamily="50" charset="0"/>
                <a:hlinkClick r:id="rId4"/>
              </a:rPr>
              <a:t>http://www.nwba.org/playereligibility</a:t>
            </a:r>
            <a:r>
              <a:rPr lang="en-US">
                <a:latin typeface="Gotham Light" pitchFamily="50" charset="0"/>
              </a:rPr>
              <a:t> for more information on player eligibility.</a:t>
            </a:r>
          </a:p>
          <a:p>
            <a:endParaRPr lang="en-US">
              <a:latin typeface="Gotham Light" pitchFamily="50" charset="0"/>
            </a:endParaRPr>
          </a:p>
          <a:p>
            <a:r>
              <a:rPr lang="en-US" b="1" u="sng">
                <a:latin typeface="Gotham Light" pitchFamily="50" charset="0"/>
              </a:rPr>
              <a:t>Player Transfer</a:t>
            </a:r>
          </a:p>
          <a:p>
            <a:r>
              <a:rPr lang="en-US">
                <a:latin typeface="Gotham Light" pitchFamily="50" charset="0"/>
              </a:rPr>
              <a:t>An Application for Player Transfer is required for any player considering playing on a different team than the one they played on last season. You must complete this application to submit Player Transfer Request, no other forms will be considered. You will be contacted via email once your transfer has been reviewed and a decision has been made.</a:t>
            </a:r>
          </a:p>
          <a:p>
            <a:endParaRPr lang="en-US">
              <a:latin typeface="Gotham Light" pitchFamily="50" charset="0"/>
            </a:endParaRPr>
          </a:p>
          <a:p>
            <a:pPr algn="ctr"/>
            <a:r>
              <a:rPr lang="en-US">
                <a:latin typeface="Gotham Light" pitchFamily="50" charset="0"/>
              </a:rPr>
              <a:t>Visit </a:t>
            </a:r>
            <a:r>
              <a:rPr lang="en-US">
                <a:latin typeface="Gotham Light" pitchFamily="50" charset="0"/>
                <a:hlinkClick r:id="rId5"/>
              </a:rPr>
              <a:t>https://www.nwba.org/playertransfer</a:t>
            </a:r>
            <a:r>
              <a:rPr lang="en-US">
                <a:latin typeface="Gotham Light" pitchFamily="50" charset="0"/>
              </a:rPr>
              <a:t> for more info or complete a player transfer request.</a:t>
            </a:r>
          </a:p>
          <a:p>
            <a:endParaRPr lang="en-US" b="1" i="1">
              <a:latin typeface="Gotham Light" pitchFamily="50" charset="0"/>
            </a:endParaRPr>
          </a:p>
          <a:p>
            <a:pPr algn="ctr"/>
            <a:r>
              <a:rPr lang="en-US" b="1" i="1">
                <a:latin typeface="Gotham Light" pitchFamily="50" charset="0"/>
              </a:rPr>
              <a:t>Please also review the NWBA Policies &amp; Procedures and Division Guidelines for more information on player transfers (also divisional season details presented for 2022-23 season when available).</a:t>
            </a:r>
          </a:p>
          <a:p>
            <a:endParaRPr lang="en-US" sz="1400" b="1" u="sng">
              <a:latin typeface="Gotham Light" pitchFamily="50" charset="0"/>
            </a:endParaRPr>
          </a:p>
        </p:txBody>
      </p:sp>
    </p:spTree>
    <p:extLst>
      <p:ext uri="{BB962C8B-B14F-4D97-AF65-F5344CB8AC3E}">
        <p14:creationId xmlns:p14="http://schemas.microsoft.com/office/powerpoint/2010/main" val="836606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Individual Forms – Junior Division</a:t>
            </a:r>
          </a:p>
        </p:txBody>
      </p:sp>
      <p:sp>
        <p:nvSpPr>
          <p:cNvPr id="4" name="TextBox 3">
            <a:extLst>
              <a:ext uri="{FF2B5EF4-FFF2-40B4-BE49-F238E27FC236}">
                <a16:creationId xmlns:a16="http://schemas.microsoft.com/office/drawing/2014/main" id="{AF675D8C-2552-41A1-BCA7-4D6E1F3D9A04}"/>
              </a:ext>
            </a:extLst>
          </p:cNvPr>
          <p:cNvSpPr txBox="1"/>
          <p:nvPr/>
        </p:nvSpPr>
        <p:spPr>
          <a:xfrm>
            <a:off x="41792" y="1151453"/>
            <a:ext cx="9033361"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a:latin typeface="Gotham Light" pitchFamily="50" charset="0"/>
              </a:rPr>
              <a:t>Junior Division</a:t>
            </a:r>
          </a:p>
          <a:p>
            <a:r>
              <a:rPr lang="en-US" sz="1400">
                <a:latin typeface="Gotham Light" pitchFamily="50" charset="0"/>
              </a:rPr>
              <a:t>The forms listed below are used for operations within the Junior Division of the NWBA. These forms are needed to complete an entry for Junior Athlete Registration. Please visit </a:t>
            </a:r>
            <a:r>
              <a:rPr lang="en-US" sz="1400">
                <a:latin typeface="Gotham Light" pitchFamily="50" charset="0"/>
                <a:hlinkClick r:id="rId4"/>
              </a:rPr>
              <a:t>http://www.nwba.org/juniordivision</a:t>
            </a:r>
            <a:r>
              <a:rPr lang="en-US" sz="1400">
                <a:latin typeface="Gotham Light" pitchFamily="50" charset="0"/>
              </a:rPr>
              <a:t> for more information on Junior Division forms.</a:t>
            </a:r>
          </a:p>
          <a:p>
            <a:endParaRPr lang="en-US" sz="1400">
              <a:latin typeface="Gotham Light" pitchFamily="50" charset="0"/>
            </a:endParaRPr>
          </a:p>
          <a:p>
            <a:pPr lvl="1"/>
            <a:r>
              <a:rPr lang="en-US" sz="1400" u="sng">
                <a:latin typeface="Gotham Light" pitchFamily="50" charset="0"/>
                <a:hlinkClick r:id="rId5"/>
              </a:rPr>
              <a:t>High School Verification Form</a:t>
            </a:r>
            <a:r>
              <a:rPr lang="en-US" sz="1400">
                <a:latin typeface="Gotham Light" pitchFamily="50" charset="0"/>
              </a:rPr>
              <a:t> – Annual Update</a:t>
            </a:r>
          </a:p>
          <a:p>
            <a:pPr marL="1200150" lvl="2" indent="-285750">
              <a:buFont typeface="Arial" panose="020B0604020202020204" pitchFamily="34" charset="0"/>
              <a:buChar char="•"/>
            </a:pPr>
            <a:r>
              <a:rPr lang="en-US" sz="1400">
                <a:latin typeface="Gotham Light" pitchFamily="50" charset="0"/>
              </a:rPr>
              <a:t>All Athletes in High School</a:t>
            </a:r>
          </a:p>
          <a:p>
            <a:pPr marL="742950" lvl="1" indent="-285750">
              <a:buFont typeface="Arial" panose="020B0604020202020204" pitchFamily="34" charset="0"/>
              <a:buChar char="•"/>
            </a:pPr>
            <a:endParaRPr lang="en-US" sz="1400">
              <a:latin typeface="Gotham Light" pitchFamily="50" charset="0"/>
            </a:endParaRPr>
          </a:p>
          <a:p>
            <a:pPr lvl="1"/>
            <a:r>
              <a:rPr lang="en-US" sz="1400">
                <a:latin typeface="Gotham Light" pitchFamily="50" charset="0"/>
              </a:rPr>
              <a:t>Only new athletes (did not participate in 2021-22 season)</a:t>
            </a:r>
          </a:p>
          <a:p>
            <a:pPr marL="1200150" lvl="2" indent="-285750">
              <a:buFont typeface="Arial" panose="020B0604020202020204" pitchFamily="34" charset="0"/>
              <a:buChar char="•"/>
            </a:pPr>
            <a:r>
              <a:rPr lang="en-US" sz="1400" u="sng">
                <a:latin typeface="Gotham Light" pitchFamily="50" charset="0"/>
                <a:hlinkClick r:id="rId6"/>
              </a:rPr>
              <a:t>Junior Minimum Disability Form</a:t>
            </a:r>
            <a:r>
              <a:rPr lang="en-US" sz="1400">
                <a:latin typeface="Gotham Light" pitchFamily="50" charset="0"/>
              </a:rPr>
              <a:t> – One-time submission</a:t>
            </a:r>
          </a:p>
          <a:p>
            <a:pPr marL="1200150" lvl="2" indent="-285750">
              <a:buFont typeface="Arial" panose="020B0604020202020204" pitchFamily="34" charset="0"/>
              <a:buChar char="•"/>
            </a:pPr>
            <a:r>
              <a:rPr lang="en-US" sz="1400">
                <a:latin typeface="Gotham Light" pitchFamily="50" charset="0"/>
              </a:rPr>
              <a:t>Birth Certificate – One-time submission</a:t>
            </a:r>
          </a:p>
          <a:p>
            <a:pPr lvl="1"/>
            <a:endParaRPr lang="en-US" sz="1400">
              <a:latin typeface="Gotham Light" pitchFamily="50" charset="0"/>
            </a:endParaRPr>
          </a:p>
          <a:p>
            <a:pPr lvl="1"/>
            <a:r>
              <a:rPr lang="en-US" sz="1400">
                <a:latin typeface="Gotham Light" pitchFamily="50" charset="0"/>
              </a:rPr>
              <a:t>These athletes will be reviewed by the Junior Division Executive Committee for consideration of eligibility within the division:</a:t>
            </a:r>
            <a:br>
              <a:rPr lang="en-US" sz="1400">
                <a:latin typeface="Gotham Light" pitchFamily="50" charset="0"/>
              </a:rPr>
            </a:br>
            <a:endParaRPr lang="en-US" sz="1400">
              <a:latin typeface="Gotham Light" pitchFamily="50" charset="0"/>
            </a:endParaRPr>
          </a:p>
          <a:p>
            <a:pPr lvl="1"/>
            <a:r>
              <a:rPr lang="en-US" sz="1400">
                <a:latin typeface="Gotham Light" pitchFamily="50" charset="0"/>
                <a:hlinkClick r:id="rId7"/>
              </a:rPr>
              <a:t>Prep Exemption Form</a:t>
            </a:r>
            <a:r>
              <a:rPr lang="en-US" sz="1400">
                <a:latin typeface="Gotham Light" pitchFamily="50" charset="0"/>
              </a:rPr>
              <a:t> – Annual Update</a:t>
            </a:r>
          </a:p>
          <a:p>
            <a:pPr marL="1200150" lvl="2" indent="-285750">
              <a:buFont typeface="Arial" panose="020B0604020202020204" pitchFamily="34" charset="0"/>
              <a:buChar char="•"/>
            </a:pPr>
            <a:r>
              <a:rPr lang="en-US" sz="1400">
                <a:latin typeface="Gotham Light" pitchFamily="50" charset="0"/>
              </a:rPr>
              <a:t>All players 13 and up (still in high school) with significant neurological (i.e. muscular dystrophy, cerebral palsy) and/or cognitive disabilities (i.e. cerebral palsy, traumatic brain injury, spina bifida with hydrocephalus/shunt malfunctions) which affect mobility, coordinated movement, strength, and endurance.</a:t>
            </a:r>
          </a:p>
          <a:p>
            <a:pPr marL="1200150" lvl="2" indent="-285750">
              <a:buFont typeface="Arial" panose="020B0604020202020204" pitchFamily="34" charset="0"/>
              <a:buChar char="•"/>
            </a:pPr>
            <a:endParaRPr lang="en-US" sz="1400">
              <a:latin typeface="Gotham Light" pitchFamily="50" charset="0"/>
            </a:endParaRPr>
          </a:p>
          <a:p>
            <a:pPr lvl="1"/>
            <a:r>
              <a:rPr lang="en-US" sz="1400" b="0" i="0">
                <a:effectLst/>
                <a:latin typeface="Gotham Light" pitchFamily="50" charset="0"/>
                <a:hlinkClick r:id="rId8"/>
              </a:rPr>
              <a:t>Player Exemption Application</a:t>
            </a:r>
            <a:r>
              <a:rPr lang="en-US" sz="1400" b="0" i="0">
                <a:effectLst/>
                <a:latin typeface="Gotham Light" pitchFamily="50" charset="0"/>
              </a:rPr>
              <a:t> – Annual Request</a:t>
            </a:r>
          </a:p>
          <a:p>
            <a:pPr marL="1200150" lvl="2" indent="-285750">
              <a:buFont typeface="Arial" panose="020B0604020202020204" pitchFamily="34" charset="0"/>
              <a:buChar char="•"/>
            </a:pPr>
            <a:r>
              <a:rPr lang="en-US" sz="1400" b="0" i="0">
                <a:effectLst/>
                <a:latin typeface="Gotham Light" pitchFamily="50" charset="0"/>
              </a:rPr>
              <a:t>The following is application for Player Exemption Application for the NWBA Junior Division. This application allows athletes of the Junior Division to submit petitions and exemptions for consideration of additional year of eligibility and team placement.</a:t>
            </a:r>
            <a:endParaRPr lang="en-US" sz="1400">
              <a:latin typeface="Gotham Light" pitchFamily="50" charset="0"/>
            </a:endParaRPr>
          </a:p>
        </p:txBody>
      </p:sp>
    </p:spTree>
    <p:extLst>
      <p:ext uri="{BB962C8B-B14F-4D97-AF65-F5344CB8AC3E}">
        <p14:creationId xmlns:p14="http://schemas.microsoft.com/office/powerpoint/2010/main" val="2325888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Education &amp; Training</a:t>
            </a:r>
          </a:p>
        </p:txBody>
      </p:sp>
      <p:sp>
        <p:nvSpPr>
          <p:cNvPr id="4" name="TextBox 3">
            <a:extLst>
              <a:ext uri="{FF2B5EF4-FFF2-40B4-BE49-F238E27FC236}">
                <a16:creationId xmlns:a16="http://schemas.microsoft.com/office/drawing/2014/main" id="{AF675D8C-2552-41A1-BCA7-4D6E1F3D9A04}"/>
              </a:ext>
            </a:extLst>
          </p:cNvPr>
          <p:cNvSpPr txBox="1"/>
          <p:nvPr/>
        </p:nvSpPr>
        <p:spPr>
          <a:xfrm>
            <a:off x="379192" y="1075550"/>
            <a:ext cx="822085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latin typeface="Gotham Light"/>
              </a:rPr>
              <a:t>Team Reviewer</a:t>
            </a:r>
          </a:p>
          <a:p>
            <a:r>
              <a:rPr lang="en-US" sz="1600">
                <a:latin typeface="Gotham Light"/>
              </a:rPr>
              <a:t>All teams for all divisions of play must have at least one person certified as a Team Reviewer, except Prep teams in the Junior Division. There is no cost to become a team reviewer. For more information on Team Reviewer position please visit </a:t>
            </a:r>
            <a:r>
              <a:rPr lang="en-US" sz="1600">
                <a:latin typeface="Gotham Light"/>
                <a:hlinkClick r:id="rId4"/>
              </a:rPr>
              <a:t>http://www.nwba.org/teamreviewer</a:t>
            </a:r>
            <a:r>
              <a:rPr lang="en-US" sz="1600">
                <a:latin typeface="Gotham Light"/>
              </a:rPr>
              <a:t> or view slide on Educational &amp; Training.</a:t>
            </a:r>
            <a:endParaRPr lang="en-US" sz="1600">
              <a:solidFill>
                <a:srgbClr val="000000"/>
              </a:solidFill>
              <a:ea typeface="+mn-lt"/>
              <a:cs typeface="+mn-lt"/>
            </a:endParaRPr>
          </a:p>
          <a:p>
            <a:pPr algn="ctr"/>
            <a:r>
              <a:rPr lang="en-US" sz="1600">
                <a:solidFill>
                  <a:srgbClr val="FF0000"/>
                </a:solidFill>
                <a:ea typeface="+mn-lt"/>
                <a:cs typeface="+mn-lt"/>
              </a:rPr>
              <a:t>UPDATE FORTHCOMING ON HOST LEARNING MANAGEMENT SOFTWARE</a:t>
            </a:r>
            <a:br>
              <a:rPr lang="en-US" sz="1600">
                <a:ea typeface="+mn-lt"/>
                <a:cs typeface="+mn-lt"/>
              </a:rPr>
            </a:br>
            <a:endParaRPr lang="en-US" sz="1600">
              <a:ea typeface="+mn-lt"/>
              <a:cs typeface="+mn-lt"/>
            </a:endParaRPr>
          </a:p>
          <a:p>
            <a:r>
              <a:rPr lang="en-US" sz="1600" b="1" u="sng">
                <a:latin typeface="Gotham Light"/>
              </a:rPr>
              <a:t>Floor Officials Test</a:t>
            </a:r>
            <a:br>
              <a:rPr lang="en-US" sz="1600">
                <a:latin typeface="Gotham Light" pitchFamily="50" charset="0"/>
              </a:rPr>
            </a:br>
            <a:r>
              <a:rPr lang="en-US" sz="1600">
                <a:latin typeface="Gotham Light"/>
              </a:rPr>
              <a:t>Any individual wanting to register as a Floor Official, must complete all requirements of the Non-Athlete Membership/Registration process, AND the annual Floor Officials Test. The information for this test will be shared by the Rules Committee and NWBA when available/and directly to those registering as floor </a:t>
            </a:r>
            <a:r>
              <a:rPr lang="en-US" sz="1600" err="1">
                <a:latin typeface="Gotham Light"/>
              </a:rPr>
              <a:t>officals</a:t>
            </a:r>
            <a:r>
              <a:rPr lang="en-US" sz="1600">
                <a:latin typeface="Gotham Light"/>
              </a:rPr>
              <a:t>.</a:t>
            </a:r>
          </a:p>
          <a:p>
            <a:endParaRPr lang="en-US" sz="1600">
              <a:latin typeface="Gotham Light" pitchFamily="50" charset="0"/>
            </a:endParaRPr>
          </a:p>
          <a:p>
            <a:r>
              <a:rPr lang="en-US" sz="1600" b="1" u="sng" strike="sngStrike">
                <a:highlight>
                  <a:srgbClr val="FFFF00"/>
                </a:highlight>
                <a:latin typeface="Gotham Light"/>
              </a:rPr>
              <a:t>NWBA Level I Coaches Certification</a:t>
            </a:r>
          </a:p>
          <a:p>
            <a:r>
              <a:rPr lang="en-US" sz="1600" strike="sngStrike">
                <a:highlight>
                  <a:srgbClr val="FFFF00"/>
                </a:highlight>
                <a:latin typeface="Gotham Light"/>
              </a:rPr>
              <a:t>Head Coaches are </a:t>
            </a:r>
            <a:r>
              <a:rPr lang="en-US" sz="1600" b="1" i="1" u="sng" strike="sngStrike">
                <a:highlight>
                  <a:srgbClr val="FFFF00"/>
                </a:highlight>
                <a:latin typeface="Gotham Light"/>
              </a:rPr>
              <a:t>required</a:t>
            </a:r>
            <a:r>
              <a:rPr lang="en-US" sz="1600" strike="sngStrike">
                <a:highlight>
                  <a:srgbClr val="FFFF00"/>
                </a:highlight>
                <a:latin typeface="Gotham Light"/>
              </a:rPr>
              <a:t> to complete the Level I Coach Certification; Assistant Coaches are encouraged to complete. Visit </a:t>
            </a:r>
            <a:r>
              <a:rPr lang="en-US" sz="1600" u="sng" strike="sngStrike">
                <a:highlight>
                  <a:srgbClr val="FFFF00"/>
                </a:highlight>
                <a:latin typeface="Gotham Light"/>
                <a:hlinkClick r:id="rId5"/>
              </a:rPr>
              <a:t>http://www.nwba.org/coachcertification</a:t>
            </a:r>
            <a:r>
              <a:rPr lang="en-US" sz="1600" strike="sngStrike">
                <a:highlight>
                  <a:srgbClr val="FFFF00"/>
                </a:highlight>
                <a:latin typeface="Gotham Light"/>
              </a:rPr>
              <a:t> to complete.</a:t>
            </a:r>
          </a:p>
          <a:p>
            <a:pPr marL="628650" lvl="1" indent="-171450">
              <a:buFont typeface="Arial" panose="020B0604020202020204" pitchFamily="34" charset="0"/>
              <a:buChar char="•"/>
            </a:pPr>
            <a:r>
              <a:rPr lang="en-US" sz="1600" strike="sngStrike">
                <a:highlight>
                  <a:srgbClr val="FFFF00"/>
                </a:highlight>
                <a:latin typeface="Gotham Light"/>
              </a:rPr>
              <a:t>Valid for two years from date of completion</a:t>
            </a:r>
          </a:p>
          <a:p>
            <a:pPr marL="628650" lvl="1" indent="-171450">
              <a:buFont typeface="Arial" panose="020B0604020202020204" pitchFamily="34" charset="0"/>
              <a:buChar char="•"/>
            </a:pPr>
            <a:r>
              <a:rPr lang="en-US" sz="1600" strike="sngStrike">
                <a:highlight>
                  <a:srgbClr val="FFFF00"/>
                </a:highlight>
                <a:latin typeface="Gotham Light"/>
              </a:rPr>
              <a:t>Complete no later than September 30 or within 45 days of registering</a:t>
            </a:r>
          </a:p>
          <a:p>
            <a:pPr lvl="1"/>
            <a:endParaRPr lang="en-US" sz="1600" strike="sngStrike">
              <a:highlight>
                <a:srgbClr val="FFFF00"/>
              </a:highlight>
              <a:latin typeface="Gotham Light" pitchFamily="50" charset="0"/>
            </a:endParaRPr>
          </a:p>
          <a:p>
            <a:pPr lvl="1" algn="ctr"/>
            <a:r>
              <a:rPr lang="en-US" sz="1600">
                <a:solidFill>
                  <a:srgbClr val="FF0000"/>
                </a:solidFill>
                <a:latin typeface="Gotham Light"/>
              </a:rPr>
              <a:t>UPDATES FORTHCOMING ON COACHING CERTIFICATION*</a:t>
            </a:r>
            <a:br>
              <a:rPr lang="en-US" sz="1600">
                <a:latin typeface="Gotham Light" pitchFamily="50" charset="0"/>
              </a:rPr>
            </a:br>
            <a:r>
              <a:rPr lang="en-US" sz="1600">
                <a:solidFill>
                  <a:srgbClr val="FF0000"/>
                </a:solidFill>
                <a:latin typeface="Gotham Light"/>
              </a:rPr>
              <a:t>Old course and materials still available at </a:t>
            </a:r>
            <a:r>
              <a:rPr lang="en-US" sz="1600">
                <a:solidFill>
                  <a:srgbClr val="FF0000"/>
                </a:solidFill>
                <a:latin typeface="Gotham Light"/>
                <a:hlinkClick r:id="rId6"/>
              </a:rPr>
              <a:t>https://www.nwba.org/coachcertification</a:t>
            </a:r>
            <a:r>
              <a:rPr lang="en-US" sz="1600">
                <a:solidFill>
                  <a:srgbClr val="FF0000"/>
                </a:solidFill>
                <a:latin typeface="Gotham Light"/>
              </a:rPr>
              <a:t> </a:t>
            </a:r>
            <a:endParaRPr lang="en-US" sz="1600">
              <a:solidFill>
                <a:srgbClr val="FF0000"/>
              </a:solidFill>
              <a:latin typeface="Gotham Light" pitchFamily="50" charset="0"/>
            </a:endParaRPr>
          </a:p>
          <a:p>
            <a:endParaRPr lang="en-US" sz="1200">
              <a:latin typeface="Gotham Light" pitchFamily="50" charset="0"/>
            </a:endParaRPr>
          </a:p>
          <a:p>
            <a:endParaRPr lang="en-US" sz="1200">
              <a:latin typeface="Gotham Light" pitchFamily="50" charset="0"/>
            </a:endParaRPr>
          </a:p>
        </p:txBody>
      </p:sp>
    </p:spTree>
    <p:extLst>
      <p:ext uri="{BB962C8B-B14F-4D97-AF65-F5344CB8AC3E}">
        <p14:creationId xmlns:p14="http://schemas.microsoft.com/office/powerpoint/2010/main" val="394594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Safety</a:t>
            </a:r>
          </a:p>
        </p:txBody>
      </p:sp>
      <p:sp>
        <p:nvSpPr>
          <p:cNvPr id="5" name="TextBox 4">
            <a:extLst>
              <a:ext uri="{FF2B5EF4-FFF2-40B4-BE49-F238E27FC236}">
                <a16:creationId xmlns:a16="http://schemas.microsoft.com/office/drawing/2014/main" id="{C1C9D12D-0D8F-4ADA-9D10-34666941900B}"/>
              </a:ext>
            </a:extLst>
          </p:cNvPr>
          <p:cNvSpPr txBox="1"/>
          <p:nvPr/>
        </p:nvSpPr>
        <p:spPr>
          <a:xfrm>
            <a:off x="-3857" y="1013511"/>
            <a:ext cx="914785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cs typeface="Arial"/>
              </a:rPr>
              <a:t>Policies </a:t>
            </a:r>
            <a:r>
              <a:rPr lang="en-US">
                <a:latin typeface="Arial"/>
                <a:cs typeface="Arial"/>
              </a:rPr>
              <a:t>– Minor Athlete Abuse Prevention Policy (MAAPP) and Background Screen</a:t>
            </a:r>
            <a:endParaRPr lang="en-US">
              <a:ea typeface="+mn-lt"/>
              <a:cs typeface="+mn-lt"/>
            </a:endParaRPr>
          </a:p>
          <a:p>
            <a:endParaRPr lang="en-US">
              <a:latin typeface="Arial" panose="020B0604020202020204" pitchFamily="34" charset="0"/>
              <a:cs typeface="Arial" panose="020B0604020202020204" pitchFamily="34" charset="0"/>
            </a:endParaRPr>
          </a:p>
          <a:p>
            <a:r>
              <a:rPr lang="en-US" b="1">
                <a:latin typeface="Arial"/>
                <a:ea typeface="+mn-lt"/>
                <a:cs typeface="+mn-lt"/>
              </a:rPr>
              <a:t>NWBA Safety Policies &amp; Information: </a:t>
            </a:r>
            <a:r>
              <a:rPr lang="en-US" b="1">
                <a:latin typeface="Arial"/>
                <a:ea typeface="+mn-lt"/>
                <a:cs typeface="+mn-lt"/>
                <a:hlinkClick r:id="rId4"/>
              </a:rPr>
              <a:t>https://www.nwba.org/safety</a:t>
            </a:r>
            <a:r>
              <a:rPr lang="en-US">
                <a:latin typeface="Arial"/>
                <a:ea typeface="+mn-lt"/>
                <a:cs typeface="+mn-lt"/>
              </a:rPr>
              <a:t>  </a:t>
            </a:r>
          </a:p>
          <a:p>
            <a:pPr marL="285750" indent="-285750">
              <a:buFont typeface="Arial"/>
              <a:buChar char="•"/>
            </a:pPr>
            <a:r>
              <a:rPr lang="en-US">
                <a:latin typeface="Arial"/>
                <a:ea typeface="+mn-lt"/>
                <a:cs typeface="+mn-lt"/>
              </a:rPr>
              <a:t>Policies</a:t>
            </a:r>
          </a:p>
          <a:p>
            <a:pPr marL="285750" indent="-285750">
              <a:buFont typeface="Arial"/>
              <a:buChar char="•"/>
            </a:pPr>
            <a:r>
              <a:rPr lang="en-US">
                <a:latin typeface="Arial"/>
                <a:ea typeface="+mn-lt"/>
                <a:cs typeface="+mn-lt"/>
              </a:rPr>
              <a:t>U.S. Center for SafeSport’s Centralized Disciplinary Database (CDD)</a:t>
            </a:r>
            <a:endParaRPr lang="en-US">
              <a:latin typeface="Arial"/>
              <a:cs typeface="Calibri"/>
            </a:endParaRPr>
          </a:p>
          <a:p>
            <a:pPr marL="285750" indent="-285750">
              <a:buFont typeface="Arial"/>
              <a:buChar char="•"/>
            </a:pPr>
            <a:r>
              <a:rPr lang="en-US">
                <a:latin typeface="Arial"/>
                <a:ea typeface="+mn-lt"/>
                <a:cs typeface="+mn-lt"/>
              </a:rPr>
              <a:t>Training info – required and optional</a:t>
            </a:r>
          </a:p>
          <a:p>
            <a:pPr marL="285750" indent="-285750">
              <a:buFont typeface="Arial"/>
              <a:buChar char="•"/>
            </a:pPr>
            <a:r>
              <a:rPr lang="en-US">
                <a:latin typeface="Arial"/>
                <a:ea typeface="+mn-lt"/>
                <a:cs typeface="+mn-lt"/>
              </a:rPr>
              <a:t>Minor Consent Form Templates: </a:t>
            </a:r>
            <a:r>
              <a:rPr lang="en-US" i="1">
                <a:latin typeface="Arial"/>
                <a:ea typeface="+mn-lt"/>
                <a:cs typeface="+mn-lt"/>
              </a:rPr>
              <a:t>Per the Minor Athlete Abuse Prevention Policies (MAAPP), teams inclusive of minor athletes should collect appropriate consent forms. Each team can use their own, but templates are posted on the NWBA website</a:t>
            </a:r>
            <a:endParaRPr lang="en-US" i="1">
              <a:latin typeface="Arial"/>
              <a:cs typeface="Calibri"/>
            </a:endParaRPr>
          </a:p>
        </p:txBody>
      </p:sp>
      <p:pic>
        <p:nvPicPr>
          <p:cNvPr id="3" name="Picture 3" descr="Graphical user interface, text, application&#10;&#10;Description automatically generated">
            <a:extLst>
              <a:ext uri="{FF2B5EF4-FFF2-40B4-BE49-F238E27FC236}">
                <a16:creationId xmlns:a16="http://schemas.microsoft.com/office/drawing/2014/main" id="{1067F43B-3360-307A-04F3-A0451B6B1C64}"/>
              </a:ext>
            </a:extLst>
          </p:cNvPr>
          <p:cNvPicPr>
            <a:picLocks noChangeAspect="1"/>
          </p:cNvPicPr>
          <p:nvPr/>
        </p:nvPicPr>
        <p:blipFill>
          <a:blip r:embed="rId5"/>
          <a:stretch>
            <a:fillRect/>
          </a:stretch>
        </p:blipFill>
        <p:spPr>
          <a:xfrm>
            <a:off x="2256429" y="5442620"/>
            <a:ext cx="4631140" cy="1329505"/>
          </a:xfrm>
          <a:prstGeom prst="rect">
            <a:avLst/>
          </a:prstGeom>
        </p:spPr>
      </p:pic>
      <p:pic>
        <p:nvPicPr>
          <p:cNvPr id="2" name="Picture 2" descr="Table&#10;&#10;Description automatically generated">
            <a:extLst>
              <a:ext uri="{FF2B5EF4-FFF2-40B4-BE49-F238E27FC236}">
                <a16:creationId xmlns:a16="http://schemas.microsoft.com/office/drawing/2014/main" id="{A6732DDD-3ECE-3EDD-EDE0-731415FC38F4}"/>
              </a:ext>
            </a:extLst>
          </p:cNvPr>
          <p:cNvPicPr>
            <a:picLocks noChangeAspect="1"/>
          </p:cNvPicPr>
          <p:nvPr/>
        </p:nvPicPr>
        <p:blipFill>
          <a:blip r:embed="rId6"/>
          <a:stretch>
            <a:fillRect/>
          </a:stretch>
        </p:blipFill>
        <p:spPr>
          <a:xfrm>
            <a:off x="1346580" y="3881533"/>
            <a:ext cx="6428093" cy="1790367"/>
          </a:xfrm>
          <a:prstGeom prst="rect">
            <a:avLst/>
          </a:prstGeom>
        </p:spPr>
      </p:pic>
      <p:sp>
        <p:nvSpPr>
          <p:cNvPr id="6" name="Oval 5">
            <a:extLst>
              <a:ext uri="{FF2B5EF4-FFF2-40B4-BE49-F238E27FC236}">
                <a16:creationId xmlns:a16="http://schemas.microsoft.com/office/drawing/2014/main" id="{866C78C1-3AEA-0BAA-07B9-49987D3FDAC1}"/>
              </a:ext>
            </a:extLst>
          </p:cNvPr>
          <p:cNvSpPr/>
          <p:nvPr/>
        </p:nvSpPr>
        <p:spPr>
          <a:xfrm>
            <a:off x="5891088" y="4042636"/>
            <a:ext cx="791183" cy="533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631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Safety - Quality Control System</a:t>
            </a:r>
          </a:p>
        </p:txBody>
      </p:sp>
      <p:sp>
        <p:nvSpPr>
          <p:cNvPr id="5" name="TextBox 4">
            <a:extLst>
              <a:ext uri="{FF2B5EF4-FFF2-40B4-BE49-F238E27FC236}">
                <a16:creationId xmlns:a16="http://schemas.microsoft.com/office/drawing/2014/main" id="{C1C9D12D-0D8F-4ADA-9D10-34666941900B}"/>
              </a:ext>
            </a:extLst>
          </p:cNvPr>
          <p:cNvSpPr txBox="1"/>
          <p:nvPr/>
        </p:nvSpPr>
        <p:spPr>
          <a:xfrm>
            <a:off x="-3857" y="1013511"/>
            <a:ext cx="914785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Arial" panose="020B0604020202020204" pitchFamily="34" charset="0"/>
                <a:ea typeface="+mn-lt"/>
                <a:cs typeface="Arial" panose="020B0604020202020204" pitchFamily="34" charset="0"/>
              </a:rPr>
              <a:t>Confirm that only current season NWBA registered and rostered Junior Athletes, Adult Athletes and Non-Athletes are involved with your team and/or NWBA sanctioned event you are attending:</a:t>
            </a:r>
          </a:p>
          <a:p>
            <a:pPr marL="285750" indent="-285750">
              <a:buFont typeface="Arial" panose="020B0604020202020204" pitchFamily="34" charset="0"/>
              <a:buChar char="•"/>
            </a:pPr>
            <a:endParaRPr lang="en-US">
              <a:latin typeface="Arial" panose="020B0604020202020204" pitchFamily="34" charset="0"/>
              <a:ea typeface="+mn-lt"/>
              <a:cs typeface="Arial" panose="020B0604020202020204" pitchFamily="34" charset="0"/>
            </a:endParaRPr>
          </a:p>
          <a:p>
            <a:pPr marL="742950" lvl="1" indent="-285750">
              <a:buFont typeface="Courier New" panose="02070309020205020404" pitchFamily="49" charset="0"/>
              <a:buChar char="o"/>
            </a:pPr>
            <a:r>
              <a:rPr lang="en-US">
                <a:latin typeface="Arial"/>
                <a:ea typeface="+mn-lt"/>
                <a:cs typeface="Arial"/>
              </a:rPr>
              <a:t>Members that are Non-Team Affiliated</a:t>
            </a:r>
          </a:p>
          <a:p>
            <a:pPr marL="1200150" lvl="2" indent="-285750">
              <a:buFont typeface="Courier New" panose="02070309020205020404" pitchFamily="49" charset="0"/>
              <a:buChar char="o"/>
            </a:pPr>
            <a:r>
              <a:rPr lang="en-US">
                <a:latin typeface="Arial" panose="020B0604020202020204" pitchFamily="34" charset="0"/>
                <a:ea typeface="+mn-lt"/>
                <a:cs typeface="Arial" panose="020B0604020202020204" pitchFamily="34" charset="0"/>
              </a:rPr>
              <a:t>https://www.nwba.org/nonteamaffiliated</a:t>
            </a:r>
          </a:p>
          <a:p>
            <a:pPr marL="742950" lvl="1" indent="-285750">
              <a:buFont typeface="Courier New" panose="02070309020205020404" pitchFamily="49" charset="0"/>
              <a:buChar char="o"/>
            </a:pPr>
            <a:r>
              <a:rPr lang="en-US">
                <a:latin typeface="Arial" panose="020B0604020202020204" pitchFamily="34" charset="0"/>
                <a:ea typeface="+mn-lt"/>
                <a:cs typeface="Arial" panose="020B0604020202020204" pitchFamily="34" charset="0"/>
              </a:rPr>
              <a:t>Teams that are registered</a:t>
            </a:r>
          </a:p>
          <a:p>
            <a:pPr marL="1200150" lvl="2" indent="-285750">
              <a:buFont typeface="Courier New" panose="02070309020205020404" pitchFamily="49" charset="0"/>
              <a:buChar char="o"/>
            </a:pPr>
            <a:r>
              <a:rPr lang="en-US">
                <a:latin typeface="Arial" panose="020B0604020202020204" pitchFamily="34" charset="0"/>
                <a:ea typeface="+mn-lt"/>
                <a:cs typeface="Arial" panose="020B0604020202020204" pitchFamily="34" charset="0"/>
                <a:hlinkClick r:id="rId4"/>
              </a:rPr>
              <a:t>https://www.nwba.org/page/show/7334493-teams-by-division-2022-23</a:t>
            </a:r>
            <a:endParaRPr lang="en-US">
              <a:latin typeface="Arial" panose="020B0604020202020204" pitchFamily="34" charset="0"/>
              <a:ea typeface="+mn-lt"/>
              <a:cs typeface="Arial" panose="020B0604020202020204" pitchFamily="34" charset="0"/>
            </a:endParaRPr>
          </a:p>
          <a:p>
            <a:pPr marL="742950" lvl="1" indent="-285750">
              <a:buFont typeface="Courier New" panose="02070309020205020404" pitchFamily="49" charset="0"/>
              <a:buChar char="o"/>
            </a:pPr>
            <a:r>
              <a:rPr lang="en-US">
                <a:latin typeface="Arial" panose="020B0604020202020204" pitchFamily="34" charset="0"/>
                <a:ea typeface="+mn-lt"/>
                <a:cs typeface="Arial" panose="020B0604020202020204" pitchFamily="34" charset="0"/>
              </a:rPr>
              <a:t>Registered floor officials</a:t>
            </a:r>
          </a:p>
          <a:p>
            <a:pPr marL="1200150" lvl="2" indent="-285750">
              <a:buFont typeface="Courier New" panose="02070309020205020404" pitchFamily="49" charset="0"/>
              <a:buChar char="o"/>
            </a:pPr>
            <a:r>
              <a:rPr lang="en-US">
                <a:latin typeface="Arial" panose="020B0604020202020204" pitchFamily="34" charset="0"/>
                <a:ea typeface="+mn-lt"/>
                <a:cs typeface="Arial" panose="020B0604020202020204" pitchFamily="34" charset="0"/>
                <a:hlinkClick r:id="rId5"/>
              </a:rPr>
              <a:t>https://www.nwba.org/officials</a:t>
            </a:r>
            <a:r>
              <a:rPr lang="en-US">
                <a:latin typeface="Arial" panose="020B0604020202020204" pitchFamily="34" charset="0"/>
                <a:ea typeface="+mn-lt"/>
                <a:cs typeface="Arial" panose="020B0604020202020204" pitchFamily="34" charset="0"/>
              </a:rPr>
              <a:t> </a:t>
            </a:r>
          </a:p>
          <a:p>
            <a:endParaRPr lang="en-US">
              <a:latin typeface="Arial" panose="020B0604020202020204" pitchFamily="34" charset="0"/>
              <a:ea typeface="+mn-lt"/>
              <a:cs typeface="Arial" panose="020B0604020202020204" pitchFamily="34" charset="0"/>
            </a:endParaRPr>
          </a:p>
        </p:txBody>
      </p:sp>
      <p:pic>
        <p:nvPicPr>
          <p:cNvPr id="3" name="Picture 2">
            <a:extLst>
              <a:ext uri="{FF2B5EF4-FFF2-40B4-BE49-F238E27FC236}">
                <a16:creationId xmlns:a16="http://schemas.microsoft.com/office/drawing/2014/main" id="{A202B006-5F54-4A9A-89DE-5F634DE3ED79}"/>
              </a:ext>
            </a:extLst>
          </p:cNvPr>
          <p:cNvPicPr>
            <a:picLocks noChangeAspect="1"/>
          </p:cNvPicPr>
          <p:nvPr/>
        </p:nvPicPr>
        <p:blipFill>
          <a:blip r:embed="rId6"/>
          <a:stretch>
            <a:fillRect/>
          </a:stretch>
        </p:blipFill>
        <p:spPr>
          <a:xfrm>
            <a:off x="2005547" y="4130948"/>
            <a:ext cx="5129048" cy="2632458"/>
          </a:xfrm>
          <a:prstGeom prst="rect">
            <a:avLst/>
          </a:prstGeom>
          <a:ln w="38100">
            <a:solidFill>
              <a:schemeClr val="tx1"/>
            </a:solidFill>
          </a:ln>
        </p:spPr>
      </p:pic>
      <p:sp>
        <p:nvSpPr>
          <p:cNvPr id="6" name="Oval 5">
            <a:extLst>
              <a:ext uri="{FF2B5EF4-FFF2-40B4-BE49-F238E27FC236}">
                <a16:creationId xmlns:a16="http://schemas.microsoft.com/office/drawing/2014/main" id="{AFAC9729-16A4-4658-883C-4C0A722B3E1A}"/>
              </a:ext>
            </a:extLst>
          </p:cNvPr>
          <p:cNvSpPr/>
          <p:nvPr/>
        </p:nvSpPr>
        <p:spPr>
          <a:xfrm>
            <a:off x="3342327" y="4151968"/>
            <a:ext cx="439125" cy="37594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913EF98-B63F-43ED-9C68-8E38A6D7E7BC}"/>
              </a:ext>
            </a:extLst>
          </p:cNvPr>
          <p:cNvSpPr/>
          <p:nvPr/>
        </p:nvSpPr>
        <p:spPr>
          <a:xfrm>
            <a:off x="1933902" y="4929352"/>
            <a:ext cx="733416" cy="28542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03C026-8D74-4C74-A08A-DEF05E740FA6}"/>
              </a:ext>
            </a:extLst>
          </p:cNvPr>
          <p:cNvSpPr/>
          <p:nvPr/>
        </p:nvSpPr>
        <p:spPr>
          <a:xfrm>
            <a:off x="6343412" y="4602292"/>
            <a:ext cx="791183" cy="53321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26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Presenters</a:t>
            </a:r>
          </a:p>
        </p:txBody>
      </p:sp>
      <p:sp>
        <p:nvSpPr>
          <p:cNvPr id="5" name="TextBox 4">
            <a:extLst>
              <a:ext uri="{FF2B5EF4-FFF2-40B4-BE49-F238E27FC236}">
                <a16:creationId xmlns:a16="http://schemas.microsoft.com/office/drawing/2014/main" id="{C22168CB-6E65-45D9-A128-CD1DEF7B8746}"/>
              </a:ext>
            </a:extLst>
          </p:cNvPr>
          <p:cNvSpPr txBox="1"/>
          <p:nvPr/>
        </p:nvSpPr>
        <p:spPr>
          <a:xfrm>
            <a:off x="509285" y="1409203"/>
            <a:ext cx="800003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i="0">
                <a:effectLst/>
                <a:latin typeface="Arial" panose="020B0604020202020204" pitchFamily="34" charset="0"/>
                <a:cs typeface="Arial" panose="020B0604020202020204" pitchFamily="34" charset="0"/>
              </a:rPr>
              <a:t>Brandon McBeain, </a:t>
            </a:r>
            <a:r>
              <a:rPr lang="en-US" i="0">
                <a:effectLst/>
                <a:latin typeface="Arial" panose="020B0604020202020204" pitchFamily="34" charset="0"/>
                <a:cs typeface="Arial" panose="020B0604020202020204" pitchFamily="34" charset="0"/>
              </a:rPr>
              <a:t>Director of Membership Services and Programs for NWBA</a:t>
            </a:r>
          </a:p>
          <a:p>
            <a:pPr algn="l"/>
            <a:endParaRPr lang="en-US">
              <a:latin typeface="Arial" panose="020B0604020202020204" pitchFamily="34" charset="0"/>
              <a:cs typeface="Arial" panose="020B0604020202020204" pitchFamily="34" charset="0"/>
            </a:endParaRPr>
          </a:p>
          <a:p>
            <a:pPr algn="l"/>
            <a:r>
              <a:rPr lang="en-US" b="1" i="0">
                <a:effectLst/>
                <a:latin typeface="Arial" panose="020B0604020202020204" pitchFamily="34" charset="0"/>
                <a:cs typeface="Arial" panose="020B0604020202020204" pitchFamily="34" charset="0"/>
              </a:rPr>
              <a:t>Kerrie Macudzinski,</a:t>
            </a:r>
            <a:r>
              <a:rPr lang="en-US" b="0" i="0">
                <a:effectLst/>
                <a:latin typeface="Arial" panose="020B0604020202020204" pitchFamily="34" charset="0"/>
                <a:cs typeface="Arial" panose="020B0604020202020204" pitchFamily="34" charset="0"/>
              </a:rPr>
              <a:t> assistant coach and Team Representative for Detroit Wheelchair Pistons (formerly the Detroit Diehards). Recreational Therapist at the Rehabilitation Institute of Michigan and also the Director of the RIM Foundation Adaptive Sports program.</a:t>
            </a:r>
          </a:p>
        </p:txBody>
      </p:sp>
      <p:pic>
        <p:nvPicPr>
          <p:cNvPr id="3" name="Picture 2" descr="A person smiling for the camera&#10;&#10;Description automatically generated with medium confidence">
            <a:extLst>
              <a:ext uri="{FF2B5EF4-FFF2-40B4-BE49-F238E27FC236}">
                <a16:creationId xmlns:a16="http://schemas.microsoft.com/office/drawing/2014/main" id="{B818B5D3-FC4E-E224-9257-4EE3EA3C7DFD}"/>
              </a:ext>
            </a:extLst>
          </p:cNvPr>
          <p:cNvPicPr>
            <a:picLocks noChangeAspect="1"/>
          </p:cNvPicPr>
          <p:nvPr/>
        </p:nvPicPr>
        <p:blipFill>
          <a:blip r:embed="rId4"/>
          <a:stretch>
            <a:fillRect/>
          </a:stretch>
        </p:blipFill>
        <p:spPr>
          <a:xfrm>
            <a:off x="1974211" y="3584989"/>
            <a:ext cx="1981200" cy="25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erson wearing glasses&#10;&#10;Description automatically generated with low confidence">
            <a:extLst>
              <a:ext uri="{FF2B5EF4-FFF2-40B4-BE49-F238E27FC236}">
                <a16:creationId xmlns:a16="http://schemas.microsoft.com/office/drawing/2014/main" id="{F06A6413-157D-C64E-195F-AB415B48A6E8}"/>
              </a:ext>
            </a:extLst>
          </p:cNvPr>
          <p:cNvPicPr>
            <a:picLocks noChangeAspect="1"/>
          </p:cNvPicPr>
          <p:nvPr/>
        </p:nvPicPr>
        <p:blipFill rotWithShape="1">
          <a:blip r:embed="rId5"/>
          <a:srcRect l="-1844" t="26667" r="1668" b="13992"/>
          <a:stretch/>
        </p:blipFill>
        <p:spPr>
          <a:xfrm>
            <a:off x="4811951" y="3584989"/>
            <a:ext cx="1981201" cy="25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24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lIns="91440" tIns="45720" rIns="91440" bIns="45720" rtlCol="0" anchor="t">
            <a:spAutoFit/>
          </a:bodyPr>
          <a:lstStyle/>
          <a:p>
            <a:r>
              <a:rPr lang="en-US" sz="3200">
                <a:solidFill>
                  <a:schemeClr val="bg1">
                    <a:lumMod val="50000"/>
                  </a:schemeClr>
                </a:solidFill>
                <a:latin typeface="Gotham-Black"/>
                <a:cs typeface="Gotham-Black"/>
              </a:rPr>
              <a:t>Safety - Quality Control System</a:t>
            </a:r>
          </a:p>
        </p:txBody>
      </p:sp>
      <p:sp>
        <p:nvSpPr>
          <p:cNvPr id="5" name="TextBox 4">
            <a:extLst>
              <a:ext uri="{FF2B5EF4-FFF2-40B4-BE49-F238E27FC236}">
                <a16:creationId xmlns:a16="http://schemas.microsoft.com/office/drawing/2014/main" id="{C1C9D12D-0D8F-4ADA-9D10-34666941900B}"/>
              </a:ext>
            </a:extLst>
          </p:cNvPr>
          <p:cNvSpPr txBox="1"/>
          <p:nvPr/>
        </p:nvSpPr>
        <p:spPr>
          <a:xfrm>
            <a:off x="550" y="1000454"/>
            <a:ext cx="921549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latin typeface="Arial"/>
                <a:cs typeface="Arial"/>
              </a:rPr>
              <a:t>Participants</a:t>
            </a:r>
          </a:p>
          <a:p>
            <a:endParaRPr lang="en-US" sz="1750" b="1" u="sng">
              <a:solidFill>
                <a:srgbClr val="000000"/>
              </a:solidFill>
              <a:latin typeface="Arial"/>
              <a:ea typeface="+mn-lt"/>
              <a:cs typeface="Arial"/>
            </a:endParaRPr>
          </a:p>
          <a:p>
            <a:r>
              <a:rPr lang="en-US" sz="1750">
                <a:solidFill>
                  <a:srgbClr val="FF0000"/>
                </a:solidFill>
                <a:latin typeface="Arial"/>
                <a:ea typeface="+mn-lt"/>
                <a:cs typeface="+mn-lt"/>
              </a:rPr>
              <a:t>Adult Participants required to </a:t>
            </a:r>
            <a:r>
              <a:rPr lang="en-US" sz="1750">
                <a:solidFill>
                  <a:srgbClr val="FF0000"/>
                </a:solidFill>
                <a:latin typeface="Arial"/>
                <a:ea typeface="+mn-lt"/>
                <a:cs typeface="Arial"/>
              </a:rPr>
              <a:t>have a verified complete NWBA Athlete and/or Non-Athlete Registration 10 days prior to their first competition at a NWBA sanctioned event:</a:t>
            </a:r>
          </a:p>
          <a:p>
            <a:pPr marL="285750" indent="-285750">
              <a:buFont typeface="Arial"/>
              <a:buChar char="•"/>
            </a:pPr>
            <a:r>
              <a:rPr lang="en-US" sz="1750">
                <a:latin typeface="Arial"/>
                <a:ea typeface="+mn-lt"/>
                <a:cs typeface="+mn-lt"/>
              </a:rPr>
              <a:t>NWBA Staff (Employees, Interns) </a:t>
            </a:r>
          </a:p>
          <a:p>
            <a:pPr marL="285750" indent="-285750">
              <a:buFont typeface="Arial"/>
              <a:buChar char="•"/>
            </a:pPr>
            <a:r>
              <a:rPr lang="en-US" sz="1750">
                <a:latin typeface="Arial"/>
                <a:ea typeface="+mn-lt"/>
                <a:cs typeface="+mn-lt"/>
              </a:rPr>
              <a:t>NWBA Members: Junior Athlete, Adult Athlete and Non-Athlete (age 18+) including:</a:t>
            </a:r>
          </a:p>
          <a:p>
            <a:pPr marL="742950" lvl="1" indent="-285750">
              <a:buFont typeface="Arial"/>
              <a:buChar char="•"/>
            </a:pPr>
            <a:r>
              <a:rPr lang="en-US" sz="1750">
                <a:latin typeface="Arial"/>
                <a:ea typeface="+mn-lt"/>
                <a:cs typeface="+mn-lt"/>
              </a:rPr>
              <a:t>Board of Directors</a:t>
            </a:r>
          </a:p>
          <a:p>
            <a:pPr marL="742950" lvl="1" indent="-285750">
              <a:buFont typeface="Arial"/>
              <a:buChar char="•"/>
            </a:pPr>
            <a:r>
              <a:rPr lang="en-US" sz="1750">
                <a:latin typeface="Arial"/>
                <a:ea typeface="+mn-lt"/>
                <a:cs typeface="+mn-lt"/>
              </a:rPr>
              <a:t>Coaches</a:t>
            </a:r>
          </a:p>
          <a:p>
            <a:pPr marL="742950" lvl="1" indent="-285750">
              <a:buFont typeface="Arial"/>
              <a:buChar char="•"/>
            </a:pPr>
            <a:r>
              <a:rPr lang="en-US" sz="1750">
                <a:latin typeface="Arial"/>
                <a:ea typeface="+mn-lt"/>
                <a:cs typeface="+mn-lt"/>
              </a:rPr>
              <a:t>Officials</a:t>
            </a:r>
          </a:p>
          <a:p>
            <a:pPr marL="742950" lvl="1" indent="-285750">
              <a:buFont typeface="Arial"/>
              <a:buChar char="•"/>
            </a:pPr>
            <a:r>
              <a:rPr lang="en-US" sz="1750">
                <a:latin typeface="Arial"/>
                <a:ea typeface="+mn-lt"/>
                <a:cs typeface="+mn-lt"/>
              </a:rPr>
              <a:t>Team Support Staff (Administrator, Statistician, Medical Professional, Equipment Manager, Team Classification Reviewer, Personal Care Attendant)</a:t>
            </a:r>
          </a:p>
          <a:p>
            <a:pPr marL="742950" lvl="1" indent="-285750">
              <a:buFont typeface="Arial"/>
              <a:buChar char="•"/>
            </a:pPr>
            <a:r>
              <a:rPr lang="en-US" sz="1750">
                <a:latin typeface="Arial"/>
                <a:ea typeface="+mn-lt"/>
                <a:cs typeface="+mn-lt"/>
              </a:rPr>
              <a:t>Classifier</a:t>
            </a:r>
          </a:p>
          <a:p>
            <a:pPr marL="742950" lvl="1" indent="-285750">
              <a:buFont typeface="Arial"/>
              <a:buChar char="•"/>
            </a:pPr>
            <a:r>
              <a:rPr lang="en-US" sz="1750">
                <a:latin typeface="Arial"/>
                <a:ea typeface="+mn-lt"/>
                <a:cs typeface="+mn-lt"/>
              </a:rPr>
              <a:t>Team Representative</a:t>
            </a:r>
          </a:p>
          <a:p>
            <a:pPr marL="742950" lvl="1" indent="-285750">
              <a:buFont typeface="Arial"/>
              <a:buChar char="•"/>
            </a:pPr>
            <a:r>
              <a:rPr lang="en-US" sz="1750">
                <a:latin typeface="Arial"/>
                <a:ea typeface="+mn-lt"/>
                <a:cs typeface="+mn-lt"/>
              </a:rPr>
              <a:t>Committee Leadership (Standing, Ad hoc, Task force)</a:t>
            </a:r>
          </a:p>
          <a:p>
            <a:pPr marL="742950" lvl="1" indent="-285750">
              <a:buFont typeface="Arial"/>
              <a:buChar char="•"/>
            </a:pPr>
            <a:r>
              <a:rPr lang="en-US" sz="1750">
                <a:latin typeface="Arial"/>
                <a:ea typeface="+mn-lt"/>
                <a:cs typeface="+mn-lt"/>
              </a:rPr>
              <a:t>Divisional and Conference Leadership </a:t>
            </a:r>
          </a:p>
          <a:p>
            <a:pPr marL="742950" lvl="1" indent="-285750">
              <a:buFont typeface="Arial"/>
              <a:buChar char="•"/>
            </a:pPr>
            <a:r>
              <a:rPr lang="en-US" sz="1750">
                <a:latin typeface="Arial"/>
                <a:ea typeface="+mn-lt"/>
                <a:cs typeface="+mn-lt"/>
              </a:rPr>
              <a:t>Event Director / Sanction Holder</a:t>
            </a:r>
          </a:p>
          <a:p>
            <a:pPr marL="742950" lvl="1" indent="-285750">
              <a:buFont typeface="Arial"/>
              <a:buChar char="•"/>
            </a:pPr>
            <a:r>
              <a:rPr lang="en-US" sz="1750">
                <a:latin typeface="Arial"/>
                <a:ea typeface="+mn-lt"/>
                <a:cs typeface="+mn-lt"/>
              </a:rPr>
              <a:t>Local Organization Committee</a:t>
            </a:r>
          </a:p>
          <a:p>
            <a:pPr marL="742950" lvl="1" indent="-285750">
              <a:buFont typeface="Arial"/>
              <a:buChar char="•"/>
            </a:pPr>
            <a:r>
              <a:rPr lang="en-US" sz="1750">
                <a:latin typeface="Arial"/>
                <a:ea typeface="+mn-lt"/>
                <a:cs typeface="+mn-lt"/>
              </a:rPr>
              <a:t>USA National Team Staff</a:t>
            </a:r>
          </a:p>
          <a:p>
            <a:pPr marL="285750" indent="-285750">
              <a:buFont typeface="Arial"/>
              <a:buChar char="•"/>
            </a:pPr>
            <a:r>
              <a:rPr lang="en-US" sz="1750">
                <a:latin typeface="Arial"/>
                <a:ea typeface="+mn-lt"/>
                <a:cs typeface="+mn-lt"/>
              </a:rPr>
              <a:t>NWBA Independent Contractors w/Regular Contact or Authority</a:t>
            </a:r>
          </a:p>
          <a:p>
            <a:pPr marL="285750" indent="-285750">
              <a:buFont typeface="Arial"/>
              <a:buChar char="•"/>
            </a:pPr>
            <a:r>
              <a:rPr lang="en-US" sz="1750">
                <a:latin typeface="Arial"/>
                <a:ea typeface="+mn-lt"/>
                <a:cs typeface="+mn-lt"/>
              </a:rPr>
              <a:t>Vendors w/Regular Contact (i.e., vendors invited by the NWBA to be at an event especially if it is more than one event) </a:t>
            </a:r>
            <a:endParaRPr lang="en-US" sz="1750">
              <a:latin typeface="Arial"/>
              <a:cs typeface="Calibri"/>
            </a:endParaRPr>
          </a:p>
          <a:p>
            <a:endParaRPr lang="en-US">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189461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Active Roster – Athletes</a:t>
            </a:r>
          </a:p>
        </p:txBody>
      </p:sp>
      <p:pic>
        <p:nvPicPr>
          <p:cNvPr id="6" name="Picture 5">
            <a:extLst>
              <a:ext uri="{FF2B5EF4-FFF2-40B4-BE49-F238E27FC236}">
                <a16:creationId xmlns:a16="http://schemas.microsoft.com/office/drawing/2014/main" id="{FB1709A1-2B63-51BF-4AD3-EEF0F287AD7C}"/>
              </a:ext>
            </a:extLst>
          </p:cNvPr>
          <p:cNvPicPr>
            <a:picLocks noChangeAspect="1"/>
          </p:cNvPicPr>
          <p:nvPr/>
        </p:nvPicPr>
        <p:blipFill rotWithShape="1">
          <a:blip r:embed="rId4"/>
          <a:srcRect l="77966" t="5915" r="5932" b="46491"/>
          <a:stretch/>
        </p:blipFill>
        <p:spPr>
          <a:xfrm>
            <a:off x="982442" y="1104554"/>
            <a:ext cx="6796006" cy="5579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quot;Not Allowed&quot; Symbol 6">
            <a:extLst>
              <a:ext uri="{FF2B5EF4-FFF2-40B4-BE49-F238E27FC236}">
                <a16:creationId xmlns:a16="http://schemas.microsoft.com/office/drawing/2014/main" id="{4C8005B1-5457-57F2-5C7E-FC1DAADF4BC0}"/>
              </a:ext>
            </a:extLst>
          </p:cNvPr>
          <p:cNvSpPr/>
          <p:nvPr/>
        </p:nvSpPr>
        <p:spPr>
          <a:xfrm>
            <a:off x="1184026" y="5300420"/>
            <a:ext cx="5100813" cy="612183"/>
          </a:xfrm>
          <a:prstGeom prst="noSmoking">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2975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Resource Center</a:t>
            </a:r>
          </a:p>
        </p:txBody>
      </p:sp>
      <p:sp>
        <p:nvSpPr>
          <p:cNvPr id="5" name="TextBox 4">
            <a:extLst>
              <a:ext uri="{FF2B5EF4-FFF2-40B4-BE49-F238E27FC236}">
                <a16:creationId xmlns:a16="http://schemas.microsoft.com/office/drawing/2014/main" id="{C1C9D12D-0D8F-4ADA-9D10-34666941900B}"/>
              </a:ext>
            </a:extLst>
          </p:cNvPr>
          <p:cNvSpPr txBox="1"/>
          <p:nvPr/>
        </p:nvSpPr>
        <p:spPr>
          <a:xfrm>
            <a:off x="84309" y="1054267"/>
            <a:ext cx="8845166" cy="5406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100"/>
              </a:spcBef>
            </a:pPr>
            <a:r>
              <a:rPr lang="en-US">
                <a:latin typeface="Gotham Light"/>
              </a:rPr>
              <a:t>Teams and individual members are encouraged to visit the Resource Center at </a:t>
            </a:r>
            <a:r>
              <a:rPr lang="en-US">
                <a:solidFill>
                  <a:srgbClr val="0000FF"/>
                </a:solidFill>
                <a:latin typeface="Gotham Light"/>
                <a:hlinkClick r:id="rId4">
                  <a:extLst>
                    <a:ext uri="{A12FA001-AC4F-418D-AE19-62706E023703}">
                      <ahyp:hlinkClr xmlns:ahyp="http://schemas.microsoft.com/office/drawing/2018/hyperlinkcolor" val="tx"/>
                    </a:ext>
                  </a:extLst>
                </a:hlinkClick>
              </a:rPr>
              <a:t>https://www.nwba.org/resourcecenter</a:t>
            </a:r>
            <a:r>
              <a:rPr lang="en-US">
                <a:latin typeface="Gotham Light"/>
              </a:rPr>
              <a:t> for valuable information and resources. </a:t>
            </a:r>
            <a:br>
              <a:rPr lang="en-US">
                <a:latin typeface="Gotham Light" pitchFamily="50" charset="0"/>
              </a:rPr>
            </a:br>
            <a:br>
              <a:rPr lang="en-US">
                <a:latin typeface="Gotham Light" pitchFamily="50" charset="0"/>
              </a:rPr>
            </a:br>
            <a:endParaRPr lang="en-US">
              <a:latin typeface="Gotham Light"/>
            </a:endParaRPr>
          </a:p>
          <a:p>
            <a:pPr marL="285750" indent="-285750">
              <a:spcBef>
                <a:spcPts val="1100"/>
              </a:spcBef>
              <a:buFont typeface="Arial"/>
              <a:buChar char="•"/>
            </a:pPr>
            <a:r>
              <a:rPr lang="en-US" b="1" u="sng">
                <a:latin typeface="Gotham Light"/>
              </a:rPr>
              <a:t>How To Videos On The NWBA Website</a:t>
            </a:r>
            <a:endParaRPr lang="en-US">
              <a:latin typeface="Gotham Light"/>
              <a:cs typeface="Calibri"/>
            </a:endParaRPr>
          </a:p>
          <a:p>
            <a:pPr marL="285750" indent="-285750">
              <a:spcBef>
                <a:spcPts val="1100"/>
              </a:spcBef>
              <a:buFont typeface="Arial" panose="020B0604020202020204" pitchFamily="34" charset="0"/>
              <a:buChar char="•"/>
            </a:pPr>
            <a:r>
              <a:rPr lang="en-US" b="1" u="sng">
                <a:latin typeface="Gotham Light"/>
              </a:rPr>
              <a:t>Event Resource Guide</a:t>
            </a:r>
          </a:p>
          <a:p>
            <a:pPr marL="285750" indent="-285750">
              <a:spcBef>
                <a:spcPts val="1100"/>
              </a:spcBef>
              <a:buFont typeface="Arial" panose="020B0604020202020204" pitchFamily="34" charset="0"/>
              <a:buChar char="•"/>
            </a:pPr>
            <a:r>
              <a:rPr lang="en-US" b="1" u="sng">
                <a:latin typeface="Gotham Light"/>
              </a:rPr>
              <a:t>Team Guide Book </a:t>
            </a:r>
            <a:endParaRPr lang="en-US" b="1" u="sng">
              <a:latin typeface="Gotham Light" pitchFamily="50" charset="0"/>
            </a:endParaRPr>
          </a:p>
          <a:p>
            <a:pPr marL="285750" indent="-285750">
              <a:spcBef>
                <a:spcPts val="1100"/>
              </a:spcBef>
              <a:buFont typeface="Arial" panose="020B0604020202020204" pitchFamily="34" charset="0"/>
              <a:buChar char="•"/>
            </a:pPr>
            <a:r>
              <a:rPr lang="en-US" b="1" u="sng">
                <a:latin typeface="Gotham Light"/>
              </a:rPr>
              <a:t>NWBA Style Guide and Logos </a:t>
            </a:r>
            <a:endParaRPr lang="en-US" b="1" u="sng">
              <a:latin typeface="Gotham Light" pitchFamily="50" charset="0"/>
            </a:endParaRPr>
          </a:p>
          <a:p>
            <a:pPr marL="742950" lvl="1" indent="-285750">
              <a:spcBef>
                <a:spcPts val="1100"/>
              </a:spcBef>
              <a:buFont typeface="Arial" panose="02070309020205020404" pitchFamily="49" charset="0"/>
              <a:buChar char="•"/>
            </a:pPr>
            <a:r>
              <a:rPr lang="en-US">
                <a:latin typeface="Gotham Light" pitchFamily="50" charset="0"/>
              </a:rPr>
              <a:t>Request for Use to NWBA required</a:t>
            </a:r>
          </a:p>
          <a:p>
            <a:pPr marL="285750" indent="-285750">
              <a:spcBef>
                <a:spcPts val="1100"/>
              </a:spcBef>
              <a:buFont typeface="Arial" panose="020B0604020202020204" pitchFamily="34" charset="0"/>
              <a:buChar char="•"/>
            </a:pPr>
            <a:r>
              <a:rPr lang="en-US" b="1" u="sng">
                <a:latin typeface="Gotham Light" pitchFamily="50" charset="0"/>
              </a:rPr>
              <a:t>Promotional Partner Offerings – (including Molten basketball discounts) </a:t>
            </a:r>
          </a:p>
          <a:p>
            <a:pPr marL="285750" indent="-285750">
              <a:spcBef>
                <a:spcPts val="1100"/>
              </a:spcBef>
              <a:buFont typeface="Arial" panose="020B0604020202020204" pitchFamily="34" charset="0"/>
              <a:buChar char="•"/>
            </a:pPr>
            <a:r>
              <a:rPr lang="en-US" b="1" u="sng">
                <a:latin typeface="Gotham Light" pitchFamily="50" charset="0"/>
              </a:rPr>
              <a:t>Fundraising Tools</a:t>
            </a:r>
          </a:p>
          <a:p>
            <a:pPr marL="285750" indent="-285750">
              <a:spcBef>
                <a:spcPts val="1100"/>
              </a:spcBef>
              <a:buFont typeface="Arial" panose="020B0604020202020204" pitchFamily="34" charset="0"/>
              <a:buChar char="•"/>
            </a:pPr>
            <a:r>
              <a:rPr lang="en-US" b="1" u="sng">
                <a:latin typeface="Gotham Light" pitchFamily="50" charset="0"/>
              </a:rPr>
              <a:t>Other Resources</a:t>
            </a:r>
            <a:br>
              <a:rPr lang="en-US">
                <a:latin typeface="Gotham Light" pitchFamily="50" charset="0"/>
              </a:rPr>
            </a:br>
            <a:br>
              <a:rPr lang="en-US">
                <a:latin typeface="Gotham Light" pitchFamily="50" charset="0"/>
              </a:rPr>
            </a:br>
            <a:endParaRPr lang="en-US">
              <a:latin typeface="Gotham Light" pitchFamily="50" charset="0"/>
            </a:endParaRPr>
          </a:p>
          <a:p>
            <a:endParaRPr lang="en-US" sz="2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041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Important Reminders</a:t>
            </a:r>
          </a:p>
        </p:txBody>
      </p:sp>
      <p:sp>
        <p:nvSpPr>
          <p:cNvPr id="5" name="TextBox 4">
            <a:extLst>
              <a:ext uri="{FF2B5EF4-FFF2-40B4-BE49-F238E27FC236}">
                <a16:creationId xmlns:a16="http://schemas.microsoft.com/office/drawing/2014/main" id="{C1C9D12D-0D8F-4ADA-9D10-34666941900B}"/>
              </a:ext>
            </a:extLst>
          </p:cNvPr>
          <p:cNvSpPr txBox="1"/>
          <p:nvPr/>
        </p:nvSpPr>
        <p:spPr>
          <a:xfrm>
            <a:off x="106012" y="1141077"/>
            <a:ext cx="825919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mj-lt"/>
              <a:buAutoNum type="arabicPeriod"/>
            </a:pPr>
            <a:r>
              <a:rPr lang="en-US" sz="2000">
                <a:latin typeface="Gotham Light"/>
                <a:ea typeface="Times New Roman" charset="0"/>
                <a:cs typeface="Helvetica"/>
              </a:rPr>
              <a:t> </a:t>
            </a:r>
            <a:r>
              <a:rPr lang="en-US" sz="2000" b="1">
                <a:latin typeface="Gotham Light"/>
                <a:ea typeface="Times New Roman" charset="0"/>
                <a:cs typeface="Helvetica"/>
              </a:rPr>
              <a:t>Only</a:t>
            </a:r>
            <a:r>
              <a:rPr lang="en-US" sz="2000">
                <a:latin typeface="Gotham Light"/>
                <a:ea typeface="Times New Roman" charset="0"/>
                <a:cs typeface="Helvetica"/>
              </a:rPr>
              <a:t> athletes and non-athletes (coaches, etc.) listed on the team webpage on the NWBA website are registered members of the NWBA and will be listed on an active roster (on team webpage). </a:t>
            </a:r>
            <a:endParaRPr lang="en-US" sz="2000">
              <a:latin typeface="Gotham Light"/>
              <a:ea typeface="Times New Roman" charset="0"/>
            </a:endParaRPr>
          </a:p>
          <a:p>
            <a:pPr marL="342900" indent="-342900">
              <a:spcAft>
                <a:spcPts val="1200"/>
              </a:spcAft>
              <a:buFont typeface="+mj-lt"/>
              <a:buAutoNum type="arabicPeriod"/>
            </a:pPr>
            <a:r>
              <a:rPr lang="en-US" sz="2000">
                <a:latin typeface="Gotham Light"/>
                <a:ea typeface="Times New Roman" charset="0"/>
                <a:cs typeface="Helvetica"/>
              </a:rPr>
              <a:t> </a:t>
            </a:r>
            <a:r>
              <a:rPr lang="en-US" sz="2000" b="1">
                <a:latin typeface="Gotham Light"/>
                <a:ea typeface="Times New Roman" charset="0"/>
                <a:cs typeface="Helvetica"/>
              </a:rPr>
              <a:t>Only</a:t>
            </a:r>
            <a:r>
              <a:rPr lang="en-US" sz="2000">
                <a:latin typeface="Gotham Light"/>
                <a:ea typeface="Times New Roman" charset="0"/>
                <a:cs typeface="Helvetica"/>
              </a:rPr>
              <a:t> NWBA registered athletes may participate in competition in any  portion of NWBA sanctioned events.</a:t>
            </a:r>
          </a:p>
          <a:p>
            <a:pPr marL="342900" indent="-342900">
              <a:spcAft>
                <a:spcPts val="1200"/>
              </a:spcAft>
              <a:buFont typeface="+mj-lt"/>
              <a:buAutoNum type="arabicPeriod"/>
            </a:pPr>
            <a:r>
              <a:rPr lang="en-US" sz="2000">
                <a:latin typeface="Gotham Light"/>
                <a:ea typeface="Times New Roman" charset="0"/>
                <a:cs typeface="Helvetica"/>
              </a:rPr>
              <a:t> </a:t>
            </a:r>
            <a:r>
              <a:rPr lang="en-US" sz="2000" b="1">
                <a:latin typeface="Gotham Light"/>
                <a:ea typeface="Times New Roman" charset="0"/>
                <a:cs typeface="Helvetica"/>
              </a:rPr>
              <a:t>Only</a:t>
            </a:r>
            <a:r>
              <a:rPr lang="en-US" sz="2000">
                <a:latin typeface="Gotham Light"/>
                <a:ea typeface="Times New Roman" charset="0"/>
                <a:cs typeface="Helvetica"/>
              </a:rPr>
              <a:t> NWBA registered coaches and team representatives can sit on the bench of a team during a competition. Registration status is dependent on completing necessary training and certifications.</a:t>
            </a:r>
          </a:p>
          <a:p>
            <a:pPr marL="342900" indent="-342900">
              <a:spcAft>
                <a:spcPts val="1200"/>
              </a:spcAft>
              <a:buFont typeface="+mj-lt"/>
              <a:buAutoNum type="arabicPeriod"/>
            </a:pPr>
            <a:r>
              <a:rPr lang="en-US" sz="2000">
                <a:latin typeface="Gotham Light"/>
              </a:rPr>
              <a:t> </a:t>
            </a:r>
            <a:r>
              <a:rPr lang="en-US" sz="2000" b="1">
                <a:latin typeface="Gotham Light"/>
              </a:rPr>
              <a:t>Only</a:t>
            </a:r>
            <a:r>
              <a:rPr lang="en-US" sz="2000">
                <a:latin typeface="Gotham Light"/>
              </a:rPr>
              <a:t> games played at NWBA sanctioned events will be considered as official NWBA games and part of team’s seasonal records.</a:t>
            </a:r>
          </a:p>
          <a:p>
            <a:pPr marL="342900" indent="-342900">
              <a:spcAft>
                <a:spcPts val="1200"/>
              </a:spcAft>
              <a:buFont typeface="+mj-lt"/>
              <a:buAutoNum type="arabicPeriod"/>
            </a:pPr>
            <a:r>
              <a:rPr lang="en-US" sz="2000">
                <a:latin typeface="Gotham Light"/>
              </a:rPr>
              <a:t> </a:t>
            </a:r>
            <a:r>
              <a:rPr lang="en-US" sz="2000" b="1">
                <a:latin typeface="Gotham Light"/>
              </a:rPr>
              <a:t>Only</a:t>
            </a:r>
            <a:r>
              <a:rPr lang="en-US" sz="2000">
                <a:latin typeface="Gotham Light"/>
              </a:rPr>
              <a:t> games played between NWBA registered teams count towards NWBA standings and records.</a:t>
            </a:r>
          </a:p>
          <a:p>
            <a:pPr marL="342900" indent="-342900">
              <a:spcAft>
                <a:spcPts val="1200"/>
              </a:spcAft>
              <a:buFont typeface="+mj-lt"/>
              <a:buAutoNum type="arabicPeriod"/>
            </a:pPr>
            <a:r>
              <a:rPr lang="en-US" sz="2000">
                <a:latin typeface="Gotham Light"/>
              </a:rPr>
              <a:t>Please make sure to complete an entry and review guidelines for the Event Sanction Application for all NWBA competition. </a:t>
            </a:r>
          </a:p>
          <a:p>
            <a:endParaRPr lang="en-US" sz="2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4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Membership - FAQ</a:t>
            </a:r>
          </a:p>
        </p:txBody>
      </p:sp>
      <p:sp>
        <p:nvSpPr>
          <p:cNvPr id="11" name="TextBox 10">
            <a:extLst>
              <a:ext uri="{FF2B5EF4-FFF2-40B4-BE49-F238E27FC236}">
                <a16:creationId xmlns:a16="http://schemas.microsoft.com/office/drawing/2014/main" id="{60AB9391-B99B-4774-91C9-5951888F43D3}"/>
              </a:ext>
            </a:extLst>
          </p:cNvPr>
          <p:cNvSpPr txBox="1"/>
          <p:nvPr/>
        </p:nvSpPr>
        <p:spPr>
          <a:xfrm>
            <a:off x="162453" y="1026371"/>
            <a:ext cx="8771106" cy="5747727"/>
          </a:xfrm>
          <a:prstGeom prst="rect">
            <a:avLst/>
          </a:prstGeom>
          <a:noFill/>
        </p:spPr>
        <p:txBody>
          <a:bodyPr wrap="square" lIns="91440" tIns="45720" rIns="91440" bIns="45720" anchor="t">
            <a:spAutoFit/>
          </a:bodyPr>
          <a:lstStyle/>
          <a:p>
            <a:r>
              <a:rPr lang="en-US" sz="1750" i="1" u="sng">
                <a:latin typeface="Gotham Light" pitchFamily="50" charset="0"/>
              </a:rPr>
              <a:t>How do I reset my SportsEngine Password?</a:t>
            </a:r>
          </a:p>
          <a:p>
            <a:r>
              <a:rPr lang="en-US" sz="1750">
                <a:latin typeface="Gotham Light" pitchFamily="50" charset="0"/>
              </a:rPr>
              <a:t>1. From the sign-in screen, input your email address. </a:t>
            </a:r>
          </a:p>
          <a:p>
            <a:r>
              <a:rPr lang="en-US" sz="1750">
                <a:latin typeface="Gotham Light" pitchFamily="50" charset="0"/>
              </a:rPr>
              <a:t>2. Click Next.</a:t>
            </a:r>
          </a:p>
          <a:p>
            <a:r>
              <a:rPr lang="en-US" sz="1750">
                <a:latin typeface="Gotham Light" pitchFamily="50" charset="0"/>
              </a:rPr>
              <a:t>3. On the "Password" page, click Forgot your password?.</a:t>
            </a:r>
          </a:p>
          <a:p>
            <a:r>
              <a:rPr lang="en-US" sz="1750">
                <a:latin typeface="Gotham Light" pitchFamily="50" charset="0"/>
              </a:rPr>
              <a:t>4. Input your email address again.</a:t>
            </a:r>
          </a:p>
          <a:p>
            <a:r>
              <a:rPr lang="en-US" sz="1750">
                <a:latin typeface="Gotham Light" pitchFamily="50" charset="0"/>
              </a:rPr>
              <a:t>5. Select Reset Password or Email Magic Link.</a:t>
            </a:r>
          </a:p>
          <a:p>
            <a:endParaRPr lang="en-US" sz="1750" b="1" u="sng">
              <a:latin typeface="Gotham Light" pitchFamily="50" charset="0"/>
            </a:endParaRPr>
          </a:p>
          <a:p>
            <a:r>
              <a:rPr lang="en-US" sz="1750" i="1" u="sng">
                <a:latin typeface="Gotham Light" pitchFamily="50" charset="0"/>
              </a:rPr>
              <a:t>Why am I seeing a blank screen while purchasing a membership?</a:t>
            </a:r>
          </a:p>
          <a:p>
            <a:r>
              <a:rPr lang="en-US" sz="1750">
                <a:latin typeface="Gotham Light" pitchFamily="50" charset="0"/>
              </a:rPr>
              <a:t>Please make sure your internet browser is updated. SportsEngine preferred browser is Google Chrome or </a:t>
            </a:r>
            <a:r>
              <a:rPr lang="en-US" sz="1750" err="1">
                <a:latin typeface="Gotham Light" pitchFamily="50" charset="0"/>
              </a:rPr>
              <a:t>FireFox</a:t>
            </a:r>
            <a:r>
              <a:rPr lang="en-US" sz="1750">
                <a:latin typeface="Gotham Light" pitchFamily="50" charset="0"/>
              </a:rPr>
              <a:t>.</a:t>
            </a:r>
          </a:p>
          <a:p>
            <a:endParaRPr lang="en-US" sz="1750" b="1" u="sng">
              <a:latin typeface="Gotham Light" pitchFamily="50" charset="0"/>
            </a:endParaRPr>
          </a:p>
          <a:p>
            <a:r>
              <a:rPr lang="en-US" sz="1750" i="1" u="sng">
                <a:latin typeface="Gotham Light" pitchFamily="50" charset="0"/>
              </a:rPr>
              <a:t>How do I complete SafeSport Training?</a:t>
            </a:r>
          </a:p>
          <a:p>
            <a:r>
              <a:rPr lang="en-US" sz="1750">
                <a:latin typeface="Gotham Light" pitchFamily="50" charset="0"/>
              </a:rPr>
              <a:t>SafeSport Training information is emailed to each participant after submitting an NWBA Individual Membership Registration. Additional information can be found on the Safety tab of the NWBA website </a:t>
            </a:r>
          </a:p>
          <a:p>
            <a:endParaRPr lang="en-US" sz="1750" b="1" u="sng">
              <a:latin typeface="Gotham Light" pitchFamily="50" charset="0"/>
            </a:endParaRPr>
          </a:p>
          <a:p>
            <a:r>
              <a:rPr lang="en-US" sz="1750" i="1" u="sng">
                <a:latin typeface="Gotham Light" pitchFamily="50" charset="0"/>
              </a:rPr>
              <a:t>Why am I not showing up on my team's roster? </a:t>
            </a:r>
          </a:p>
          <a:p>
            <a:r>
              <a:rPr lang="en-US" sz="1750">
                <a:latin typeface="Gotham Light" pitchFamily="50" charset="0"/>
              </a:rPr>
              <a:t>Team Rosters include participants who have completed all of the requirements of the NWBA Individual Membership Registration (i.e., completed current SafeSport Training, passed background check for Non-Athletes, etc.) Make sure that you have completed all of the requirements and that you selected the appropriate team in your registration.</a:t>
            </a:r>
          </a:p>
        </p:txBody>
      </p:sp>
    </p:spTree>
    <p:extLst>
      <p:ext uri="{BB962C8B-B14F-4D97-AF65-F5344CB8AC3E}">
        <p14:creationId xmlns:p14="http://schemas.microsoft.com/office/powerpoint/2010/main" val="942233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Questions?</a:t>
            </a:r>
          </a:p>
        </p:txBody>
      </p:sp>
      <p:sp>
        <p:nvSpPr>
          <p:cNvPr id="9" name="TextBox 8">
            <a:extLst>
              <a:ext uri="{FF2B5EF4-FFF2-40B4-BE49-F238E27FC236}">
                <a16:creationId xmlns:a16="http://schemas.microsoft.com/office/drawing/2014/main" id="{CD6E5996-E7F6-4FD1-9755-F7690F9B7830}"/>
              </a:ext>
            </a:extLst>
          </p:cNvPr>
          <p:cNvSpPr txBox="1"/>
          <p:nvPr/>
        </p:nvSpPr>
        <p:spPr>
          <a:xfrm>
            <a:off x="0" y="1136248"/>
            <a:ext cx="914400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0" u="sng">
                <a:effectLst/>
                <a:latin typeface="Arial" panose="020B0604020202020204" pitchFamily="34" charset="0"/>
                <a:cs typeface="Arial" panose="020B0604020202020204" pitchFamily="34" charset="0"/>
              </a:rPr>
              <a:t>Contacts</a:t>
            </a:r>
          </a:p>
          <a:p>
            <a:pPr algn="ctr"/>
            <a:endParaRPr lang="en-US" sz="2200" b="1">
              <a:latin typeface="Arial" panose="020B0604020202020204" pitchFamily="34" charset="0"/>
              <a:cs typeface="Arial" panose="020B0604020202020204" pitchFamily="34" charset="0"/>
            </a:endParaRPr>
          </a:p>
          <a:p>
            <a:pPr algn="ctr"/>
            <a:r>
              <a:rPr lang="en-US" sz="2200" b="1">
                <a:latin typeface="Arial" panose="020B0604020202020204" pitchFamily="34" charset="0"/>
                <a:cs typeface="Arial" panose="020B0604020202020204" pitchFamily="34" charset="0"/>
              </a:rPr>
              <a:t>Reference Divisional Leadership Info on NWBA webpage</a:t>
            </a:r>
          </a:p>
          <a:p>
            <a:pPr algn="ctr"/>
            <a:endParaRPr lang="en-US" sz="2200" b="1">
              <a:latin typeface="Arial" panose="020B0604020202020204" pitchFamily="34" charset="0"/>
              <a:cs typeface="Arial" panose="020B0604020202020204" pitchFamily="34" charset="0"/>
            </a:endParaRPr>
          </a:p>
          <a:p>
            <a:pPr algn="ctr"/>
            <a:r>
              <a:rPr lang="en-US" sz="2200" b="1">
                <a:latin typeface="Arial" panose="020B0604020202020204" pitchFamily="34" charset="0"/>
                <a:cs typeface="Arial" panose="020B0604020202020204" pitchFamily="34" charset="0"/>
              </a:rPr>
              <a:t>Brandon McBeain: </a:t>
            </a:r>
            <a:r>
              <a:rPr lang="en-US" sz="2200" b="1">
                <a:latin typeface="Arial" panose="020B0604020202020204" pitchFamily="34" charset="0"/>
                <a:cs typeface="Arial" panose="020B0604020202020204" pitchFamily="34" charset="0"/>
                <a:hlinkClick r:id="rId4"/>
              </a:rPr>
              <a:t>brandonmcbeain@nwba.org</a:t>
            </a:r>
            <a:r>
              <a:rPr lang="en-US" sz="2200" b="1">
                <a:latin typeface="Arial" panose="020B0604020202020204" pitchFamily="34" charset="0"/>
                <a:cs typeface="Arial" panose="020B0604020202020204" pitchFamily="34" charset="0"/>
              </a:rPr>
              <a:t> </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382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Next Up – NWBA Webinar Series</a:t>
            </a:r>
          </a:p>
        </p:txBody>
      </p:sp>
      <p:pic>
        <p:nvPicPr>
          <p:cNvPr id="9" name="Picture 8" descr="Text&#10;&#10;Description automatically generated">
            <a:extLst>
              <a:ext uri="{FF2B5EF4-FFF2-40B4-BE49-F238E27FC236}">
                <a16:creationId xmlns:a16="http://schemas.microsoft.com/office/drawing/2014/main" id="{F7EFC92E-0C21-C3CF-D661-D0174FBF67EB}"/>
              </a:ext>
            </a:extLst>
          </p:cNvPr>
          <p:cNvPicPr>
            <a:picLocks noChangeAspect="1"/>
          </p:cNvPicPr>
          <p:nvPr/>
        </p:nvPicPr>
        <p:blipFill>
          <a:blip r:embed="rId4"/>
          <a:stretch>
            <a:fillRect/>
          </a:stretch>
        </p:blipFill>
        <p:spPr>
          <a:xfrm>
            <a:off x="1791023" y="1154727"/>
            <a:ext cx="5561953" cy="5561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654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Session Objectives</a:t>
            </a:r>
          </a:p>
        </p:txBody>
      </p:sp>
      <p:sp>
        <p:nvSpPr>
          <p:cNvPr id="4" name="TextBox 3">
            <a:extLst>
              <a:ext uri="{FF2B5EF4-FFF2-40B4-BE49-F238E27FC236}">
                <a16:creationId xmlns:a16="http://schemas.microsoft.com/office/drawing/2014/main" id="{AF675D8C-2552-41A1-BCA7-4D6E1F3D9A04}"/>
              </a:ext>
            </a:extLst>
          </p:cNvPr>
          <p:cNvSpPr txBox="1"/>
          <p:nvPr/>
        </p:nvSpPr>
        <p:spPr>
          <a:xfrm>
            <a:off x="418453" y="4373583"/>
            <a:ext cx="86438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mn-lt"/>
                <a:cs typeface="Arial"/>
              </a:rPr>
              <a:t>This webinar is designed to help participants understand</a:t>
            </a:r>
            <a:r>
              <a:rPr lang="en-US">
                <a:latin typeface="Arial"/>
                <a:ea typeface="+mn-lt"/>
                <a:cs typeface="Arial"/>
              </a:rPr>
              <a:t>:</a:t>
            </a:r>
          </a:p>
          <a:p>
            <a:pPr marL="342900" indent="-342900">
              <a:buFont typeface="+mj-lt"/>
              <a:buAutoNum type="arabicPeriod"/>
            </a:pPr>
            <a:r>
              <a:rPr lang="en-US">
                <a:latin typeface="Arial"/>
                <a:ea typeface="+mn-lt"/>
                <a:cs typeface="Arial"/>
              </a:rPr>
              <a:t>Better understand the NWBA structure and operations from a team and individual member.</a:t>
            </a:r>
          </a:p>
          <a:p>
            <a:pPr marL="342900" indent="-342900">
              <a:buAutoNum type="arabicPeriod"/>
            </a:pPr>
            <a:r>
              <a:rPr lang="en-US">
                <a:latin typeface="Arial"/>
                <a:ea typeface="+mn-lt"/>
                <a:cs typeface="Arial"/>
              </a:rPr>
              <a:t>The importance and planning for team compliance areas of registration, trainings/certification, athlete safety, divisional requirements, and postseason eligibility.</a:t>
            </a:r>
            <a:endParaRPr lang="en-US"/>
          </a:p>
          <a:p>
            <a:pPr marL="342900" indent="-342900">
              <a:buFont typeface="+mj-lt"/>
              <a:buAutoNum type="arabicPeriod"/>
            </a:pPr>
            <a:r>
              <a:rPr lang="en-US">
                <a:latin typeface="Arial"/>
                <a:ea typeface="+mn-lt"/>
                <a:cs typeface="Arial"/>
              </a:rPr>
              <a:t>Develop a plan and take necessary action to ensure you and your team are a member in good standing with the NWBA.</a:t>
            </a:r>
          </a:p>
        </p:txBody>
      </p:sp>
      <p:pic>
        <p:nvPicPr>
          <p:cNvPr id="2" name="Picture 2">
            <a:extLst>
              <a:ext uri="{FF2B5EF4-FFF2-40B4-BE49-F238E27FC236}">
                <a16:creationId xmlns:a16="http://schemas.microsoft.com/office/drawing/2014/main" id="{A8BD6AA5-A545-9465-5337-7A401AC7AD78}"/>
              </a:ext>
            </a:extLst>
          </p:cNvPr>
          <p:cNvPicPr>
            <a:picLocks noChangeAspect="1"/>
          </p:cNvPicPr>
          <p:nvPr/>
        </p:nvPicPr>
        <p:blipFill>
          <a:blip r:embed="rId4"/>
          <a:stretch>
            <a:fillRect/>
          </a:stretch>
        </p:blipFill>
        <p:spPr>
          <a:xfrm>
            <a:off x="163672" y="1202516"/>
            <a:ext cx="4597932" cy="3070424"/>
          </a:xfrm>
          <a:prstGeom prst="rect">
            <a:avLst/>
          </a:prstGeom>
          <a:ln>
            <a:noFill/>
          </a:ln>
          <a:effectLst>
            <a:softEdge rad="112500"/>
          </a:effectLst>
        </p:spPr>
      </p:pic>
      <p:pic>
        <p:nvPicPr>
          <p:cNvPr id="3" name="Picture 4">
            <a:extLst>
              <a:ext uri="{FF2B5EF4-FFF2-40B4-BE49-F238E27FC236}">
                <a16:creationId xmlns:a16="http://schemas.microsoft.com/office/drawing/2014/main" id="{DF3B5769-537C-C99B-D1F0-8CC629001928}"/>
              </a:ext>
            </a:extLst>
          </p:cNvPr>
          <p:cNvPicPr>
            <a:picLocks noChangeAspect="1"/>
          </p:cNvPicPr>
          <p:nvPr/>
        </p:nvPicPr>
        <p:blipFill>
          <a:blip r:embed="rId5"/>
          <a:stretch>
            <a:fillRect/>
          </a:stretch>
        </p:blipFill>
        <p:spPr>
          <a:xfrm>
            <a:off x="4741280" y="1200961"/>
            <a:ext cx="4233440" cy="3117756"/>
          </a:xfrm>
          <a:prstGeom prst="rect">
            <a:avLst/>
          </a:prstGeom>
          <a:ln>
            <a:noFill/>
          </a:ln>
          <a:effectLst>
            <a:softEdge rad="112500"/>
          </a:effectLst>
        </p:spPr>
      </p:pic>
    </p:spTree>
    <p:extLst>
      <p:ext uri="{BB962C8B-B14F-4D97-AF65-F5344CB8AC3E}">
        <p14:creationId xmlns:p14="http://schemas.microsoft.com/office/powerpoint/2010/main" val="260452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Governance</a:t>
            </a:r>
          </a:p>
        </p:txBody>
      </p:sp>
      <p:sp>
        <p:nvSpPr>
          <p:cNvPr id="11" name="TextBox 10">
            <a:extLst>
              <a:ext uri="{FF2B5EF4-FFF2-40B4-BE49-F238E27FC236}">
                <a16:creationId xmlns:a16="http://schemas.microsoft.com/office/drawing/2014/main" id="{60AB9391-B99B-4774-91C9-5951888F43D3}"/>
              </a:ext>
            </a:extLst>
          </p:cNvPr>
          <p:cNvSpPr txBox="1"/>
          <p:nvPr/>
        </p:nvSpPr>
        <p:spPr>
          <a:xfrm>
            <a:off x="118199" y="1166346"/>
            <a:ext cx="8128394" cy="5909310"/>
          </a:xfrm>
          <a:prstGeom prst="rect">
            <a:avLst/>
          </a:prstGeom>
          <a:noFill/>
        </p:spPr>
        <p:txBody>
          <a:bodyPr wrap="square" lIns="91440" tIns="45720" rIns="91440" bIns="45720" anchor="t">
            <a:spAutoFit/>
          </a:bodyPr>
          <a:lstStyle/>
          <a:p>
            <a:r>
              <a:rPr lang="en-US" b="1" u="sng">
                <a:latin typeface="Arial"/>
                <a:cs typeface="Arial"/>
              </a:rPr>
              <a:t>NWBA Bylaws</a:t>
            </a:r>
          </a:p>
          <a:p>
            <a:r>
              <a:rPr lang="en-US">
                <a:latin typeface="Arial"/>
                <a:cs typeface="Arial"/>
              </a:rPr>
              <a:t>The NWBA Bylaws are an outline of the organization leadership, structure and operations that are approved by NWBA membership and can be viewed by visiting </a:t>
            </a:r>
            <a:r>
              <a:rPr lang="en-US">
                <a:latin typeface="Arial"/>
                <a:cs typeface="Arial"/>
                <a:hlinkClick r:id="rId4"/>
              </a:rPr>
              <a:t>http://www.nwba.org/bylaws</a:t>
            </a:r>
            <a:r>
              <a:rPr lang="en-US">
                <a:latin typeface="Arial"/>
                <a:cs typeface="Arial"/>
              </a:rPr>
              <a:t>. </a:t>
            </a:r>
          </a:p>
          <a:p>
            <a:endParaRPr lang="en-US">
              <a:latin typeface="Arial"/>
              <a:cs typeface="Arial"/>
            </a:endParaRPr>
          </a:p>
          <a:p>
            <a:r>
              <a:rPr lang="en-US" b="1" u="sng">
                <a:latin typeface="Arial"/>
                <a:cs typeface="Arial"/>
              </a:rPr>
              <a:t>NWBA Policies &amp; Procedures</a:t>
            </a:r>
          </a:p>
          <a:p>
            <a:r>
              <a:rPr lang="en-US">
                <a:latin typeface="Arial"/>
                <a:cs typeface="Arial"/>
              </a:rPr>
              <a:t>The NWBA Policies  &amp; Procedures provide an overview of the policies  and procedures for the organization and are approved/governed by the NWBA Board of Directors. Available by visiting  </a:t>
            </a:r>
            <a:r>
              <a:rPr lang="en-US">
                <a:latin typeface="Arial"/>
                <a:cs typeface="Arial"/>
                <a:hlinkClick r:id="rId5"/>
              </a:rPr>
              <a:t>http://www.nwbaorg/policiesprocedures</a:t>
            </a:r>
            <a:r>
              <a:rPr lang="en-US">
                <a:latin typeface="Arial"/>
                <a:cs typeface="Arial"/>
              </a:rPr>
              <a:t>. </a:t>
            </a:r>
          </a:p>
          <a:p>
            <a:endParaRPr lang="en-US">
              <a:latin typeface="Arial"/>
              <a:cs typeface="Arial"/>
            </a:endParaRPr>
          </a:p>
          <a:p>
            <a:r>
              <a:rPr lang="en-US" b="1" u="sng">
                <a:latin typeface="Arial"/>
                <a:cs typeface="Arial"/>
              </a:rPr>
              <a:t>Division Guidelines</a:t>
            </a:r>
          </a:p>
          <a:p>
            <a:r>
              <a:rPr lang="en-US">
                <a:latin typeface="Arial"/>
                <a:cs typeface="Arial"/>
              </a:rPr>
              <a:t>The NWBA Division Guidelines are guidelines set for specific operations for each division of play within the NWBA. The Division Guidelines are set by delegates of a division and approved by the Executive Committee of each division. Available by visiting  </a:t>
            </a:r>
            <a:r>
              <a:rPr lang="en-US">
                <a:latin typeface="Arial"/>
                <a:cs typeface="Arial"/>
                <a:hlinkClick r:id="rId6"/>
              </a:rPr>
              <a:t>http://www.nwba.org/divisioninfo</a:t>
            </a:r>
            <a:endParaRPr lang="en-US">
              <a:latin typeface="Arial"/>
              <a:cs typeface="Arial"/>
            </a:endParaRPr>
          </a:p>
          <a:p>
            <a:endParaRPr lang="en-US">
              <a:latin typeface="Arial"/>
              <a:cs typeface="Arial"/>
            </a:endParaRPr>
          </a:p>
          <a:p>
            <a:endParaRPr lang="en-US">
              <a:latin typeface="Arial"/>
              <a:cs typeface="Arial"/>
            </a:endParaRPr>
          </a:p>
          <a:p>
            <a:r>
              <a:rPr lang="en-US" i="1">
                <a:latin typeface="Arial"/>
                <a:cs typeface="Arial"/>
              </a:rPr>
              <a:t>NWBA Governance Chair – Dug Jones</a:t>
            </a:r>
          </a:p>
          <a:p>
            <a:br>
              <a:rPr lang="en-US" b="1" u="sng">
                <a:latin typeface="Arial"/>
                <a:cs typeface="Arial"/>
              </a:rPr>
            </a:br>
            <a:endParaRPr lang="en-US">
              <a:latin typeface="Arial"/>
              <a:cs typeface="Arial"/>
            </a:endParaRPr>
          </a:p>
        </p:txBody>
      </p:sp>
    </p:spTree>
    <p:extLst>
      <p:ext uri="{BB962C8B-B14F-4D97-AF65-F5344CB8AC3E}">
        <p14:creationId xmlns:p14="http://schemas.microsoft.com/office/powerpoint/2010/main" val="352306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Governance – Division Info</a:t>
            </a:r>
          </a:p>
        </p:txBody>
      </p:sp>
      <p:sp>
        <p:nvSpPr>
          <p:cNvPr id="11" name="TextBox 10">
            <a:extLst>
              <a:ext uri="{FF2B5EF4-FFF2-40B4-BE49-F238E27FC236}">
                <a16:creationId xmlns:a16="http://schemas.microsoft.com/office/drawing/2014/main" id="{60AB9391-B99B-4774-91C9-5951888F43D3}"/>
              </a:ext>
            </a:extLst>
          </p:cNvPr>
          <p:cNvSpPr txBox="1"/>
          <p:nvPr/>
        </p:nvSpPr>
        <p:spPr>
          <a:xfrm>
            <a:off x="186447" y="1266595"/>
            <a:ext cx="4215072" cy="1661993"/>
          </a:xfrm>
          <a:prstGeom prst="rect">
            <a:avLst/>
          </a:prstGeom>
          <a:noFill/>
        </p:spPr>
        <p:txBody>
          <a:bodyPr wrap="square" lIns="91440" tIns="45720" rIns="91440" bIns="45720" anchor="t">
            <a:spAutoFit/>
          </a:bodyPr>
          <a:lstStyle/>
          <a:p>
            <a:r>
              <a:rPr lang="en-US" sz="1700" b="1">
                <a:latin typeface="Arial"/>
                <a:cs typeface="Arial"/>
              </a:rPr>
              <a:t>Visit Divisional Webpage for guidelines, contact info and specific divisional info/ forms.</a:t>
            </a:r>
            <a:endParaRPr lang="en-US" sz="1700" b="1">
              <a:solidFill>
                <a:srgbClr val="0000FF"/>
              </a:solidFill>
              <a:latin typeface="Arial"/>
              <a:cs typeface="Arial"/>
            </a:endParaRPr>
          </a:p>
          <a:p>
            <a:pPr algn="ctr"/>
            <a:br>
              <a:rPr lang="en-US" sz="1700">
                <a:solidFill>
                  <a:srgbClr val="0000FF"/>
                </a:solidFill>
                <a:latin typeface="Arial"/>
                <a:cs typeface="Arial"/>
              </a:rPr>
            </a:br>
            <a:r>
              <a:rPr lang="en-US" sz="1700" b="1">
                <a:solidFill>
                  <a:srgbClr val="0000FF"/>
                </a:solidFill>
                <a:latin typeface="Arial"/>
                <a:cs typeface="Arial"/>
                <a:hlinkClick r:id="rId4"/>
              </a:rPr>
              <a:t>http://www.nwba.org/divisioninfo</a:t>
            </a:r>
            <a:r>
              <a:rPr lang="en-US" sz="1700" b="1">
                <a:solidFill>
                  <a:srgbClr val="0000FF"/>
                </a:solidFill>
                <a:latin typeface="Arial"/>
                <a:cs typeface="Arial"/>
              </a:rPr>
              <a:t> </a:t>
            </a:r>
            <a:br>
              <a:rPr lang="en-US" sz="1700" b="1" u="sng">
                <a:latin typeface="Arial"/>
                <a:cs typeface="Arial"/>
              </a:rPr>
            </a:br>
            <a:endParaRPr lang="en-US" sz="1700">
              <a:latin typeface="Arial"/>
              <a:cs typeface="Arial"/>
            </a:endParaRPr>
          </a:p>
        </p:txBody>
      </p:sp>
      <p:pic>
        <p:nvPicPr>
          <p:cNvPr id="3" name="Picture 2">
            <a:extLst>
              <a:ext uri="{FF2B5EF4-FFF2-40B4-BE49-F238E27FC236}">
                <a16:creationId xmlns:a16="http://schemas.microsoft.com/office/drawing/2014/main" id="{2A628706-856D-C6C7-1B33-48DC9C6C6A38}"/>
              </a:ext>
            </a:extLst>
          </p:cNvPr>
          <p:cNvPicPr>
            <a:picLocks noChangeAspect="1"/>
          </p:cNvPicPr>
          <p:nvPr/>
        </p:nvPicPr>
        <p:blipFill rotWithShape="1">
          <a:blip r:embed="rId5"/>
          <a:srcRect l="76881" t="12322" r="11612" b="69701"/>
          <a:stretch/>
        </p:blipFill>
        <p:spPr>
          <a:xfrm>
            <a:off x="231275" y="2926973"/>
            <a:ext cx="4009670" cy="1740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3EEE14D-AA11-B4DF-9F6C-A3A841675F7A}"/>
              </a:ext>
            </a:extLst>
          </p:cNvPr>
          <p:cNvPicPr>
            <a:picLocks noChangeAspect="1"/>
          </p:cNvPicPr>
          <p:nvPr/>
        </p:nvPicPr>
        <p:blipFill rotWithShape="1">
          <a:blip r:embed="rId6"/>
          <a:srcRect l="80811" t="7268" r="8934" b="47712"/>
          <a:stretch/>
        </p:blipFill>
        <p:spPr>
          <a:xfrm>
            <a:off x="4393745" y="1128666"/>
            <a:ext cx="4572000" cy="5575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774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Membership Dues</a:t>
            </a:r>
          </a:p>
        </p:txBody>
      </p:sp>
      <p:sp>
        <p:nvSpPr>
          <p:cNvPr id="11" name="TextBox 10">
            <a:extLst>
              <a:ext uri="{FF2B5EF4-FFF2-40B4-BE49-F238E27FC236}">
                <a16:creationId xmlns:a16="http://schemas.microsoft.com/office/drawing/2014/main" id="{60AB9391-B99B-4774-91C9-5951888F43D3}"/>
              </a:ext>
            </a:extLst>
          </p:cNvPr>
          <p:cNvSpPr txBox="1"/>
          <p:nvPr/>
        </p:nvSpPr>
        <p:spPr>
          <a:xfrm>
            <a:off x="283077" y="1243347"/>
            <a:ext cx="8771106" cy="2650534"/>
          </a:xfrm>
          <a:prstGeom prst="rect">
            <a:avLst/>
          </a:prstGeom>
          <a:noFill/>
        </p:spPr>
        <p:txBody>
          <a:bodyPr wrap="square" lIns="91440" tIns="45720" rIns="91440" bIns="45720" anchor="t">
            <a:spAutoFit/>
          </a:bodyPr>
          <a:lstStyle/>
          <a:p>
            <a:pPr marL="845820" marR="798830" indent="-285750">
              <a:lnSpc>
                <a:spcPct val="104000"/>
              </a:lnSpc>
              <a:spcBef>
                <a:spcPts val="0"/>
              </a:spcBef>
              <a:spcAft>
                <a:spcPts val="0"/>
              </a:spcAft>
              <a:buFont typeface="Arial" panose="020B0604020202020204" pitchFamily="34" charset="0"/>
              <a:buChar char="•"/>
            </a:pPr>
            <a:r>
              <a:rPr lang="en-US" sz="2400" spc="-5">
                <a:effectLst/>
                <a:latin typeface="Arial" panose="020B0604020202020204" pitchFamily="34" charset="0"/>
                <a:ea typeface="Arial" panose="020B0604020202020204" pitchFamily="34" charset="0"/>
              </a:rPr>
              <a:t>A</a:t>
            </a:r>
            <a:r>
              <a:rPr lang="en-US" sz="2400">
                <a:effectLst/>
                <a:latin typeface="Arial" panose="020B0604020202020204" pitchFamily="34" charset="0"/>
                <a:ea typeface="Arial" panose="020B0604020202020204" pitchFamily="34" charset="0"/>
              </a:rPr>
              <a:t>ll</a:t>
            </a:r>
            <a:r>
              <a:rPr lang="en-US" sz="2400" spc="415">
                <a:effectLst/>
                <a:latin typeface="Arial" panose="020B0604020202020204" pitchFamily="34" charset="0"/>
                <a:ea typeface="Arial" panose="020B0604020202020204" pitchFamily="34" charset="0"/>
              </a:rPr>
              <a:t> </a:t>
            </a:r>
            <a:r>
              <a:rPr lang="en-US" sz="2400">
                <a:effectLst/>
                <a:latin typeface="Arial" panose="020B0604020202020204" pitchFamily="34" charset="0"/>
                <a:ea typeface="Arial" panose="020B0604020202020204" pitchFamily="34" charset="0"/>
              </a:rPr>
              <a:t>a</a:t>
            </a:r>
            <a:r>
              <a:rPr lang="en-US" sz="2400" spc="-5">
                <a:effectLst/>
                <a:latin typeface="Arial" panose="020B0604020202020204" pitchFamily="34" charset="0"/>
                <a:ea typeface="Arial" panose="020B0604020202020204" pitchFamily="34" charset="0"/>
              </a:rPr>
              <a:t>t</a:t>
            </a:r>
            <a:r>
              <a:rPr lang="en-US" sz="2400" spc="-10">
                <a:effectLst/>
                <a:latin typeface="Arial" panose="020B0604020202020204" pitchFamily="34" charset="0"/>
                <a:ea typeface="Arial" panose="020B0604020202020204" pitchFamily="34" charset="0"/>
              </a:rPr>
              <a:t>h</a:t>
            </a:r>
            <a:r>
              <a:rPr lang="en-US" sz="2400">
                <a:effectLst/>
                <a:latin typeface="Arial" panose="020B0604020202020204" pitchFamily="34" charset="0"/>
                <a:ea typeface="Arial" panose="020B0604020202020204" pitchFamily="34" charset="0"/>
              </a:rPr>
              <a:t>l</a:t>
            </a:r>
            <a:r>
              <a:rPr lang="en-US" sz="2400" spc="-10">
                <a:effectLst/>
                <a:latin typeface="Arial" panose="020B0604020202020204" pitchFamily="34" charset="0"/>
                <a:ea typeface="Arial" panose="020B0604020202020204" pitchFamily="34" charset="0"/>
              </a:rPr>
              <a:t>ete</a:t>
            </a:r>
            <a:r>
              <a:rPr lang="en-US" sz="2400">
                <a:effectLst/>
                <a:latin typeface="Arial" panose="020B0604020202020204" pitchFamily="34" charset="0"/>
                <a:ea typeface="Arial" panose="020B0604020202020204" pitchFamily="34" charset="0"/>
              </a:rPr>
              <a:t>s, non-athletes and teams are subject to membership dues to register, recognized and in good standing as a member with the NWBA.</a:t>
            </a:r>
          </a:p>
          <a:p>
            <a:pPr marL="845820" marR="798830" indent="-285750">
              <a:lnSpc>
                <a:spcPct val="104000"/>
              </a:lnSpc>
              <a:spcBef>
                <a:spcPts val="0"/>
              </a:spcBef>
              <a:spcAft>
                <a:spcPts val="0"/>
              </a:spcAft>
              <a:buFont typeface="Arial" panose="020B0604020202020204" pitchFamily="34" charset="0"/>
              <a:buChar char="•"/>
            </a:pPr>
            <a:endParaRPr lang="en-US" sz="2400">
              <a:latin typeface="Arial" panose="020B0604020202020204" pitchFamily="34" charset="0"/>
              <a:ea typeface="Arial" panose="020B0604020202020204" pitchFamily="34" charset="0"/>
            </a:endParaRPr>
          </a:p>
          <a:p>
            <a:pPr marL="845820" marR="798830" indent="-285750">
              <a:lnSpc>
                <a:spcPct val="104000"/>
              </a:lnSpc>
              <a:spcBef>
                <a:spcPts val="0"/>
              </a:spcBef>
              <a:spcAft>
                <a:spcPts val="0"/>
              </a:spcAft>
              <a:buFont typeface="Arial" panose="020B0604020202020204" pitchFamily="34" charset="0"/>
              <a:buChar char="•"/>
            </a:pPr>
            <a:r>
              <a:rPr lang="en-US" sz="2400">
                <a:effectLst/>
                <a:latin typeface="Arial" panose="020B0604020202020204" pitchFamily="34" charset="0"/>
                <a:ea typeface="Arial" panose="020B0604020202020204" pitchFamily="34" charset="0"/>
              </a:rPr>
              <a:t>All dues are captured during the specific registration process. </a:t>
            </a:r>
            <a:br>
              <a:rPr lang="en-US" sz="1700" b="1" u="sng">
                <a:latin typeface="Arial"/>
                <a:cs typeface="Arial"/>
              </a:rPr>
            </a:br>
            <a:endParaRPr lang="en-US" sz="1700">
              <a:latin typeface="Arial"/>
              <a:cs typeface="Arial"/>
            </a:endParaRPr>
          </a:p>
        </p:txBody>
      </p:sp>
      <p:pic>
        <p:nvPicPr>
          <p:cNvPr id="3" name="Picture 2" descr="Table&#10;&#10;Description automatically generated">
            <a:extLst>
              <a:ext uri="{FF2B5EF4-FFF2-40B4-BE49-F238E27FC236}">
                <a16:creationId xmlns:a16="http://schemas.microsoft.com/office/drawing/2014/main" id="{4DF04784-A62F-4B96-9132-533E11CE6E64}"/>
              </a:ext>
            </a:extLst>
          </p:cNvPr>
          <p:cNvPicPr>
            <a:picLocks noChangeAspect="1"/>
          </p:cNvPicPr>
          <p:nvPr/>
        </p:nvPicPr>
        <p:blipFill>
          <a:blip r:embed="rId4"/>
          <a:stretch>
            <a:fillRect/>
          </a:stretch>
        </p:blipFill>
        <p:spPr>
          <a:xfrm>
            <a:off x="283077" y="3811983"/>
            <a:ext cx="8577845" cy="2362258"/>
          </a:xfrm>
          <a:prstGeom prst="rect">
            <a:avLst/>
          </a:prstGeom>
        </p:spPr>
      </p:pic>
      <p:sp>
        <p:nvSpPr>
          <p:cNvPr id="4" name="Oval 3">
            <a:extLst>
              <a:ext uri="{FF2B5EF4-FFF2-40B4-BE49-F238E27FC236}">
                <a16:creationId xmlns:a16="http://schemas.microsoft.com/office/drawing/2014/main" id="{6596C5A2-FD01-E7E1-F496-8352B1A86163}"/>
              </a:ext>
            </a:extLst>
          </p:cNvPr>
          <p:cNvSpPr/>
          <p:nvPr/>
        </p:nvSpPr>
        <p:spPr>
          <a:xfrm>
            <a:off x="6292313" y="3671628"/>
            <a:ext cx="1580825" cy="2729173"/>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76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Membership Dues – </a:t>
            </a:r>
            <a:r>
              <a:rPr lang="en-US" sz="2000">
                <a:solidFill>
                  <a:schemeClr val="bg1">
                    <a:lumMod val="50000"/>
                  </a:schemeClr>
                </a:solidFill>
                <a:latin typeface="Gotham-Black"/>
                <a:cs typeface="Gotham-Black"/>
              </a:rPr>
              <a:t>Payment Options</a:t>
            </a:r>
            <a:endParaRPr lang="en-US" sz="3200">
              <a:solidFill>
                <a:schemeClr val="bg1">
                  <a:lumMod val="50000"/>
                </a:schemeClr>
              </a:solidFill>
              <a:latin typeface="Gotham-Black"/>
              <a:cs typeface="Gotham-Black"/>
            </a:endParaRPr>
          </a:p>
        </p:txBody>
      </p:sp>
      <p:sp>
        <p:nvSpPr>
          <p:cNvPr id="11" name="TextBox 10">
            <a:extLst>
              <a:ext uri="{FF2B5EF4-FFF2-40B4-BE49-F238E27FC236}">
                <a16:creationId xmlns:a16="http://schemas.microsoft.com/office/drawing/2014/main" id="{60AB9391-B99B-4774-91C9-5951888F43D3}"/>
              </a:ext>
            </a:extLst>
          </p:cNvPr>
          <p:cNvSpPr txBox="1"/>
          <p:nvPr/>
        </p:nvSpPr>
        <p:spPr>
          <a:xfrm>
            <a:off x="47894" y="1095033"/>
            <a:ext cx="5968538" cy="5588906"/>
          </a:xfrm>
          <a:prstGeom prst="rect">
            <a:avLst/>
          </a:prstGeom>
          <a:noFill/>
        </p:spPr>
        <p:txBody>
          <a:bodyPr wrap="square" lIns="91440" tIns="45720" rIns="91440" bIns="45720" anchor="t">
            <a:spAutoFit/>
          </a:bodyPr>
          <a:lstStyle/>
          <a:p>
            <a:r>
              <a:rPr lang="en-US" sz="2000" b="1" u="sng">
                <a:latin typeface="Gotham Light"/>
              </a:rPr>
              <a:t>Team payment options include the following:</a:t>
            </a:r>
          </a:p>
          <a:p>
            <a:pPr marL="285750" indent="-285750">
              <a:buFont typeface="Arial" panose="020B0604020202020204" pitchFamily="34" charset="0"/>
              <a:buChar char="•"/>
            </a:pPr>
            <a:r>
              <a:rPr lang="en-US" sz="2000">
                <a:latin typeface="Gotham Light" pitchFamily="50" charset="0"/>
              </a:rPr>
              <a:t>Pay in full during registration</a:t>
            </a:r>
          </a:p>
          <a:p>
            <a:pPr marL="285750" indent="-285750">
              <a:buFont typeface="Arial" panose="020B0604020202020204" pitchFamily="34" charset="0"/>
              <a:buChar char="•"/>
            </a:pPr>
            <a:endParaRPr lang="en-US" sz="2000">
              <a:latin typeface="Gotham Light" pitchFamily="50" charset="0"/>
            </a:endParaRPr>
          </a:p>
          <a:p>
            <a:pPr marL="285750" indent="-285750">
              <a:buFont typeface="Arial" panose="020B0604020202020204" pitchFamily="34" charset="0"/>
              <a:buChar char="•"/>
            </a:pPr>
            <a:r>
              <a:rPr lang="en-US" sz="2000">
                <a:latin typeface="Gotham Light" pitchFamily="50" charset="0"/>
              </a:rPr>
              <a:t>To make payment by check, you must contact the NWBA prior to completing an entry for 2022-23 Team Registration.</a:t>
            </a:r>
          </a:p>
          <a:p>
            <a:pPr marL="285750" indent="-285750">
              <a:buFont typeface="Arial" panose="020B0604020202020204" pitchFamily="34" charset="0"/>
              <a:buChar char="•"/>
            </a:pPr>
            <a:endParaRPr lang="en-US" sz="2000">
              <a:latin typeface="Gotham Light" pitchFamily="50" charset="0"/>
            </a:endParaRPr>
          </a:p>
          <a:p>
            <a:pPr marL="285750" indent="-285750">
              <a:buFont typeface="Arial" panose="020B0604020202020204" pitchFamily="34" charset="0"/>
              <a:buChar char="•"/>
            </a:pPr>
            <a:endParaRPr lang="en-US" sz="2000">
              <a:latin typeface="Gotham Light" pitchFamily="50" charset="0"/>
            </a:endParaRPr>
          </a:p>
          <a:p>
            <a:r>
              <a:rPr lang="en-US" sz="2000" b="1" u="sng">
                <a:latin typeface="Gotham Light"/>
              </a:rPr>
              <a:t>Athlete &amp; Non-Athlete payment options include the following:</a:t>
            </a:r>
          </a:p>
          <a:p>
            <a:pPr marL="285750" indent="-285750">
              <a:buFont typeface="Arial" panose="020B0604020202020204" pitchFamily="34" charset="0"/>
              <a:buChar char="•"/>
            </a:pPr>
            <a:r>
              <a:rPr lang="en-US" sz="2000">
                <a:latin typeface="Gotham Light" pitchFamily="50" charset="0"/>
              </a:rPr>
              <a:t>Pay in full during registration</a:t>
            </a:r>
          </a:p>
          <a:p>
            <a:pPr marL="285750" indent="-285750">
              <a:buFont typeface="Arial" panose="020B0604020202020204" pitchFamily="34" charset="0"/>
              <a:buChar char="•"/>
            </a:pPr>
            <a:endParaRPr lang="en-US" sz="2000">
              <a:latin typeface="Gotham Light" pitchFamily="50" charset="0"/>
            </a:endParaRPr>
          </a:p>
          <a:p>
            <a:pPr marL="285750" indent="-285750">
              <a:buFont typeface="Arial" panose="020B0604020202020204" pitchFamily="34" charset="0"/>
              <a:buChar char="•"/>
            </a:pPr>
            <a:r>
              <a:rPr lang="en-US" sz="2000">
                <a:latin typeface="Gotham Light" pitchFamily="50" charset="0"/>
              </a:rPr>
              <a:t>To make payment by check OR purchase a bulk number of individual members, you must contact the NWBA prior to completing an entry for any 2022-23 Individual Registration Session (Adult Athlete, Junior Athlete or Non-Athlete).</a:t>
            </a:r>
          </a:p>
          <a:p>
            <a:endParaRPr lang="en-US" sz="2000">
              <a:latin typeface="Gotham Light" pitchFamily="50" charset="0"/>
            </a:endParaRPr>
          </a:p>
        </p:txBody>
      </p:sp>
      <p:pic>
        <p:nvPicPr>
          <p:cNvPr id="2" name="Picture 2">
            <a:extLst>
              <a:ext uri="{FF2B5EF4-FFF2-40B4-BE49-F238E27FC236}">
                <a16:creationId xmlns:a16="http://schemas.microsoft.com/office/drawing/2014/main" id="{E205E633-08C7-1558-27D4-B3F19E4965CA}"/>
              </a:ext>
            </a:extLst>
          </p:cNvPr>
          <p:cNvPicPr>
            <a:picLocks noChangeAspect="1"/>
          </p:cNvPicPr>
          <p:nvPr/>
        </p:nvPicPr>
        <p:blipFill>
          <a:blip r:embed="rId4"/>
          <a:stretch>
            <a:fillRect/>
          </a:stretch>
        </p:blipFill>
        <p:spPr>
          <a:xfrm>
            <a:off x="6014495" y="1097853"/>
            <a:ext cx="2743200" cy="3446953"/>
          </a:xfrm>
          <a:prstGeom prst="rect">
            <a:avLst/>
          </a:prstGeom>
          <a:ln>
            <a:noFill/>
          </a:ln>
          <a:effectLst>
            <a:softEdge rad="112500"/>
          </a:effectLst>
        </p:spPr>
      </p:pic>
      <p:pic>
        <p:nvPicPr>
          <p:cNvPr id="3" name="Picture 3" descr="A picture containing bicycle, person, outdoor, cart&#10;&#10;Description automatically generated">
            <a:extLst>
              <a:ext uri="{FF2B5EF4-FFF2-40B4-BE49-F238E27FC236}">
                <a16:creationId xmlns:a16="http://schemas.microsoft.com/office/drawing/2014/main" id="{03EA3FBD-EF5F-6026-C503-60100947A94D}"/>
              </a:ext>
            </a:extLst>
          </p:cNvPr>
          <p:cNvPicPr>
            <a:picLocks noChangeAspect="1"/>
          </p:cNvPicPr>
          <p:nvPr/>
        </p:nvPicPr>
        <p:blipFill>
          <a:blip r:embed="rId5"/>
          <a:stretch>
            <a:fillRect/>
          </a:stretch>
        </p:blipFill>
        <p:spPr>
          <a:xfrm>
            <a:off x="6014495" y="4590317"/>
            <a:ext cx="2743200" cy="2162556"/>
          </a:xfrm>
          <a:prstGeom prst="rect">
            <a:avLst/>
          </a:prstGeom>
          <a:ln>
            <a:noFill/>
          </a:ln>
          <a:effectLst>
            <a:softEdge rad="112500"/>
          </a:effectLst>
        </p:spPr>
      </p:pic>
    </p:spTree>
    <p:extLst>
      <p:ext uri="{BB962C8B-B14F-4D97-AF65-F5344CB8AC3E}">
        <p14:creationId xmlns:p14="http://schemas.microsoft.com/office/powerpoint/2010/main" val="404801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0C9BF5D-4FA1-4E14-BC2E-769A0099DD2B}"/>
              </a:ext>
            </a:extLst>
          </p:cNvPr>
          <p:cNvSpPr/>
          <p:nvPr/>
        </p:nvSpPr>
        <p:spPr>
          <a:xfrm>
            <a:off x="4500238" y="1103842"/>
            <a:ext cx="4502256" cy="5632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69AEBD-B71B-457A-8C21-330233133504}"/>
              </a:ext>
            </a:extLst>
          </p:cNvPr>
          <p:cNvSpPr txBox="1"/>
          <p:nvPr/>
        </p:nvSpPr>
        <p:spPr>
          <a:xfrm>
            <a:off x="162453" y="176093"/>
            <a:ext cx="6317709" cy="584775"/>
          </a:xfrm>
          <a:prstGeom prst="rect">
            <a:avLst/>
          </a:prstGeom>
          <a:noFill/>
        </p:spPr>
        <p:txBody>
          <a:bodyPr wrap="square" rtlCol="0">
            <a:spAutoFit/>
          </a:bodyPr>
          <a:lstStyle/>
          <a:p>
            <a:r>
              <a:rPr lang="en-US" sz="3200">
                <a:solidFill>
                  <a:schemeClr val="bg1">
                    <a:lumMod val="50000"/>
                  </a:schemeClr>
                </a:solidFill>
                <a:latin typeface="Gotham-Black"/>
                <a:cs typeface="Gotham-Black"/>
              </a:rPr>
              <a:t>Membership Dues – </a:t>
            </a:r>
            <a:r>
              <a:rPr lang="en-US" sz="2000">
                <a:solidFill>
                  <a:schemeClr val="bg1">
                    <a:lumMod val="50000"/>
                  </a:schemeClr>
                </a:solidFill>
                <a:latin typeface="Gotham-Black"/>
                <a:cs typeface="Gotham-Black"/>
              </a:rPr>
              <a:t>Early vs. Open</a:t>
            </a:r>
            <a:endParaRPr lang="en-US" sz="3200">
              <a:solidFill>
                <a:schemeClr val="bg1">
                  <a:lumMod val="50000"/>
                </a:schemeClr>
              </a:solidFill>
              <a:latin typeface="Gotham-Black"/>
              <a:cs typeface="Gotham-Black"/>
            </a:endParaRPr>
          </a:p>
        </p:txBody>
      </p:sp>
      <p:sp>
        <p:nvSpPr>
          <p:cNvPr id="11" name="TextBox 10">
            <a:extLst>
              <a:ext uri="{FF2B5EF4-FFF2-40B4-BE49-F238E27FC236}">
                <a16:creationId xmlns:a16="http://schemas.microsoft.com/office/drawing/2014/main" id="{60AB9391-B99B-4774-91C9-5951888F43D3}"/>
              </a:ext>
            </a:extLst>
          </p:cNvPr>
          <p:cNvSpPr txBox="1"/>
          <p:nvPr/>
        </p:nvSpPr>
        <p:spPr>
          <a:xfrm>
            <a:off x="111384" y="1313772"/>
            <a:ext cx="4359265" cy="5786199"/>
          </a:xfrm>
          <a:prstGeom prst="rect">
            <a:avLst/>
          </a:prstGeom>
          <a:noFill/>
        </p:spPr>
        <p:txBody>
          <a:bodyPr wrap="square" lIns="91440" tIns="45720" rIns="91440" bIns="45720" anchor="t">
            <a:spAutoFit/>
          </a:bodyPr>
          <a:lstStyle/>
          <a:p>
            <a:r>
              <a:rPr lang="en-US" b="1">
                <a:latin typeface="Calibri"/>
                <a:cs typeface="Calibri"/>
              </a:rPr>
              <a:t>Discounted rate for teams and individuals during “Early Registration”.</a:t>
            </a:r>
            <a:endParaRPr lang="en-US">
              <a:latin typeface="Calibri"/>
              <a:cs typeface="Calibri"/>
            </a:endParaRPr>
          </a:p>
          <a:p>
            <a:endParaRPr lang="en-US" b="1">
              <a:latin typeface="Calibri" panose="020F0502020204030204" pitchFamily="34" charset="0"/>
              <a:cs typeface="Calibri" panose="020F0502020204030204" pitchFamily="34" charset="0"/>
            </a:endParaRPr>
          </a:p>
          <a:p>
            <a:r>
              <a:rPr lang="en-US" b="1">
                <a:latin typeface="Calibri"/>
                <a:cs typeface="Calibri"/>
              </a:rPr>
              <a:t>Pre-COVID19 an increase fees were adopted during “Open Registration”.</a:t>
            </a:r>
          </a:p>
          <a:p>
            <a:endParaRPr lang="en-US" sz="2000">
              <a:latin typeface="Calibri" panose="020F0502020204030204" pitchFamily="34" charset="0"/>
              <a:cs typeface="Calibri" panose="020F0502020204030204" pitchFamily="34" charset="0"/>
            </a:endParaRPr>
          </a:p>
          <a:p>
            <a:r>
              <a:rPr lang="en-US" sz="2000" b="1" u="sng">
                <a:effectLst/>
                <a:latin typeface="Calibri"/>
                <a:ea typeface="Calibri" panose="020F0502020204030204" pitchFamily="34" charset="0"/>
                <a:cs typeface="Calibri"/>
              </a:rPr>
              <a:t>Team Dues </a:t>
            </a:r>
            <a:r>
              <a:rPr lang="en-US" sz="2000" b="1" u="sng">
                <a:latin typeface="Calibri"/>
                <a:ea typeface="Calibri" panose="020F0502020204030204" pitchFamily="34" charset="0"/>
                <a:cs typeface="Calibri"/>
              </a:rPr>
              <a:t>during Open Registration</a:t>
            </a:r>
            <a:endParaRPr lang="en-US" sz="2000" b="1" u="sng">
              <a:effectLst/>
              <a:latin typeface="Calibri"/>
              <a:ea typeface="Calibri" panose="020F0502020204030204" pitchFamily="34" charset="0"/>
              <a:cs typeface="Calibri" panose="020F0502020204030204" pitchFamily="34" charset="0"/>
            </a:endParaRPr>
          </a:p>
          <a:p>
            <a:r>
              <a:rPr lang="en-US" sz="2000">
                <a:latin typeface="Calibri"/>
                <a:ea typeface="Calibri" panose="020F0502020204030204" pitchFamily="34" charset="0"/>
                <a:cs typeface="Calibri"/>
              </a:rPr>
              <a:t>2018-19 = $150 increase per team</a:t>
            </a:r>
          </a:p>
          <a:p>
            <a:pPr marL="285750" marR="0" indent="-285750">
              <a:spcBef>
                <a:spcPts val="0"/>
              </a:spcBef>
              <a:spcAft>
                <a:spcPts val="0"/>
              </a:spcAft>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after Friday, August 31</a:t>
            </a:r>
          </a:p>
          <a:p>
            <a:r>
              <a:rPr lang="en-US" sz="2000">
                <a:latin typeface="Calibri"/>
                <a:ea typeface="Calibri" panose="020F0502020204030204" pitchFamily="34" charset="0"/>
                <a:cs typeface="Calibri"/>
              </a:rPr>
              <a:t>2019-20 = $200 increase per team</a:t>
            </a:r>
          </a:p>
          <a:p>
            <a:pPr marL="285750" marR="0" indent="-285750">
              <a:spcBef>
                <a:spcPts val="0"/>
              </a:spcBef>
              <a:spcAft>
                <a:spcPts val="0"/>
              </a:spcAft>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after Thursday, September 11</a:t>
            </a: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2000">
              <a:effectLst/>
              <a:latin typeface="Calibri" panose="020F0502020204030204" pitchFamily="34" charset="0"/>
              <a:ea typeface="Calibri" panose="020F0502020204030204" pitchFamily="34" charset="0"/>
              <a:cs typeface="Calibri" panose="020F0502020204030204" pitchFamily="34" charset="0"/>
            </a:endParaRPr>
          </a:p>
          <a:p>
            <a:r>
              <a:rPr lang="en-US" sz="2000" b="1" u="sng">
                <a:effectLst/>
                <a:latin typeface="Calibri"/>
                <a:ea typeface="Calibri" panose="020F0502020204030204" pitchFamily="34" charset="0"/>
                <a:cs typeface="Calibri"/>
              </a:rPr>
              <a:t>Individuals Dues</a:t>
            </a:r>
            <a:r>
              <a:rPr lang="en-US" sz="2000" b="1" u="sng">
                <a:latin typeface="Calibri"/>
                <a:ea typeface="Calibri" panose="020F0502020204030204" pitchFamily="34" charset="0"/>
                <a:cs typeface="Calibri"/>
              </a:rPr>
              <a:t> during Open Registration</a:t>
            </a:r>
            <a:endParaRPr lang="en-US" sz="2000" b="1" u="sng">
              <a:effectLst/>
              <a:latin typeface="Calibri"/>
              <a:ea typeface="Calibri" panose="020F0502020204030204" pitchFamily="34" charset="0"/>
              <a:cs typeface="Calibri" panose="020F0502020204030204" pitchFamily="34" charset="0"/>
            </a:endParaRPr>
          </a:p>
          <a:p>
            <a:pPr marL="0" marR="0">
              <a:spcBef>
                <a:spcPts val="0"/>
              </a:spcBef>
              <a:spcAft>
                <a:spcPts val="0"/>
              </a:spcAft>
            </a:pPr>
            <a:r>
              <a:rPr lang="en-US" sz="2000">
                <a:latin typeface="Calibri" panose="020F0502020204030204" pitchFamily="34" charset="0"/>
                <a:ea typeface="Calibri" panose="020F0502020204030204" pitchFamily="34" charset="0"/>
                <a:cs typeface="Calibri" panose="020F0502020204030204" pitchFamily="34" charset="0"/>
              </a:rPr>
              <a:t>2018-19 = $10 increase per entry</a:t>
            </a:r>
          </a:p>
          <a:p>
            <a:pPr marL="285750" marR="0" indent="-285750">
              <a:spcBef>
                <a:spcPts val="0"/>
              </a:spcBef>
              <a:spcAft>
                <a:spcPts val="0"/>
              </a:spcAft>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after Thursday, September 13</a:t>
            </a:r>
          </a:p>
          <a:p>
            <a:pPr marL="0" marR="0">
              <a:spcBef>
                <a:spcPts val="0"/>
              </a:spcBef>
              <a:spcAft>
                <a:spcPts val="0"/>
              </a:spcAft>
            </a:pPr>
            <a:r>
              <a:rPr lang="en-US" sz="2000">
                <a:latin typeface="Calibri" panose="020F0502020204030204" pitchFamily="34" charset="0"/>
                <a:ea typeface="Calibri" panose="020F0502020204030204" pitchFamily="34" charset="0"/>
                <a:cs typeface="Calibri" panose="020F0502020204030204" pitchFamily="34" charset="0"/>
              </a:rPr>
              <a:t>2019-20 = $10 increase per entry</a:t>
            </a:r>
          </a:p>
          <a:p>
            <a:pPr marL="285750" marR="0" indent="-285750">
              <a:spcBef>
                <a:spcPts val="0"/>
              </a:spcBef>
              <a:spcAft>
                <a:spcPts val="0"/>
              </a:spcAft>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after Thursday, September 25</a:t>
            </a:r>
          </a:p>
          <a:p>
            <a:endParaRPr lang="en-US" sz="2000">
              <a:latin typeface="Gotham Light" pitchFamily="50" charset="0"/>
            </a:endParaRPr>
          </a:p>
        </p:txBody>
      </p:sp>
      <p:sp>
        <p:nvSpPr>
          <p:cNvPr id="4" name="TextBox 3">
            <a:extLst>
              <a:ext uri="{FF2B5EF4-FFF2-40B4-BE49-F238E27FC236}">
                <a16:creationId xmlns:a16="http://schemas.microsoft.com/office/drawing/2014/main" id="{FB793992-2BEB-B9D6-C495-1885D38CB140}"/>
              </a:ext>
            </a:extLst>
          </p:cNvPr>
          <p:cNvSpPr txBox="1"/>
          <p:nvPr/>
        </p:nvSpPr>
        <p:spPr>
          <a:xfrm>
            <a:off x="4609441" y="1315069"/>
            <a:ext cx="4169044" cy="5632311"/>
          </a:xfrm>
          <a:prstGeom prst="rect">
            <a:avLst/>
          </a:prstGeom>
          <a:noFill/>
        </p:spPr>
        <p:txBody>
          <a:bodyPr wrap="square" lIns="91440" tIns="45720" rIns="91440" bIns="45720" anchor="t">
            <a:spAutoFit/>
          </a:bodyPr>
          <a:lstStyle/>
          <a:p>
            <a:pPr marL="0" marR="0" algn="ctr">
              <a:spcBef>
                <a:spcPts val="0"/>
              </a:spcBef>
              <a:spcAft>
                <a:spcPts val="0"/>
              </a:spcAft>
            </a:pPr>
            <a:r>
              <a:rPr lang="en-US" sz="2000" b="1" u="sng">
                <a:effectLst/>
                <a:latin typeface="Calibri" panose="020F0502020204030204" pitchFamily="34" charset="0"/>
                <a:ea typeface="Calibri" panose="020F0502020204030204" pitchFamily="34" charset="0"/>
              </a:rPr>
              <a:t>2022-23 Team Dues </a:t>
            </a:r>
            <a:endParaRPr lang="en-US"/>
          </a:p>
          <a:p>
            <a:pPr marL="0" marR="0">
              <a:spcBef>
                <a:spcPts val="0"/>
              </a:spcBef>
              <a:spcAft>
                <a:spcPts val="0"/>
              </a:spcAft>
            </a:pPr>
            <a:r>
              <a:rPr lang="en-US" sz="2000" i="1">
                <a:effectLst/>
                <a:latin typeface="Calibri"/>
                <a:ea typeface="Calibri" panose="020F0502020204030204" pitchFamily="34" charset="0"/>
                <a:cs typeface="Calibri"/>
              </a:rPr>
              <a:t>Early Registration</a:t>
            </a:r>
          </a:p>
          <a:p>
            <a:pPr marL="285750" marR="0" indent="-285750">
              <a:spcBef>
                <a:spcPts val="0"/>
              </a:spcBef>
              <a:spcAft>
                <a:spcPts val="0"/>
              </a:spcAft>
              <a:buFont typeface="Arial" panose="020B0604020202020204" pitchFamily="34" charset="0"/>
              <a:buChar char="•"/>
            </a:pPr>
            <a:r>
              <a:rPr lang="en-US" sz="2000">
                <a:effectLst/>
                <a:latin typeface="Calibri" panose="020F0502020204030204" pitchFamily="34" charset="0"/>
                <a:ea typeface="Calibri" panose="020F0502020204030204" pitchFamily="34" charset="0"/>
              </a:rPr>
              <a:t>Register by September 20</a:t>
            </a:r>
          </a:p>
          <a:p>
            <a:pPr marL="742950" lvl="1" indent="-285750">
              <a:buFont typeface="Arial" panose="020B0604020202020204" pitchFamily="34" charset="0"/>
              <a:buChar char="•"/>
            </a:pPr>
            <a:r>
              <a:rPr lang="en-US" sz="2000">
                <a:effectLst/>
                <a:latin typeface="Calibri" panose="020F0502020204030204" pitchFamily="34" charset="0"/>
                <a:ea typeface="Calibri" panose="020F0502020204030204" pitchFamily="34" charset="0"/>
              </a:rPr>
              <a:t>$600 per team</a:t>
            </a:r>
          </a:p>
          <a:p>
            <a:pPr marL="0" marR="0">
              <a:spcBef>
                <a:spcPts val="0"/>
              </a:spcBef>
              <a:spcAft>
                <a:spcPts val="0"/>
              </a:spcAft>
            </a:pPr>
            <a:r>
              <a:rPr lang="en-US" sz="2000" i="1">
                <a:effectLst/>
                <a:latin typeface="Calibri"/>
                <a:ea typeface="Calibri" panose="020F0502020204030204" pitchFamily="34" charset="0"/>
                <a:cs typeface="Calibri"/>
              </a:rPr>
              <a:t>Open Registration</a:t>
            </a:r>
          </a:p>
          <a:p>
            <a:pPr marL="285750" marR="0" indent="-285750">
              <a:spcBef>
                <a:spcPts val="0"/>
              </a:spcBef>
              <a:spcAft>
                <a:spcPts val="0"/>
              </a:spcAft>
              <a:buFont typeface="Arial" panose="020B0604020202020204" pitchFamily="34" charset="0"/>
              <a:buChar char="•"/>
            </a:pPr>
            <a:r>
              <a:rPr lang="en-US" sz="2000">
                <a:effectLst/>
                <a:latin typeface="Calibri" panose="020F0502020204030204" pitchFamily="34" charset="0"/>
                <a:ea typeface="Calibri" panose="020F0502020204030204" pitchFamily="34" charset="0"/>
              </a:rPr>
              <a:t>Register September 21 and after</a:t>
            </a:r>
          </a:p>
          <a:p>
            <a:pPr marL="742950" lvl="1" indent="-285750">
              <a:buFont typeface="Arial" panose="020B0604020202020204" pitchFamily="34" charset="0"/>
              <a:buChar char="•"/>
            </a:pPr>
            <a:r>
              <a:rPr lang="en-US" sz="2000">
                <a:effectLst/>
                <a:latin typeface="Calibri" panose="020F0502020204030204" pitchFamily="34" charset="0"/>
                <a:ea typeface="Calibri" panose="020F0502020204030204" pitchFamily="34" charset="0"/>
              </a:rPr>
              <a:t>$800 per team</a:t>
            </a:r>
            <a:endParaRPr lang="en-US" sz="2000">
              <a:latin typeface="Calibri" panose="020F0502020204030204" pitchFamily="34" charset="0"/>
              <a:ea typeface="Calibri" panose="020F0502020204030204" pitchFamily="34" charset="0"/>
            </a:endParaRPr>
          </a:p>
          <a:p>
            <a:pPr marL="0" marR="0">
              <a:spcBef>
                <a:spcPts val="0"/>
              </a:spcBef>
              <a:spcAft>
                <a:spcPts val="0"/>
              </a:spcAft>
            </a:pPr>
            <a:endParaRPr lang="en-US" sz="20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000" b="1" u="sng">
                <a:effectLst/>
                <a:latin typeface="Calibri" panose="020F0502020204030204" pitchFamily="34" charset="0"/>
                <a:ea typeface="Calibri" panose="020F0502020204030204" pitchFamily="34" charset="0"/>
              </a:rPr>
              <a:t>2022-23 Individuals Dues</a:t>
            </a:r>
            <a:endParaRPr lang="en-US" sz="2000" b="1" u="sng">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000" i="1">
                <a:effectLst/>
                <a:latin typeface="Calibri"/>
                <a:ea typeface="Calibri" panose="020F0502020204030204" pitchFamily="34" charset="0"/>
                <a:cs typeface="Calibri"/>
              </a:rPr>
              <a:t>Early Registration</a:t>
            </a:r>
          </a:p>
          <a:p>
            <a:pPr marL="285750" marR="0" indent="-285750">
              <a:spcBef>
                <a:spcPts val="0"/>
              </a:spcBef>
              <a:spcAft>
                <a:spcPts val="0"/>
              </a:spcAft>
              <a:buFont typeface="Arial" panose="020B0604020202020204" pitchFamily="34" charset="0"/>
              <a:buChar char="•"/>
            </a:pPr>
            <a:r>
              <a:rPr lang="en-US" sz="2000">
                <a:effectLst/>
                <a:latin typeface="Calibri" panose="020F0502020204030204" pitchFamily="34" charset="0"/>
                <a:ea typeface="Calibri" panose="020F0502020204030204" pitchFamily="34" charset="0"/>
              </a:rPr>
              <a:t>Register by October 4</a:t>
            </a:r>
          </a:p>
          <a:p>
            <a:pPr marL="742950" lvl="1" indent="-285750">
              <a:buFont typeface="Arial" panose="020B0604020202020204" pitchFamily="34" charset="0"/>
              <a:buChar char="•"/>
            </a:pPr>
            <a:r>
              <a:rPr lang="en-US" sz="2000">
                <a:effectLst/>
                <a:latin typeface="Calibri" panose="020F0502020204030204" pitchFamily="34" charset="0"/>
                <a:ea typeface="Calibri" panose="020F0502020204030204" pitchFamily="34" charset="0"/>
              </a:rPr>
              <a:t>$25 for Junior Athlete, $30 Adult Athlete, $60 Non-Athlete</a:t>
            </a:r>
          </a:p>
          <a:p>
            <a:pPr marL="0" marR="0">
              <a:spcBef>
                <a:spcPts val="0"/>
              </a:spcBef>
              <a:spcAft>
                <a:spcPts val="0"/>
              </a:spcAft>
            </a:pPr>
            <a:r>
              <a:rPr lang="en-US" sz="2000" i="1">
                <a:effectLst/>
                <a:latin typeface="Calibri"/>
                <a:ea typeface="Calibri" panose="020F0502020204030204" pitchFamily="34" charset="0"/>
                <a:cs typeface="Calibri"/>
              </a:rPr>
              <a:t>Open Registration</a:t>
            </a:r>
          </a:p>
          <a:p>
            <a:pPr marL="285750" marR="0" indent="-285750">
              <a:spcBef>
                <a:spcPts val="0"/>
              </a:spcBef>
              <a:spcAft>
                <a:spcPts val="0"/>
              </a:spcAft>
              <a:buFont typeface="Arial" panose="020B0604020202020204" pitchFamily="34" charset="0"/>
              <a:buChar char="•"/>
            </a:pPr>
            <a:r>
              <a:rPr lang="en-US" sz="2000">
                <a:effectLst/>
                <a:latin typeface="Calibri" panose="020F0502020204030204" pitchFamily="34" charset="0"/>
                <a:ea typeface="Calibri" panose="020F0502020204030204" pitchFamily="34" charset="0"/>
              </a:rPr>
              <a:t>Register October 5 and after</a:t>
            </a:r>
          </a:p>
          <a:p>
            <a:pPr marL="742950" lvl="1" indent="-285750">
              <a:buFont typeface="Arial" panose="020B0604020202020204" pitchFamily="34" charset="0"/>
              <a:buChar char="•"/>
            </a:pPr>
            <a:r>
              <a:rPr lang="en-US" sz="2000">
                <a:effectLst/>
                <a:latin typeface="Calibri" panose="020F0502020204030204" pitchFamily="34" charset="0"/>
                <a:ea typeface="Calibri" panose="020F0502020204030204" pitchFamily="34" charset="0"/>
              </a:rPr>
              <a:t>$35 for Junior Athlete, $40 Adult Athlete, $70 Non-Athlete</a:t>
            </a:r>
          </a:p>
          <a:p>
            <a:endParaRPr lang="en-US" sz="2000">
              <a:latin typeface="Gotham Light" pitchFamily="50" charset="0"/>
            </a:endParaRPr>
          </a:p>
        </p:txBody>
      </p:sp>
    </p:spTree>
    <p:extLst>
      <p:ext uri="{BB962C8B-B14F-4D97-AF65-F5344CB8AC3E}">
        <p14:creationId xmlns:p14="http://schemas.microsoft.com/office/powerpoint/2010/main" val="3167216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651BFBD1FA2148A311898415B33684" ma:contentTypeVersion="15" ma:contentTypeDescription="Create a new document." ma:contentTypeScope="" ma:versionID="7ec432829fde85389ec7dee1ce25c856">
  <xsd:schema xmlns:xsd="http://www.w3.org/2001/XMLSchema" xmlns:xs="http://www.w3.org/2001/XMLSchema" xmlns:p="http://schemas.microsoft.com/office/2006/metadata/properties" xmlns:ns2="b0c3b971-7b84-4f5f-bda8-0482ef7e0750" xmlns:ns3="66858ffa-70a5-4c2b-915c-01b5c1b08004" targetNamespace="http://schemas.microsoft.com/office/2006/metadata/properties" ma:root="true" ma:fieldsID="a9e1a0fba626bd068ae8e37b75ae2c1d" ns2:_="" ns3:_="">
    <xsd:import namespace="b0c3b971-7b84-4f5f-bda8-0482ef7e0750"/>
    <xsd:import namespace="66858ffa-70a5-4c2b-915c-01b5c1b080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3b971-7b84-4f5f-bda8-0482ef7e0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006036-eed0-4def-a762-c5b6f2fed9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858ffa-70a5-4c2b-915c-01b5c1b080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c166b1-aa6b-4de3-a75a-a801aecb8fba}" ma:internalName="TaxCatchAll" ma:showField="CatchAllData" ma:web="66858ffa-70a5-4c2b-915c-01b5c1b0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6858ffa-70a5-4c2b-915c-01b5c1b08004">
      <UserInfo>
        <DisplayName>events</DisplayName>
        <AccountId>27</AccountId>
        <AccountType/>
      </UserInfo>
      <UserInfo>
        <DisplayName>Tina Kaufman-Cain</DisplayName>
        <AccountId>42</AccountId>
        <AccountType/>
      </UserInfo>
    </SharedWithUsers>
    <lcf76f155ced4ddcb4097134ff3c332f xmlns="b0c3b971-7b84-4f5f-bda8-0482ef7e0750">
      <Terms xmlns="http://schemas.microsoft.com/office/infopath/2007/PartnerControls"/>
    </lcf76f155ced4ddcb4097134ff3c332f>
    <TaxCatchAll xmlns="66858ffa-70a5-4c2b-915c-01b5c1b08004" xsi:nil="true"/>
  </documentManagement>
</p:properties>
</file>

<file path=customXml/itemProps1.xml><?xml version="1.0" encoding="utf-8"?>
<ds:datastoreItem xmlns:ds="http://schemas.openxmlformats.org/officeDocument/2006/customXml" ds:itemID="{7CDE9AC5-54FA-49F9-966D-B1FEBA6A21BD}">
  <ds:schemaRefs>
    <ds:schemaRef ds:uri="66858ffa-70a5-4c2b-915c-01b5c1b08004"/>
    <ds:schemaRef ds:uri="b0c3b971-7b84-4f5f-bda8-0482ef7e07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B1C226-A658-4AAF-9B87-D84C856E723E}">
  <ds:schemaRefs>
    <ds:schemaRef ds:uri="http://schemas.microsoft.com/sharepoint/v3/contenttype/forms"/>
  </ds:schemaRefs>
</ds:datastoreItem>
</file>

<file path=customXml/itemProps3.xml><?xml version="1.0" encoding="utf-8"?>
<ds:datastoreItem xmlns:ds="http://schemas.openxmlformats.org/officeDocument/2006/customXml" ds:itemID="{1FC81883-6D91-44E2-B2C7-EEDCD69A68AF}">
  <ds:schemaRefs>
    <ds:schemaRef ds:uri="66858ffa-70a5-4c2b-915c-01b5c1b08004"/>
    <ds:schemaRef ds:uri="b0c3b971-7b84-4f5f-bda8-0482ef7e07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36</Slides>
  <Notes>36</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KOM Sports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Gapp</dc:creator>
  <cp:revision>1</cp:revision>
  <cp:lastPrinted>2022-07-13T21:11:43Z</cp:lastPrinted>
  <dcterms:created xsi:type="dcterms:W3CDTF">2016-07-20T20:39:45Z</dcterms:created>
  <dcterms:modified xsi:type="dcterms:W3CDTF">2022-07-27T23:07:27Z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0x01010016651BFBD1FA2148A311898415B33684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