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8" r:id="rId2"/>
    <p:sldId id="280" r:id="rId3"/>
    <p:sldId id="281" r:id="rId4"/>
    <p:sldId id="282" r:id="rId5"/>
    <p:sldId id="283" r:id="rId6"/>
    <p:sldId id="277" r:id="rId7"/>
    <p:sldId id="278" r:id="rId8"/>
    <p:sldId id="259" r:id="rId9"/>
    <p:sldId id="275" r:id="rId10"/>
    <p:sldId id="284" r:id="rId11"/>
    <p:sldId id="260" r:id="rId12"/>
    <p:sldId id="262" r:id="rId13"/>
    <p:sldId id="285" r:id="rId14"/>
    <p:sldId id="286" r:id="rId15"/>
    <p:sldId id="264" r:id="rId16"/>
    <p:sldId id="265" r:id="rId17"/>
    <p:sldId id="266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84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12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EFFDC29-BB54-48DF-9824-781D8D33F87A}" type="datetimeFigureOut">
              <a:rPr lang="en-US" smtClean="0"/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Timothy.cummins11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457200"/>
            <a:ext cx="8305800" cy="5715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700" b="1" dirty="0">
                <a:solidFill>
                  <a:srgbClr val="0784B1"/>
                </a:solidFill>
              </a:rPr>
              <a:t>Coaching Baseball</a:t>
            </a:r>
            <a:br>
              <a:rPr lang="en-US" sz="3700" b="1" dirty="0"/>
            </a:br>
            <a:br>
              <a:rPr lang="en-US" dirty="0"/>
            </a:br>
            <a:r>
              <a:rPr lang="en-US" dirty="0"/>
              <a:t>defense- infield/outfield</a:t>
            </a:r>
            <a:br>
              <a:rPr lang="en-US" sz="2500" dirty="0"/>
            </a:br>
            <a:r>
              <a:rPr lang="en-US" sz="2500" i="1" dirty="0"/>
              <a:t>Week 3 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100" dirty="0"/>
              <a:t>Sutton Youth Baseball League Coaches Clinic </a:t>
            </a:r>
            <a:br>
              <a:rPr lang="en-US" sz="2100" dirty="0"/>
            </a:br>
            <a:r>
              <a:rPr lang="en-US" sz="2100" dirty="0"/>
              <a:t>April 12, 2021</a:t>
            </a:r>
            <a:br>
              <a:rPr lang="en-US" sz="2100" dirty="0"/>
            </a:br>
            <a:r>
              <a:rPr lang="en-US" sz="2100" dirty="0"/>
              <a:t>Tim Cummins							             Special Assignment Scout- San Francisco Giants  	</a:t>
            </a:r>
            <a:br>
              <a:rPr lang="en-US" sz="2100" dirty="0"/>
            </a:b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697665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CBE6F-1DE3-4CE2-9DB5-F012125DE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Middle Infielders- SS/ 2</a:t>
            </a:r>
            <a:r>
              <a:rPr lang="en-US" b="1" baseline="30000" dirty="0">
                <a:solidFill>
                  <a:srgbClr val="0784B1"/>
                </a:solidFill>
              </a:rPr>
              <a:t>nd</a:t>
            </a:r>
            <a:r>
              <a:rPr lang="en-US" b="1" dirty="0">
                <a:solidFill>
                  <a:srgbClr val="0784B1"/>
                </a:solidFill>
              </a:rPr>
              <a:t> baseman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3B646-1BF2-4860-8281-B51A115B9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983163"/>
          </a:xfrm>
        </p:spPr>
        <p:txBody>
          <a:bodyPr>
            <a:normAutofit/>
          </a:bodyPr>
          <a:lstStyle/>
          <a:p>
            <a:endParaRPr lang="en-US" sz="2000" u="sng" dirty="0"/>
          </a:p>
          <a:p>
            <a:pPr lvl="1"/>
            <a:r>
              <a:rPr lang="en-US" sz="2000" dirty="0"/>
              <a:t>Fly balls- turn cross over- go out until called off by the outfielder (know positions of the outfielders) </a:t>
            </a:r>
          </a:p>
          <a:p>
            <a:pPr lvl="1"/>
            <a:r>
              <a:rPr lang="en-US" sz="2000" dirty="0"/>
              <a:t>Relays- turn glove side to throw</a:t>
            </a:r>
          </a:p>
          <a:p>
            <a:pPr lvl="1"/>
            <a:r>
              <a:rPr lang="en-US" sz="2000" dirty="0"/>
              <a:t>Tag- throws down to second- who is covering- try not to reach, let ball come to you</a:t>
            </a:r>
          </a:p>
          <a:p>
            <a:pPr lvl="1"/>
            <a:r>
              <a:rPr lang="en-US" sz="2000" dirty="0"/>
              <a:t>Chopper field glove side- palm of glove up- belt high (turf field)</a:t>
            </a:r>
          </a:p>
          <a:p>
            <a:pPr marL="0" lvl="1" indent="0">
              <a:buNone/>
            </a:pPr>
            <a:endParaRPr lang="en-US" sz="2000" dirty="0"/>
          </a:p>
          <a:p>
            <a:pPr marL="5715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228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First Baseman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1800" dirty="0"/>
              <a:t>Receiving Throws: </a:t>
            </a:r>
          </a:p>
          <a:p>
            <a:pPr lvl="1"/>
            <a:r>
              <a:rPr lang="en-US" sz="1800" dirty="0"/>
              <a:t>Stretch out- make semi-circle- Throw outside circle- take on bounce; inside circle stretch and catch</a:t>
            </a:r>
          </a:p>
          <a:p>
            <a:pPr marL="228600" lvl="1" indent="-228600"/>
            <a:r>
              <a:rPr lang="en-US" sz="1800" dirty="0"/>
              <a:t>Move feet (at the bag) while ball is in flight</a:t>
            </a:r>
          </a:p>
          <a:p>
            <a:pPr marL="228600" lvl="1" indent="-228600"/>
            <a:r>
              <a:rPr lang="en-US" sz="1800" dirty="0"/>
              <a:t>Throws from catcher- indicate inside/outside</a:t>
            </a:r>
          </a:p>
          <a:p>
            <a:pPr marL="228600" lvl="1" indent="-228600"/>
            <a:r>
              <a:rPr lang="en-US" sz="1800" dirty="0"/>
              <a:t>Throws off-line- get off base- block  </a:t>
            </a:r>
          </a:p>
          <a:p>
            <a:pPr marL="514350" indent="-457200"/>
            <a:r>
              <a:rPr lang="en-US" sz="1800" dirty="0"/>
              <a:t>Ground Balls: </a:t>
            </a:r>
          </a:p>
          <a:p>
            <a:pPr marL="228600" lvl="1" indent="-228600"/>
            <a:r>
              <a:rPr lang="en-US" sz="1800" dirty="0"/>
              <a:t>Pitching covering- lead the pitcher- underhand/overhand (Pitcher turn up)</a:t>
            </a:r>
          </a:p>
          <a:p>
            <a:pPr marL="228600" lvl="1" indent="-228600"/>
            <a:r>
              <a:rPr lang="en-US" sz="1800" dirty="0"/>
              <a:t>Bunts- turn glove side to throw (back to first) </a:t>
            </a:r>
          </a:p>
          <a:p>
            <a:pPr marL="228600" lvl="1" indent="-228600"/>
            <a:r>
              <a:rPr lang="en-US" sz="1800" dirty="0"/>
              <a:t>GB in hole communicate with second baseman</a:t>
            </a:r>
          </a:p>
          <a:p>
            <a:pPr marL="228600" lvl="1" indent="-228600"/>
            <a:r>
              <a:rPr lang="en-US" sz="1800" dirty="0"/>
              <a:t>3-6-3 double play- get back to first to receive the throw</a:t>
            </a:r>
          </a:p>
          <a:p>
            <a:pPr marL="228600" lvl="1" indent="-228600"/>
            <a:r>
              <a:rPr lang="en-US" sz="1800" dirty="0"/>
              <a:t>Balls hit into OF- watch batter-runner hit first base- follow down to second if double cut</a:t>
            </a:r>
          </a:p>
          <a:p>
            <a:pPr marL="0" lvl="1" indent="0">
              <a:buNone/>
            </a:pPr>
            <a:r>
              <a:rPr lang="en-US" sz="1800" b="1" dirty="0"/>
              <a:t>Pick-offs: </a:t>
            </a:r>
          </a:p>
          <a:p>
            <a:pPr lvl="1"/>
            <a:r>
              <a:rPr lang="en-US" sz="1800" dirty="0"/>
              <a:t>Right heel on front edge of bag closest to the pitcher</a:t>
            </a:r>
          </a:p>
          <a:p>
            <a:pPr lvl="1"/>
            <a:endParaRPr lang="en-US" sz="1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7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Infield 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059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Run Downs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Follow your throw (outfielders come in as back up)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Try to tag runner three throws or less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Run runner back to previous base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When running toward the runner- ball showing (in throwing hand)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Put hand in glove to make tag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Who do you tag- two men on base?</a:t>
            </a:r>
          </a:p>
          <a:p>
            <a:r>
              <a:rPr lang="en-US" sz="2400" dirty="0"/>
              <a:t>Infield Fly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Runners on 1</a:t>
            </a:r>
            <a:r>
              <a:rPr lang="en-US" sz="1800" b="0" baseline="30000" dirty="0"/>
              <a:t>st</a:t>
            </a:r>
            <a:r>
              <a:rPr lang="en-US" sz="1800" b="0" dirty="0"/>
              <a:t>/2</a:t>
            </a:r>
            <a:r>
              <a:rPr lang="en-US" sz="1800" b="0" baseline="30000" dirty="0"/>
              <a:t>nd</a:t>
            </a:r>
            <a:r>
              <a:rPr lang="en-US" sz="1800" b="0" dirty="0"/>
              <a:t> or bases loaded less than 2 outs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Umpire declares infield fly- batter is out (if ball in fair territory)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Runners advance at their own risk- it is not a force (tag play)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800" b="0" dirty="0"/>
              <a:t>Instruct infielders to drop fly on purpose?  </a:t>
            </a:r>
          </a:p>
          <a:p>
            <a:pPr marL="0" indent="0">
              <a:buNone/>
            </a:pPr>
            <a:r>
              <a:rPr lang="en-US" sz="1900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941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04B43-DC60-42A5-9420-BB4822B2E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Infield Play- Drill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14E11-F866-40AE-A994-787B5C0F0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906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3 coaches – one at second base- two at home with </a:t>
            </a:r>
            <a:r>
              <a:rPr lang="en-US" sz="2000" b="0" dirty="0" err="1"/>
              <a:t>fungos</a:t>
            </a:r>
            <a:r>
              <a:rPr lang="en-US" sz="2000" b="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3 buckets at home, second base, first base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Start with all the balls in home bucket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Players at 3</a:t>
            </a:r>
            <a:r>
              <a:rPr lang="en-US" sz="2000" b="0" baseline="30000" dirty="0"/>
              <a:t>rd</a:t>
            </a:r>
            <a:r>
              <a:rPr lang="en-US" sz="2000" b="0" dirty="0"/>
              <a:t>, SS 2</a:t>
            </a:r>
            <a:r>
              <a:rPr lang="en-US" sz="2000" b="0" baseline="30000" dirty="0"/>
              <a:t>nd</a:t>
            </a:r>
            <a:r>
              <a:rPr lang="en-US" sz="2000" b="0" dirty="0"/>
              <a:t> and First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Coach in RH batter’s box- hit to 2</a:t>
            </a:r>
            <a:r>
              <a:rPr lang="en-US" sz="2000" b="0" baseline="30000" dirty="0"/>
              <a:t>nd</a:t>
            </a:r>
            <a:r>
              <a:rPr lang="en-US" sz="2000" b="0" dirty="0"/>
              <a:t> baseman and first baseman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Coach in LH batter’s box- hit to 3</a:t>
            </a:r>
            <a:r>
              <a:rPr lang="en-US" sz="2000" b="0" baseline="30000" dirty="0"/>
              <a:t>rd</a:t>
            </a:r>
            <a:r>
              <a:rPr lang="en-US" sz="2000" b="0" dirty="0"/>
              <a:t> baseman and Shortstop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Round one- 2B throws to 1</a:t>
            </a:r>
            <a:r>
              <a:rPr lang="en-US" sz="2000" b="0" baseline="30000" dirty="0"/>
              <a:t>st</a:t>
            </a:r>
            <a:r>
              <a:rPr lang="en-US" sz="2000" b="0" dirty="0"/>
              <a:t>/ 3B and SS throws to coach at second – 1B puts ball in bucket/ coach at second puts ball in bucket</a:t>
            </a:r>
            <a:r>
              <a:rPr lang="en-US" sz="2000" b="0" baseline="30000" dirty="0"/>
              <a:t> </a:t>
            </a:r>
            <a:endParaRPr lang="en-US" sz="2000" b="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Round two – 3</a:t>
            </a:r>
            <a:r>
              <a:rPr lang="en-US" sz="2000" b="0" baseline="30000" dirty="0"/>
              <a:t>rd</a:t>
            </a:r>
            <a:r>
              <a:rPr lang="en-US" sz="2000" b="0" dirty="0"/>
              <a:t> baseman throws to 1</a:t>
            </a:r>
            <a:r>
              <a:rPr lang="en-US" sz="2000" b="0" baseline="30000" dirty="0"/>
              <a:t>st</a:t>
            </a:r>
            <a:r>
              <a:rPr lang="en-US" sz="2000" b="0" dirty="0"/>
              <a:t>/ 2</a:t>
            </a:r>
            <a:r>
              <a:rPr lang="en-US" sz="2000" b="0" baseline="30000" dirty="0"/>
              <a:t>nd</a:t>
            </a:r>
            <a:r>
              <a:rPr lang="en-US" sz="2000" b="0" dirty="0"/>
              <a:t> and</a:t>
            </a:r>
            <a:r>
              <a:rPr lang="en-US" sz="2000" b="0" baseline="30000" dirty="0"/>
              <a:t>  </a:t>
            </a:r>
            <a:r>
              <a:rPr lang="en-US" sz="2000" b="0" dirty="0"/>
              <a:t>SS throw to coach at second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Round three – SS throws to first/ 2B and 3B throw to coach at second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Repeat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697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ECD02-9294-4B73-B6C3-98A48204A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Outfield Play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DBF52-FA6B-4A6F-AB1C-33A8B492D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983163"/>
          </a:xfrm>
        </p:spPr>
        <p:txBody>
          <a:bodyPr>
            <a:normAutofit/>
          </a:bodyPr>
          <a:lstStyle/>
          <a:p>
            <a:pPr marL="0" indent="0"/>
            <a:r>
              <a:rPr lang="en-US" sz="1800" dirty="0"/>
              <a:t>Expectations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Catch routine fly ball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Throw to right base (know situation)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Base hit- keep DP in order (keep hit to a single)</a:t>
            </a:r>
          </a:p>
          <a:p>
            <a:pPr marL="0" indent="0"/>
            <a:endParaRPr lang="en-US" b="0" dirty="0"/>
          </a:p>
          <a:p>
            <a:pPr marL="0" indent="0"/>
            <a:r>
              <a:rPr lang="en-US" sz="2000" dirty="0"/>
              <a:t>Pregame Check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Length of grass, wind, sun, fence, warning track, lights/background</a:t>
            </a:r>
          </a:p>
          <a:p>
            <a:pPr marL="0" indent="0"/>
            <a:r>
              <a:rPr lang="en-US" sz="2000" dirty="0"/>
              <a:t>Positioning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Athletic- moving on the pitch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Opposite field –position 2-3 steps in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No doubles (late in game-situation)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Centerfielder – communicator  (close to fence/calls off infielder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/>
              <a:t>As player gets older- a bigger glove (outfielder glove)   </a:t>
            </a:r>
          </a:p>
        </p:txBody>
      </p:sp>
    </p:spTree>
    <p:extLst>
      <p:ext uri="{BB962C8B-B14F-4D97-AF65-F5344CB8AC3E}">
        <p14:creationId xmlns:p14="http://schemas.microsoft.com/office/powerpoint/2010/main" val="1617182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Outfield Play Fly ball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Get body behind the baseball- catch ball in front of face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Runners on- throwing hand close to glove/body in position to throw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Take correct route to the ball (no back pedaling)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Crossover steps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Make throws head high- easy for relay player to catch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0" dirty="0"/>
              <a:t>Route to the ball- best drill is batting practice (reading ball off the bat) </a:t>
            </a:r>
          </a:p>
        </p:txBody>
      </p:sp>
    </p:spTree>
    <p:extLst>
      <p:ext uri="{BB962C8B-B14F-4D97-AF65-F5344CB8AC3E}">
        <p14:creationId xmlns:p14="http://schemas.microsoft.com/office/powerpoint/2010/main" val="24000633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Outfield play- ground ball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Get to ball quickly, put body in position to throw, hold runner to single (keep DP in order)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Runners on (not a charge situation) field ball like infielder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No runners on- block ball – one knee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Charge situation- field ball on glove side- run through ball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Throwing- - long arm action (Chicago Cubs C)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b="0" dirty="0"/>
              <a:t>Crow hop  </a:t>
            </a:r>
          </a:p>
        </p:txBody>
      </p:sp>
    </p:spTree>
    <p:extLst>
      <p:ext uri="{BB962C8B-B14F-4D97-AF65-F5344CB8AC3E}">
        <p14:creationId xmlns:p14="http://schemas.microsoft.com/office/powerpoint/2010/main" val="2032469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Outfield Play- Drills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906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Foul pole to Foul Pole- run on balls of feet- Ball in gap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Defensive back drill ( practice first step- crossover)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Coming in -3 ball drill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Catching ball in sun- shielding the sun with glove- younger players use tennis balls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Soft-toss </a:t>
            </a:r>
            <a:r>
              <a:rPr lang="en-US" dirty="0" err="1"/>
              <a:t>fungo</a:t>
            </a:r>
            <a:r>
              <a:rPr lang="en-US" dirty="0"/>
              <a:t> hitter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Arm strength- long toss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Hit the hat drill- hat 10’ in front of partner-  work on staying on top so throw is more on a line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Relays- double cuts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Positioning-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LH – in Left field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RH – in right field 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83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520940" cy="548640"/>
          </a:xfrm>
        </p:spPr>
        <p:txBody>
          <a:bodyPr/>
          <a:lstStyle/>
          <a:p>
            <a:r>
              <a:rPr lang="en-US" sz="3200" b="1" dirty="0">
                <a:solidFill>
                  <a:srgbClr val="0784B1"/>
                </a:solidFill>
              </a:rPr>
              <a:t>Coaching Baseball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92D050"/>
                </a:solidFill>
              </a:rPr>
              <a:t>Have fun- enjoy!!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/>
            <a:r>
              <a:rPr lang="en-US" sz="1800" dirty="0">
                <a:solidFill>
                  <a:srgbClr val="0784B1"/>
                </a:solidFill>
              </a:rPr>
              <a:t>Questions?</a:t>
            </a:r>
          </a:p>
          <a:p>
            <a:pPr marL="0" indent="0">
              <a:buNone/>
            </a:pPr>
            <a:r>
              <a:rPr lang="en-US" dirty="0"/>
              <a:t>Contact information: </a:t>
            </a:r>
          </a:p>
          <a:p>
            <a:pPr marL="0" indent="0">
              <a:buNone/>
            </a:pPr>
            <a:r>
              <a:rPr lang="en-US" dirty="0">
                <a:solidFill>
                  <a:srgbClr val="0784B1"/>
                </a:solidFill>
                <a:hlinkClick r:id="rId2"/>
              </a:rPr>
              <a:t>Timothy.cummins11@gmail.com</a:t>
            </a:r>
            <a:endParaRPr lang="en-US" dirty="0">
              <a:solidFill>
                <a:srgbClr val="0784B1"/>
              </a:solidFill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i="1" u="sng" dirty="0"/>
              <a:t>If you have a future major leaguer call cell immediately</a:t>
            </a:r>
            <a:r>
              <a:rPr lang="en-US" dirty="0"/>
              <a:t>: 508-612-6250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46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D4BB4-7CCD-41E2-90D7-96827404C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6BC83-C3A0-4F22-B2E9-C31319DAB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My goal is to share my experiences as a coach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Lessons learned: what worked for 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I do not claim to be an expert, there are many ways to teach/coach baseball, and I’m not here to debate them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I am old school in how I teach fundamentals of the game- you will be disappointed if you came to hear about launch angles and spin rates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After being involved in the game for over 50 years I still learn things every year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Baseball is the greatest sport, and I hope over the next 4-5 weeks you feel that the time you spent was worth it.   </a:t>
            </a:r>
          </a:p>
        </p:txBody>
      </p:sp>
    </p:spTree>
    <p:extLst>
      <p:ext uri="{BB962C8B-B14F-4D97-AF65-F5344CB8AC3E}">
        <p14:creationId xmlns:p14="http://schemas.microsoft.com/office/powerpoint/2010/main" val="3295055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2ADB4-7B88-4982-B72F-827AD51E8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Credibility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B12B3-398D-444C-BB6C-95294CA1C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Over 30 years of coaching experience- coached in over 1,000 games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From tee ball on up to college summer leagues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Won championships at all levels (several league and district titles)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The privilege of coaching several players who went on to play in college and professionally (3 in MLB)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The Boys of Summer Baseball Camp 1995- 2004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2010-2019 – Area Scout- Atlanta Braves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2019- present- Special Assignment Scout – SF Giants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49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1E059-73A6-4710-A612-301ED5FCF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Schedule: one hour sessions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5A5B1-BF4C-472F-8013-18F58DE16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/>
              <a:t>Week 1-  Coaching Philosophy/Practice Plan</a:t>
            </a:r>
          </a:p>
          <a:p>
            <a:r>
              <a:rPr lang="en-US" dirty="0"/>
              <a:t>Week 2-  Pitching/Catching</a:t>
            </a:r>
          </a:p>
          <a:p>
            <a:r>
              <a:rPr lang="en-US" dirty="0">
                <a:highlight>
                  <a:srgbClr val="FFFF00"/>
                </a:highlight>
              </a:rPr>
              <a:t>Week 3-  Defense- Infield/Outfield Play</a:t>
            </a:r>
          </a:p>
          <a:p>
            <a:r>
              <a:rPr lang="en-US" dirty="0"/>
              <a:t>Week 4-  Offense- Hitting/ Baserunning</a:t>
            </a:r>
          </a:p>
          <a:p>
            <a:r>
              <a:rPr lang="en-US" dirty="0"/>
              <a:t>Week 5-  Game Day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* I will attempt to talk about drills/ focus areas for all ages/levels </a:t>
            </a:r>
          </a:p>
        </p:txBody>
      </p:sp>
    </p:spTree>
    <p:extLst>
      <p:ext uri="{BB962C8B-B14F-4D97-AF65-F5344CB8AC3E}">
        <p14:creationId xmlns:p14="http://schemas.microsoft.com/office/powerpoint/2010/main" val="357710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C5495-37F6-49DA-A603-CE80148FD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Infield Play: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4B272-B9F2-446E-9C50-2E38A037F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16562"/>
          </a:xfrm>
        </p:spPr>
        <p:txBody>
          <a:bodyPr>
            <a:normAutofit/>
          </a:bodyPr>
          <a:lstStyle/>
          <a:p>
            <a:pPr marL="0" indent="0"/>
            <a:r>
              <a:rPr lang="en-US" dirty="0"/>
              <a:t>Give your team the opportunity to win by: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Making the routine play (ground ball/fly ball)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Know what to do with the ball before it is hit to you- (situation)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/>
            <a:r>
              <a:rPr lang="en-US" dirty="0"/>
              <a:t>As player gets older middle infield smaller glove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534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E544E-BCA1-462E-A71B-8B5C5F6F1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Fielding a Ground ball (the five F’s)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3066F-073F-4392-A8EE-B432C0E5F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Focus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Athletic position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Movement on pitch (step forward)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Positive first step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Fielding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Triangle (glove out in front of feet/low to the ground)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Knees bent/buttocks down- left foot slightly in front of right foot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Barehand on top of glove (gator!) – follow ball into glove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Funneling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Come up with ball glove- middle of body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Sync hands with feet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Footwork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Left shoulder/right ankle bone pointed at target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Body dictates where to throw the ball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Finish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Short arm action/get rid of ball quickly/maintain follow through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- 4 seam grip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/>
              <a:t>- Come out of triangle position like an airplane taking off- don’t stand straight up</a:t>
            </a:r>
          </a:p>
          <a:p>
            <a:pPr marL="0" indent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634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E49C0-F463-49CD-B1BE-B31E2B913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Infield Play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D0F08-DF34-4752-8EC7-C42CF9EF9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0" dirty="0"/>
              <a:t>Field ball left of center- momentum taking you toward throw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dirty="0"/>
              <a:t>Have feet take hands to the right spot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dirty="0"/>
              <a:t>X Drill-  place 9 balls- middle ball routine GB- shows player the route and position to field ball in that area  </a:t>
            </a:r>
          </a:p>
          <a:p>
            <a:pPr marL="0" lvl="1" indent="0">
              <a:buNone/>
            </a:pPr>
            <a:r>
              <a:rPr lang="en-US" dirty="0"/>
              <a:t>			X-BH                     P		X- up the middle</a:t>
            </a:r>
          </a:p>
          <a:p>
            <a:pPr marL="0" lvl="1" indent="0">
              <a:buNone/>
            </a:pPr>
            <a:r>
              <a:rPr lang="en-US" dirty="0"/>
              <a:t>			              X                        </a:t>
            </a:r>
            <a:r>
              <a:rPr lang="en-US" dirty="0" err="1"/>
              <a:t>X</a:t>
            </a:r>
            <a:endParaRPr lang="en-US" dirty="0"/>
          </a:p>
          <a:p>
            <a:pPr marL="0" lvl="1" indent="0">
              <a:buNone/>
            </a:pPr>
            <a:r>
              <a:rPr lang="en-US" dirty="0"/>
              <a:t>				</a:t>
            </a:r>
            <a:r>
              <a:rPr lang="en-US" b="1" dirty="0">
                <a:solidFill>
                  <a:srgbClr val="FF0000"/>
                </a:solidFill>
              </a:rPr>
              <a:t>          X</a:t>
            </a:r>
          </a:p>
          <a:p>
            <a:pPr marL="0" lvl="1" indent="0">
              <a:buNone/>
            </a:pPr>
            <a:r>
              <a:rPr lang="en-US" dirty="0"/>
              <a:t>			             X                        </a:t>
            </a:r>
            <a:r>
              <a:rPr lang="en-US" dirty="0" err="1"/>
              <a:t>X</a:t>
            </a:r>
            <a:endParaRPr lang="en-US" dirty="0"/>
          </a:p>
          <a:p>
            <a:pPr marL="0" lvl="1" indent="0">
              <a:buNone/>
            </a:pPr>
            <a:r>
              <a:rPr lang="en-US" dirty="0"/>
              <a:t>                                                     X 		                  X slow roller behind mound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092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Third base 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6200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sz="2600" dirty="0"/>
              <a:t>  </a:t>
            </a:r>
            <a:r>
              <a:rPr lang="en-US" sz="2900" dirty="0"/>
              <a:t>Third baseman</a:t>
            </a:r>
            <a:endParaRPr lang="en-US" sz="2900" u="sng" dirty="0"/>
          </a:p>
          <a:p>
            <a:pPr lvl="1"/>
            <a:r>
              <a:rPr lang="en-US" sz="2600" dirty="0"/>
              <a:t>  </a:t>
            </a:r>
            <a:r>
              <a:rPr lang="en-US" sz="3100" dirty="0"/>
              <a:t>Understanding GB fielding- 45/90 degree angles</a:t>
            </a:r>
          </a:p>
          <a:p>
            <a:pPr lvl="1"/>
            <a:r>
              <a:rPr lang="en-US" sz="3100" dirty="0"/>
              <a:t>  Slow rollers- bunts- field arm side- still rolling field under ball</a:t>
            </a:r>
          </a:p>
          <a:p>
            <a:pPr lvl="1"/>
            <a:r>
              <a:rPr lang="en-US" sz="3100" dirty="0"/>
              <a:t>  Chopper field glove side- palm of glove up- belt high</a:t>
            </a:r>
          </a:p>
          <a:p>
            <a:pPr marL="290513" lvl="1" indent="-290513"/>
            <a:r>
              <a:rPr lang="en-US" sz="3100" dirty="0"/>
              <a:t>Fly balls (coming in call off catcher)- Foul ball- understand spin/wind</a:t>
            </a:r>
          </a:p>
          <a:p>
            <a:pPr marL="290513" lvl="1" indent="-290513"/>
            <a:r>
              <a:rPr lang="en-US" sz="3100" dirty="0"/>
              <a:t>Cut offs- turn glove side</a:t>
            </a:r>
          </a:p>
          <a:p>
            <a:pPr marL="290513" lvl="1" indent="-290513"/>
            <a:r>
              <a:rPr lang="en-US" sz="3100" dirty="0"/>
              <a:t>Communicate with SS on slow roller between third and mound</a:t>
            </a:r>
          </a:p>
          <a:p>
            <a:pPr marL="290513" lvl="1" indent="-290513"/>
            <a:r>
              <a:rPr lang="en-US" sz="3100" dirty="0"/>
              <a:t>Back up throw back to pitcher after pick off attempt at first</a:t>
            </a:r>
          </a:p>
          <a:p>
            <a:pPr marL="0" lvl="1" indent="0">
              <a:buNone/>
            </a:pPr>
            <a:endParaRPr lang="en-US" sz="2600" dirty="0"/>
          </a:p>
          <a:p>
            <a:pPr marL="57150" indent="0">
              <a:buNone/>
            </a:pPr>
            <a:r>
              <a:rPr lang="en-US" sz="3800" dirty="0"/>
              <a:t>	</a:t>
            </a:r>
            <a:r>
              <a:rPr lang="en-US" sz="7400" dirty="0"/>
              <a:t>	</a:t>
            </a:r>
            <a:r>
              <a:rPr lang="en-US" dirty="0"/>
              <a:t>	 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5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Middle Infielders- SS/2nd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5668962"/>
          </a:xfrm>
        </p:spPr>
        <p:txBody>
          <a:bodyPr>
            <a:noAutofit/>
          </a:bodyPr>
          <a:lstStyle/>
          <a:p>
            <a:r>
              <a:rPr lang="en-US" dirty="0"/>
              <a:t>Double Play</a:t>
            </a:r>
          </a:p>
          <a:p>
            <a:pPr lvl="1"/>
            <a:r>
              <a:rPr lang="en-US" dirty="0"/>
              <a:t>Position- double play- move closer up the middle</a:t>
            </a:r>
          </a:p>
          <a:p>
            <a:pPr lvl="1"/>
            <a:r>
              <a:rPr lang="en-US" dirty="0"/>
              <a:t>SS/2nd baseman feeds- underhand, overhand, side arm</a:t>
            </a:r>
          </a:p>
          <a:p>
            <a:pPr lvl="1"/>
            <a:r>
              <a:rPr lang="en-US" dirty="0"/>
              <a:t>Throw receive belt high/ throwing hand next to glove </a:t>
            </a:r>
          </a:p>
          <a:p>
            <a:pPr marL="514350" indent="-457200"/>
            <a:r>
              <a:rPr lang="en-US" dirty="0"/>
              <a:t>Second baseman receiving the throw</a:t>
            </a:r>
          </a:p>
          <a:p>
            <a:pPr marL="176213" lvl="1" indent="-176213"/>
            <a:r>
              <a:rPr lang="en-US" dirty="0"/>
              <a:t>Go through the bag- left foot</a:t>
            </a:r>
          </a:p>
          <a:p>
            <a:pPr marL="176213" lvl="1" indent="-176213"/>
            <a:r>
              <a:rPr lang="en-US" dirty="0"/>
              <a:t>Tag and step off- left foot</a:t>
            </a:r>
          </a:p>
          <a:p>
            <a:pPr marL="176213" lvl="1" indent="-176213"/>
            <a:r>
              <a:rPr lang="en-US" dirty="0"/>
              <a:t>Tag and step off- left foot</a:t>
            </a:r>
          </a:p>
          <a:p>
            <a:pPr marL="0" lvl="1" indent="0">
              <a:buNone/>
            </a:pPr>
            <a:r>
              <a:rPr lang="en-US" b="1" dirty="0"/>
              <a:t>Shortstop receiving the throw</a:t>
            </a:r>
          </a:p>
          <a:p>
            <a:pPr marL="176213" lvl="1" indent="-176213"/>
            <a:r>
              <a:rPr lang="en-US" dirty="0"/>
              <a:t>Go through the bag- right foot </a:t>
            </a:r>
          </a:p>
          <a:p>
            <a:pPr marL="176213" lvl="1" indent="-176213"/>
            <a:r>
              <a:rPr lang="en-US" dirty="0"/>
              <a:t>Catch and hop- right foot</a:t>
            </a:r>
          </a:p>
          <a:p>
            <a:pPr marL="176213" lvl="1" indent="-176213"/>
            <a:r>
              <a:rPr lang="en-US" dirty="0"/>
              <a:t>Step back- right foot </a:t>
            </a:r>
          </a:p>
          <a:p>
            <a:pPr marL="0" lvl="1" indent="0">
              <a:buNone/>
            </a:pPr>
            <a:endParaRPr lang="en-US" dirty="0"/>
          </a:p>
          <a:p>
            <a:pPr marL="914400" lvl="1" indent="-457200"/>
            <a:endParaRPr lang="en-US" sz="2000" dirty="0"/>
          </a:p>
          <a:p>
            <a:pPr marL="5715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3159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ustom 2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92D050"/>
      </a:accent2>
      <a:accent3>
        <a:srgbClr val="06759C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1335</TotalTime>
  <Words>1476</Words>
  <Application>Microsoft Office PowerPoint</Application>
  <PresentationFormat>On-screen Show (4:3)</PresentationFormat>
  <Paragraphs>191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Franklin Gothic Book</vt:lpstr>
      <vt:lpstr>Franklin Gothic Medium</vt:lpstr>
      <vt:lpstr>Wingdings</vt:lpstr>
      <vt:lpstr>Angles</vt:lpstr>
      <vt:lpstr>PowerPoint Presentation</vt:lpstr>
      <vt:lpstr>Disclaimer</vt:lpstr>
      <vt:lpstr>Credibility</vt:lpstr>
      <vt:lpstr>Schedule: one hour sessions</vt:lpstr>
      <vt:lpstr>Infield Play: Expectations</vt:lpstr>
      <vt:lpstr>Fielding a Ground ball (the five F’s)</vt:lpstr>
      <vt:lpstr>Infield Play</vt:lpstr>
      <vt:lpstr>Third base Play</vt:lpstr>
      <vt:lpstr>Middle Infielders- SS/2nd</vt:lpstr>
      <vt:lpstr>Middle Infielders- SS/ 2nd baseman</vt:lpstr>
      <vt:lpstr>First Baseman</vt:lpstr>
      <vt:lpstr>Infield Play</vt:lpstr>
      <vt:lpstr>Infield Play- Drill</vt:lpstr>
      <vt:lpstr>Outfield Play</vt:lpstr>
      <vt:lpstr>Outfield Play Fly ball mechanics</vt:lpstr>
      <vt:lpstr>Outfield play- ground ball mechanics</vt:lpstr>
      <vt:lpstr>Outfield Play- Drills</vt:lpstr>
      <vt:lpstr>Coaching Baseball</vt:lpstr>
    </vt:vector>
  </TitlesOfParts>
  <Company>UMASS Medical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Baseball Practice Plan      January 18,2016 Tim Cummins                   Atlanta Braves – Area Scout</dc:title>
  <dc:creator>Cummins, Timothy</dc:creator>
  <cp:lastModifiedBy>Cummins T</cp:lastModifiedBy>
  <cp:revision>53</cp:revision>
  <cp:lastPrinted>2021-03-31T21:27:08Z</cp:lastPrinted>
  <dcterms:created xsi:type="dcterms:W3CDTF">2015-12-23T19:08:33Z</dcterms:created>
  <dcterms:modified xsi:type="dcterms:W3CDTF">2021-04-07T20:25:36Z</dcterms:modified>
</cp:coreProperties>
</file>