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media/image23.jpg" ContentType="image/gif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3" r:id="rId3"/>
  </p:sldMasterIdLst>
  <p:sldIdLst>
    <p:sldId id="301" r:id="rId4"/>
    <p:sldId id="256" r:id="rId5"/>
    <p:sldId id="302" r:id="rId6"/>
    <p:sldId id="294" r:id="rId7"/>
    <p:sldId id="322" r:id="rId8"/>
    <p:sldId id="326" r:id="rId9"/>
    <p:sldId id="304" r:id="rId10"/>
    <p:sldId id="313" r:id="rId11"/>
    <p:sldId id="323" r:id="rId12"/>
    <p:sldId id="324" r:id="rId13"/>
    <p:sldId id="325" r:id="rId14"/>
    <p:sldId id="311" r:id="rId15"/>
    <p:sldId id="331" r:id="rId16"/>
    <p:sldId id="327" r:id="rId17"/>
    <p:sldId id="328" r:id="rId18"/>
    <p:sldId id="315" r:id="rId19"/>
    <p:sldId id="316" r:id="rId20"/>
    <p:sldId id="317" r:id="rId21"/>
    <p:sldId id="319" r:id="rId22"/>
    <p:sldId id="329" r:id="rId23"/>
    <p:sldId id="330" r:id="rId24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7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000"/>
    <a:srgbClr val="4443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236CE3-BF18-4964-95C5-B6CD1C8DB029}" v="43" dt="2019-07-22T23:30:37.2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880" y="104"/>
      </p:cViewPr>
      <p:guideLst>
        <p:guide orient="horz" pos="184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WAN, ROBERT J" userId="41c74c96-b8ad-4b8d-a27f-fa3793a7aa59" providerId="ADAL" clId="{38236CE3-BF18-4964-95C5-B6CD1C8DB029}"/>
    <pc:docChg chg="undo custSel addSld delSld modSld sldOrd">
      <pc:chgData name="ROWAN, ROBERT J" userId="41c74c96-b8ad-4b8d-a27f-fa3793a7aa59" providerId="ADAL" clId="{38236CE3-BF18-4964-95C5-B6CD1C8DB029}" dt="2019-07-22T23:30:37.222" v="4967"/>
      <pc:docMkLst>
        <pc:docMk/>
      </pc:docMkLst>
      <pc:sldChg chg="modSp">
        <pc:chgData name="ROWAN, ROBERT J" userId="41c74c96-b8ad-4b8d-a27f-fa3793a7aa59" providerId="ADAL" clId="{38236CE3-BF18-4964-95C5-B6CD1C8DB029}" dt="2019-07-21T16:42:51.872" v="4579" actId="207"/>
        <pc:sldMkLst>
          <pc:docMk/>
          <pc:sldMk cId="2971841378" sldId="256"/>
        </pc:sldMkLst>
        <pc:spChg chg="mod">
          <ac:chgData name="ROWAN, ROBERT J" userId="41c74c96-b8ad-4b8d-a27f-fa3793a7aa59" providerId="ADAL" clId="{38236CE3-BF18-4964-95C5-B6CD1C8DB029}" dt="2019-07-21T16:42:51.872" v="4579" actId="207"/>
          <ac:spMkLst>
            <pc:docMk/>
            <pc:sldMk cId="2971841378" sldId="256"/>
            <ac:spMk id="3" creationId="{00000000-0000-0000-0000-000000000000}"/>
          </ac:spMkLst>
        </pc:spChg>
      </pc:sldChg>
      <pc:sldChg chg="setBg">
        <pc:chgData name="ROWAN, ROBERT J" userId="41c74c96-b8ad-4b8d-a27f-fa3793a7aa59" providerId="ADAL" clId="{38236CE3-BF18-4964-95C5-B6CD1C8DB029}" dt="2019-07-21T15:32:01.688" v="5"/>
        <pc:sldMkLst>
          <pc:docMk/>
          <pc:sldMk cId="419656425" sldId="301"/>
        </pc:sldMkLst>
      </pc:sldChg>
      <pc:sldChg chg="modSp">
        <pc:chgData name="ROWAN, ROBERT J" userId="41c74c96-b8ad-4b8d-a27f-fa3793a7aa59" providerId="ADAL" clId="{38236CE3-BF18-4964-95C5-B6CD1C8DB029}" dt="2019-07-21T15:40:50.662" v="152" actId="1076"/>
        <pc:sldMkLst>
          <pc:docMk/>
          <pc:sldMk cId="1240425689" sldId="302"/>
        </pc:sldMkLst>
        <pc:spChg chg="mod">
          <ac:chgData name="ROWAN, ROBERT J" userId="41c74c96-b8ad-4b8d-a27f-fa3793a7aa59" providerId="ADAL" clId="{38236CE3-BF18-4964-95C5-B6CD1C8DB029}" dt="2019-07-21T15:40:50.662" v="152" actId="1076"/>
          <ac:spMkLst>
            <pc:docMk/>
            <pc:sldMk cId="1240425689" sldId="302"/>
            <ac:spMk id="48" creationId="{99784CAF-C095-4C71-A12F-1BE42043534A}"/>
          </ac:spMkLst>
        </pc:spChg>
        <pc:spChg chg="mod">
          <ac:chgData name="ROWAN, ROBERT J" userId="41c74c96-b8ad-4b8d-a27f-fa3793a7aa59" providerId="ADAL" clId="{38236CE3-BF18-4964-95C5-B6CD1C8DB029}" dt="2019-07-21T15:33:12.380" v="83" actId="1076"/>
          <ac:spMkLst>
            <pc:docMk/>
            <pc:sldMk cId="1240425689" sldId="302"/>
            <ac:spMk id="51" creationId="{1976B8F2-E294-48B0-9C2C-740F5340668F}"/>
          </ac:spMkLst>
        </pc:spChg>
        <pc:spChg chg="mod">
          <ac:chgData name="ROWAN, ROBERT J" userId="41c74c96-b8ad-4b8d-a27f-fa3793a7aa59" providerId="ADAL" clId="{38236CE3-BF18-4964-95C5-B6CD1C8DB029}" dt="2019-07-21T15:40:16.182" v="137" actId="313"/>
          <ac:spMkLst>
            <pc:docMk/>
            <pc:sldMk cId="1240425689" sldId="302"/>
            <ac:spMk id="54" creationId="{19F53433-5569-442F-AC78-FC3691D2BFFD}"/>
          </ac:spMkLst>
        </pc:spChg>
      </pc:sldChg>
      <pc:sldChg chg="del">
        <pc:chgData name="ROWAN, ROBERT J" userId="41c74c96-b8ad-4b8d-a27f-fa3793a7aa59" providerId="ADAL" clId="{38236CE3-BF18-4964-95C5-B6CD1C8DB029}" dt="2019-07-21T16:46:12.840" v="4653" actId="2696"/>
        <pc:sldMkLst>
          <pc:docMk/>
          <pc:sldMk cId="1294451783" sldId="303"/>
        </pc:sldMkLst>
      </pc:sldChg>
      <pc:sldChg chg="modSp">
        <pc:chgData name="ROWAN, ROBERT J" userId="41c74c96-b8ad-4b8d-a27f-fa3793a7aa59" providerId="ADAL" clId="{38236CE3-BF18-4964-95C5-B6CD1C8DB029}" dt="2019-07-21T15:47:14.426" v="558" actId="1076"/>
        <pc:sldMkLst>
          <pc:docMk/>
          <pc:sldMk cId="2529766239" sldId="304"/>
        </pc:sldMkLst>
        <pc:spChg chg="mod">
          <ac:chgData name="ROWAN, ROBERT J" userId="41c74c96-b8ad-4b8d-a27f-fa3793a7aa59" providerId="ADAL" clId="{38236CE3-BF18-4964-95C5-B6CD1C8DB029}" dt="2019-07-21T15:46:56.763" v="556" actId="207"/>
          <ac:spMkLst>
            <pc:docMk/>
            <pc:sldMk cId="2529766239" sldId="304"/>
            <ac:spMk id="13" creationId="{EE51CBDF-5E12-4E0D-9F9D-11FEB4B4AFE8}"/>
          </ac:spMkLst>
        </pc:spChg>
        <pc:spChg chg="mod">
          <ac:chgData name="ROWAN, ROBERT J" userId="41c74c96-b8ad-4b8d-a27f-fa3793a7aa59" providerId="ADAL" clId="{38236CE3-BF18-4964-95C5-B6CD1C8DB029}" dt="2019-07-21T15:47:14.426" v="558" actId="1076"/>
          <ac:spMkLst>
            <pc:docMk/>
            <pc:sldMk cId="2529766239" sldId="304"/>
            <ac:spMk id="14" creationId="{E98F09C3-D954-4684-995F-D466C25C0455}"/>
          </ac:spMkLst>
        </pc:spChg>
      </pc:sldChg>
      <pc:sldChg chg="del">
        <pc:chgData name="ROWAN, ROBERT J" userId="41c74c96-b8ad-4b8d-a27f-fa3793a7aa59" providerId="ADAL" clId="{38236CE3-BF18-4964-95C5-B6CD1C8DB029}" dt="2019-07-21T16:26:12.818" v="3473" actId="2696"/>
        <pc:sldMkLst>
          <pc:docMk/>
          <pc:sldMk cId="655363550" sldId="305"/>
        </pc:sldMkLst>
      </pc:sldChg>
      <pc:sldChg chg="del">
        <pc:chgData name="ROWAN, ROBERT J" userId="41c74c96-b8ad-4b8d-a27f-fa3793a7aa59" providerId="ADAL" clId="{38236CE3-BF18-4964-95C5-B6CD1C8DB029}" dt="2019-07-21T16:26:10.679" v="3472" actId="2696"/>
        <pc:sldMkLst>
          <pc:docMk/>
          <pc:sldMk cId="2688327167" sldId="306"/>
        </pc:sldMkLst>
      </pc:sldChg>
      <pc:sldChg chg="del">
        <pc:chgData name="ROWAN, ROBERT J" userId="41c74c96-b8ad-4b8d-a27f-fa3793a7aa59" providerId="ADAL" clId="{38236CE3-BF18-4964-95C5-B6CD1C8DB029}" dt="2019-07-21T16:26:09.502" v="3471" actId="2696"/>
        <pc:sldMkLst>
          <pc:docMk/>
          <pc:sldMk cId="847350132" sldId="307"/>
        </pc:sldMkLst>
      </pc:sldChg>
      <pc:sldChg chg="del">
        <pc:chgData name="ROWAN, ROBERT J" userId="41c74c96-b8ad-4b8d-a27f-fa3793a7aa59" providerId="ADAL" clId="{38236CE3-BF18-4964-95C5-B6CD1C8DB029}" dt="2019-07-21T16:26:07.848" v="3470" actId="2696"/>
        <pc:sldMkLst>
          <pc:docMk/>
          <pc:sldMk cId="3232586365" sldId="308"/>
        </pc:sldMkLst>
      </pc:sldChg>
      <pc:sldChg chg="del">
        <pc:chgData name="ROWAN, ROBERT J" userId="41c74c96-b8ad-4b8d-a27f-fa3793a7aa59" providerId="ADAL" clId="{38236CE3-BF18-4964-95C5-B6CD1C8DB029}" dt="2019-07-21T16:26:06.319" v="3469" actId="2696"/>
        <pc:sldMkLst>
          <pc:docMk/>
          <pc:sldMk cId="1032047501" sldId="309"/>
        </pc:sldMkLst>
      </pc:sldChg>
      <pc:sldChg chg="ord">
        <pc:chgData name="ROWAN, ROBERT J" userId="41c74c96-b8ad-4b8d-a27f-fa3793a7aa59" providerId="ADAL" clId="{38236CE3-BF18-4964-95C5-B6CD1C8DB029}" dt="2019-07-21T16:44:09.293" v="4652"/>
        <pc:sldMkLst>
          <pc:docMk/>
          <pc:sldMk cId="465361582" sldId="311"/>
        </pc:sldMkLst>
      </pc:sldChg>
      <pc:sldChg chg="del">
        <pc:chgData name="ROWAN, ROBERT J" userId="41c74c96-b8ad-4b8d-a27f-fa3793a7aa59" providerId="ADAL" clId="{38236CE3-BF18-4964-95C5-B6CD1C8DB029}" dt="2019-07-21T16:26:04.083" v="3468" actId="2696"/>
        <pc:sldMkLst>
          <pc:docMk/>
          <pc:sldMk cId="3802583874" sldId="312"/>
        </pc:sldMkLst>
      </pc:sldChg>
      <pc:sldChg chg="modSp ord">
        <pc:chgData name="ROWAN, ROBERT J" userId="41c74c96-b8ad-4b8d-a27f-fa3793a7aa59" providerId="ADAL" clId="{38236CE3-BF18-4964-95C5-B6CD1C8DB029}" dt="2019-07-21T16:26:42.558" v="3482" actId="207"/>
        <pc:sldMkLst>
          <pc:docMk/>
          <pc:sldMk cId="453155890" sldId="313"/>
        </pc:sldMkLst>
        <pc:spChg chg="mod">
          <ac:chgData name="ROWAN, ROBERT J" userId="41c74c96-b8ad-4b8d-a27f-fa3793a7aa59" providerId="ADAL" clId="{38236CE3-BF18-4964-95C5-B6CD1C8DB029}" dt="2019-07-21T16:26:42.558" v="3482" actId="207"/>
          <ac:spMkLst>
            <pc:docMk/>
            <pc:sldMk cId="453155890" sldId="313"/>
            <ac:spMk id="13" creationId="{EE51CBDF-5E12-4E0D-9F9D-11FEB4B4AFE8}"/>
          </ac:spMkLst>
        </pc:spChg>
        <pc:spChg chg="mod">
          <ac:chgData name="ROWAN, ROBERT J" userId="41c74c96-b8ad-4b8d-a27f-fa3793a7aa59" providerId="ADAL" clId="{38236CE3-BF18-4964-95C5-B6CD1C8DB029}" dt="2019-07-21T16:26:22.994" v="3479" actId="20577"/>
          <ac:spMkLst>
            <pc:docMk/>
            <pc:sldMk cId="453155890" sldId="313"/>
            <ac:spMk id="14" creationId="{E98F09C3-D954-4684-995F-D466C25C0455}"/>
          </ac:spMkLst>
        </pc:spChg>
      </pc:sldChg>
      <pc:sldChg chg="modSp del ord">
        <pc:chgData name="ROWAN, ROBERT J" userId="41c74c96-b8ad-4b8d-a27f-fa3793a7aa59" providerId="ADAL" clId="{38236CE3-BF18-4964-95C5-B6CD1C8DB029}" dt="2019-07-21T16:31:13.164" v="3657" actId="2696"/>
        <pc:sldMkLst>
          <pc:docMk/>
          <pc:sldMk cId="1209727137" sldId="314"/>
        </pc:sldMkLst>
        <pc:spChg chg="mod">
          <ac:chgData name="ROWAN, ROBERT J" userId="41c74c96-b8ad-4b8d-a27f-fa3793a7aa59" providerId="ADAL" clId="{38236CE3-BF18-4964-95C5-B6CD1C8DB029}" dt="2019-07-21T16:30:35.130" v="3653" actId="20577"/>
          <ac:spMkLst>
            <pc:docMk/>
            <pc:sldMk cId="1209727137" sldId="314"/>
            <ac:spMk id="14" creationId="{E98F09C3-D954-4684-995F-D466C25C0455}"/>
          </ac:spMkLst>
        </pc:spChg>
      </pc:sldChg>
      <pc:sldChg chg="modSp">
        <pc:chgData name="ROWAN, ROBERT J" userId="41c74c96-b8ad-4b8d-a27f-fa3793a7aa59" providerId="ADAL" clId="{38236CE3-BF18-4964-95C5-B6CD1C8DB029}" dt="2019-07-21T16:38:06.810" v="4401" actId="207"/>
        <pc:sldMkLst>
          <pc:docMk/>
          <pc:sldMk cId="3803436503" sldId="315"/>
        </pc:sldMkLst>
        <pc:spChg chg="mod">
          <ac:chgData name="ROWAN, ROBERT J" userId="41c74c96-b8ad-4b8d-a27f-fa3793a7aa59" providerId="ADAL" clId="{38236CE3-BF18-4964-95C5-B6CD1C8DB029}" dt="2019-07-21T16:38:06.810" v="4401" actId="207"/>
          <ac:spMkLst>
            <pc:docMk/>
            <pc:sldMk cId="3803436503" sldId="315"/>
            <ac:spMk id="13" creationId="{EE51CBDF-5E12-4E0D-9F9D-11FEB4B4AFE8}"/>
          </ac:spMkLst>
        </pc:spChg>
        <pc:spChg chg="mod">
          <ac:chgData name="ROWAN, ROBERT J" userId="41c74c96-b8ad-4b8d-a27f-fa3793a7aa59" providerId="ADAL" clId="{38236CE3-BF18-4964-95C5-B6CD1C8DB029}" dt="2019-07-21T16:37:52.705" v="4400" actId="20577"/>
          <ac:spMkLst>
            <pc:docMk/>
            <pc:sldMk cId="3803436503" sldId="315"/>
            <ac:spMk id="14" creationId="{E98F09C3-D954-4684-995F-D466C25C0455}"/>
          </ac:spMkLst>
        </pc:spChg>
      </pc:sldChg>
      <pc:sldChg chg="modSp">
        <pc:chgData name="ROWAN, ROBERT J" userId="41c74c96-b8ad-4b8d-a27f-fa3793a7aa59" providerId="ADAL" clId="{38236CE3-BF18-4964-95C5-B6CD1C8DB029}" dt="2019-07-22T23:28:02.719" v="4966" actId="20577"/>
        <pc:sldMkLst>
          <pc:docMk/>
          <pc:sldMk cId="999873963" sldId="316"/>
        </pc:sldMkLst>
        <pc:spChg chg="mod">
          <ac:chgData name="ROWAN, ROBERT J" userId="41c74c96-b8ad-4b8d-a27f-fa3793a7aa59" providerId="ADAL" clId="{38236CE3-BF18-4964-95C5-B6CD1C8DB029}" dt="2019-07-21T16:38:11.824" v="4402" actId="207"/>
          <ac:spMkLst>
            <pc:docMk/>
            <pc:sldMk cId="999873963" sldId="316"/>
            <ac:spMk id="13" creationId="{EE51CBDF-5E12-4E0D-9F9D-11FEB4B4AFE8}"/>
          </ac:spMkLst>
        </pc:spChg>
        <pc:spChg chg="mod">
          <ac:chgData name="ROWAN, ROBERT J" userId="41c74c96-b8ad-4b8d-a27f-fa3793a7aa59" providerId="ADAL" clId="{38236CE3-BF18-4964-95C5-B6CD1C8DB029}" dt="2019-07-22T23:28:02.719" v="4966" actId="20577"/>
          <ac:spMkLst>
            <pc:docMk/>
            <pc:sldMk cId="999873963" sldId="316"/>
            <ac:spMk id="14" creationId="{E98F09C3-D954-4684-995F-D466C25C0455}"/>
          </ac:spMkLst>
        </pc:spChg>
      </pc:sldChg>
      <pc:sldChg chg="modSp">
        <pc:chgData name="ROWAN, ROBERT J" userId="41c74c96-b8ad-4b8d-a27f-fa3793a7aa59" providerId="ADAL" clId="{38236CE3-BF18-4964-95C5-B6CD1C8DB029}" dt="2019-07-21T16:38:36.469" v="4416" actId="20577"/>
        <pc:sldMkLst>
          <pc:docMk/>
          <pc:sldMk cId="2880118961" sldId="317"/>
        </pc:sldMkLst>
        <pc:spChg chg="mod">
          <ac:chgData name="ROWAN, ROBERT J" userId="41c74c96-b8ad-4b8d-a27f-fa3793a7aa59" providerId="ADAL" clId="{38236CE3-BF18-4964-95C5-B6CD1C8DB029}" dt="2019-07-21T16:38:17.052" v="4403" actId="207"/>
          <ac:spMkLst>
            <pc:docMk/>
            <pc:sldMk cId="2880118961" sldId="317"/>
            <ac:spMk id="13" creationId="{EE51CBDF-5E12-4E0D-9F9D-11FEB4B4AFE8}"/>
          </ac:spMkLst>
        </pc:spChg>
        <pc:spChg chg="mod">
          <ac:chgData name="ROWAN, ROBERT J" userId="41c74c96-b8ad-4b8d-a27f-fa3793a7aa59" providerId="ADAL" clId="{38236CE3-BF18-4964-95C5-B6CD1C8DB029}" dt="2019-07-21T16:38:36.469" v="4416" actId="20577"/>
          <ac:spMkLst>
            <pc:docMk/>
            <pc:sldMk cId="2880118961" sldId="317"/>
            <ac:spMk id="14" creationId="{E98F09C3-D954-4684-995F-D466C25C0455}"/>
          </ac:spMkLst>
        </pc:spChg>
        <pc:spChg chg="mod">
          <ac:chgData name="ROWAN, ROBERT J" userId="41c74c96-b8ad-4b8d-a27f-fa3793a7aa59" providerId="ADAL" clId="{38236CE3-BF18-4964-95C5-B6CD1C8DB029}" dt="2019-07-21T16:38:29.637" v="4415" actId="20577"/>
          <ac:spMkLst>
            <pc:docMk/>
            <pc:sldMk cId="2880118961" sldId="317"/>
            <ac:spMk id="16" creationId="{74F7B38C-6678-4041-A65E-54D44CD484B2}"/>
          </ac:spMkLst>
        </pc:spChg>
      </pc:sldChg>
      <pc:sldChg chg="del">
        <pc:chgData name="ROWAN, ROBERT J" userId="41c74c96-b8ad-4b8d-a27f-fa3793a7aa59" providerId="ADAL" clId="{38236CE3-BF18-4964-95C5-B6CD1C8DB029}" dt="2019-07-21T16:32:12.793" v="3706" actId="2696"/>
        <pc:sldMkLst>
          <pc:docMk/>
          <pc:sldMk cId="1096067969" sldId="318"/>
        </pc:sldMkLst>
      </pc:sldChg>
      <pc:sldChg chg="modSp">
        <pc:chgData name="ROWAN, ROBERT J" userId="41c74c96-b8ad-4b8d-a27f-fa3793a7aa59" providerId="ADAL" clId="{38236CE3-BF18-4964-95C5-B6CD1C8DB029}" dt="2019-07-21T16:39:55.637" v="4466" actId="207"/>
        <pc:sldMkLst>
          <pc:docMk/>
          <pc:sldMk cId="3818967500" sldId="319"/>
        </pc:sldMkLst>
        <pc:spChg chg="mod">
          <ac:chgData name="ROWAN, ROBERT J" userId="41c74c96-b8ad-4b8d-a27f-fa3793a7aa59" providerId="ADAL" clId="{38236CE3-BF18-4964-95C5-B6CD1C8DB029}" dt="2019-07-21T16:39:55.637" v="4466" actId="207"/>
          <ac:spMkLst>
            <pc:docMk/>
            <pc:sldMk cId="3818967500" sldId="319"/>
            <ac:spMk id="13" creationId="{EE51CBDF-5E12-4E0D-9F9D-11FEB4B4AFE8}"/>
          </ac:spMkLst>
        </pc:spChg>
        <pc:spChg chg="mod">
          <ac:chgData name="ROWAN, ROBERT J" userId="41c74c96-b8ad-4b8d-a27f-fa3793a7aa59" providerId="ADAL" clId="{38236CE3-BF18-4964-95C5-B6CD1C8DB029}" dt="2019-07-21T16:39:50.277" v="4465" actId="12"/>
          <ac:spMkLst>
            <pc:docMk/>
            <pc:sldMk cId="3818967500" sldId="319"/>
            <ac:spMk id="14" creationId="{E98F09C3-D954-4684-995F-D466C25C0455}"/>
          </ac:spMkLst>
        </pc:spChg>
      </pc:sldChg>
      <pc:sldChg chg="add del setBg">
        <pc:chgData name="ROWAN, ROBERT J" userId="41c74c96-b8ad-4b8d-a27f-fa3793a7aa59" providerId="ADAL" clId="{38236CE3-BF18-4964-95C5-B6CD1C8DB029}" dt="2019-07-21T15:41:12.148" v="154" actId="2696"/>
        <pc:sldMkLst>
          <pc:docMk/>
          <pc:sldMk cId="706650559" sldId="320"/>
        </pc:sldMkLst>
      </pc:sldChg>
      <pc:sldChg chg="add del">
        <pc:chgData name="ROWAN, ROBERT J" userId="41c74c96-b8ad-4b8d-a27f-fa3793a7aa59" providerId="ADAL" clId="{38236CE3-BF18-4964-95C5-B6CD1C8DB029}" dt="2019-07-21T16:25:58.558" v="3467" actId="2696"/>
        <pc:sldMkLst>
          <pc:docMk/>
          <pc:sldMk cId="2139129444" sldId="320"/>
        </pc:sldMkLst>
      </pc:sldChg>
      <pc:sldChg chg="modSp add del">
        <pc:chgData name="ROWAN, ROBERT J" userId="41c74c96-b8ad-4b8d-a27f-fa3793a7aa59" providerId="ADAL" clId="{38236CE3-BF18-4964-95C5-B6CD1C8DB029}" dt="2019-07-21T16:26:37.057" v="3481" actId="2696"/>
        <pc:sldMkLst>
          <pc:docMk/>
          <pc:sldMk cId="4048745610" sldId="321"/>
        </pc:sldMkLst>
        <pc:spChg chg="mod">
          <ac:chgData name="ROWAN, ROBERT J" userId="41c74c96-b8ad-4b8d-a27f-fa3793a7aa59" providerId="ADAL" clId="{38236CE3-BF18-4964-95C5-B6CD1C8DB029}" dt="2019-07-21T15:47:25.395" v="568" actId="20577"/>
          <ac:spMkLst>
            <pc:docMk/>
            <pc:sldMk cId="4048745610" sldId="321"/>
            <ac:spMk id="13" creationId="{EE51CBDF-5E12-4E0D-9F9D-11FEB4B4AFE8}"/>
          </ac:spMkLst>
        </pc:spChg>
        <pc:spChg chg="mod">
          <ac:chgData name="ROWAN, ROBERT J" userId="41c74c96-b8ad-4b8d-a27f-fa3793a7aa59" providerId="ADAL" clId="{38236CE3-BF18-4964-95C5-B6CD1C8DB029}" dt="2019-07-21T15:48:16.715" v="693" actId="255"/>
          <ac:spMkLst>
            <pc:docMk/>
            <pc:sldMk cId="4048745610" sldId="321"/>
            <ac:spMk id="14" creationId="{E98F09C3-D954-4684-995F-D466C25C0455}"/>
          </ac:spMkLst>
        </pc:spChg>
      </pc:sldChg>
      <pc:sldChg chg="modSp add ord">
        <pc:chgData name="ROWAN, ROBERT J" userId="41c74c96-b8ad-4b8d-a27f-fa3793a7aa59" providerId="ADAL" clId="{38236CE3-BF18-4964-95C5-B6CD1C8DB029}" dt="2019-07-22T23:30:37.222" v="4967"/>
        <pc:sldMkLst>
          <pc:docMk/>
          <pc:sldMk cId="4201827886" sldId="322"/>
        </pc:sldMkLst>
        <pc:spChg chg="mod">
          <ac:chgData name="ROWAN, ROBERT J" userId="41c74c96-b8ad-4b8d-a27f-fa3793a7aa59" providerId="ADAL" clId="{38236CE3-BF18-4964-95C5-B6CD1C8DB029}" dt="2019-07-21T15:49:12.346" v="724" actId="1076"/>
          <ac:spMkLst>
            <pc:docMk/>
            <pc:sldMk cId="4201827886" sldId="322"/>
            <ac:spMk id="13" creationId="{EE51CBDF-5E12-4E0D-9F9D-11FEB4B4AFE8}"/>
          </ac:spMkLst>
        </pc:spChg>
        <pc:spChg chg="mod">
          <ac:chgData name="ROWAN, ROBERT J" userId="41c74c96-b8ad-4b8d-a27f-fa3793a7aa59" providerId="ADAL" clId="{38236CE3-BF18-4964-95C5-B6CD1C8DB029}" dt="2019-07-21T16:31:28.443" v="3705" actId="20577"/>
          <ac:spMkLst>
            <pc:docMk/>
            <pc:sldMk cId="4201827886" sldId="322"/>
            <ac:spMk id="14" creationId="{E98F09C3-D954-4684-995F-D466C25C0455}"/>
          </ac:spMkLst>
        </pc:spChg>
      </pc:sldChg>
      <pc:sldChg chg="modSp add">
        <pc:chgData name="ROWAN, ROBERT J" userId="41c74c96-b8ad-4b8d-a27f-fa3793a7aa59" providerId="ADAL" clId="{38236CE3-BF18-4964-95C5-B6CD1C8DB029}" dt="2019-07-21T16:14:13.188" v="2083" actId="15"/>
        <pc:sldMkLst>
          <pc:docMk/>
          <pc:sldMk cId="2967459863" sldId="323"/>
        </pc:sldMkLst>
        <pc:spChg chg="mod">
          <ac:chgData name="ROWAN, ROBERT J" userId="41c74c96-b8ad-4b8d-a27f-fa3793a7aa59" providerId="ADAL" clId="{38236CE3-BF18-4964-95C5-B6CD1C8DB029}" dt="2019-07-21T15:52:20.368" v="937" actId="14100"/>
          <ac:spMkLst>
            <pc:docMk/>
            <pc:sldMk cId="2967459863" sldId="323"/>
            <ac:spMk id="13" creationId="{EE51CBDF-5E12-4E0D-9F9D-11FEB4B4AFE8}"/>
          </ac:spMkLst>
        </pc:spChg>
        <pc:spChg chg="mod">
          <ac:chgData name="ROWAN, ROBERT J" userId="41c74c96-b8ad-4b8d-a27f-fa3793a7aa59" providerId="ADAL" clId="{38236CE3-BF18-4964-95C5-B6CD1C8DB029}" dt="2019-07-21T16:14:13.188" v="2083" actId="15"/>
          <ac:spMkLst>
            <pc:docMk/>
            <pc:sldMk cId="2967459863" sldId="323"/>
            <ac:spMk id="14" creationId="{E98F09C3-D954-4684-995F-D466C25C0455}"/>
          </ac:spMkLst>
        </pc:spChg>
      </pc:sldChg>
      <pc:sldChg chg="addSp modSp add">
        <pc:chgData name="ROWAN, ROBERT J" userId="41c74c96-b8ad-4b8d-a27f-fa3793a7aa59" providerId="ADAL" clId="{38236CE3-BF18-4964-95C5-B6CD1C8DB029}" dt="2019-07-21T16:14:36.470" v="2084" actId="1076"/>
        <pc:sldMkLst>
          <pc:docMk/>
          <pc:sldMk cId="2414333316" sldId="324"/>
        </pc:sldMkLst>
        <pc:spChg chg="add mod">
          <ac:chgData name="ROWAN, ROBERT J" userId="41c74c96-b8ad-4b8d-a27f-fa3793a7aa59" providerId="ADAL" clId="{38236CE3-BF18-4964-95C5-B6CD1C8DB029}" dt="2019-07-21T16:12:09.662" v="1868" actId="255"/>
          <ac:spMkLst>
            <pc:docMk/>
            <pc:sldMk cId="2414333316" sldId="324"/>
            <ac:spMk id="9" creationId="{9BF01F0C-6325-47B8-854F-2E066EB03E44}"/>
          </ac:spMkLst>
        </pc:spChg>
        <pc:spChg chg="mod">
          <ac:chgData name="ROWAN, ROBERT J" userId="41c74c96-b8ad-4b8d-a27f-fa3793a7aa59" providerId="ADAL" clId="{38236CE3-BF18-4964-95C5-B6CD1C8DB029}" dt="2019-07-21T16:12:22.549" v="1870" actId="14100"/>
          <ac:spMkLst>
            <pc:docMk/>
            <pc:sldMk cId="2414333316" sldId="324"/>
            <ac:spMk id="14" creationId="{E98F09C3-D954-4684-995F-D466C25C0455}"/>
          </ac:spMkLst>
        </pc:spChg>
        <pc:picChg chg="mod">
          <ac:chgData name="ROWAN, ROBERT J" userId="41c74c96-b8ad-4b8d-a27f-fa3793a7aa59" providerId="ADAL" clId="{38236CE3-BF18-4964-95C5-B6CD1C8DB029}" dt="2019-07-21T16:14:36.470" v="2084" actId="1076"/>
          <ac:picMkLst>
            <pc:docMk/>
            <pc:sldMk cId="2414333316" sldId="324"/>
            <ac:picMk id="10" creationId="{D9CCD34C-BCA5-40F3-A277-8A4992429AA0}"/>
          </ac:picMkLst>
        </pc:picChg>
      </pc:sldChg>
      <pc:sldChg chg="modSp add ord">
        <pc:chgData name="ROWAN, ROBERT J" userId="41c74c96-b8ad-4b8d-a27f-fa3793a7aa59" providerId="ADAL" clId="{38236CE3-BF18-4964-95C5-B6CD1C8DB029}" dt="2019-07-21T16:43:54.040" v="4650" actId="5793"/>
        <pc:sldMkLst>
          <pc:docMk/>
          <pc:sldMk cId="670072561" sldId="325"/>
        </pc:sldMkLst>
        <pc:spChg chg="mod">
          <ac:chgData name="ROWAN, ROBERT J" userId="41c74c96-b8ad-4b8d-a27f-fa3793a7aa59" providerId="ADAL" clId="{38236CE3-BF18-4964-95C5-B6CD1C8DB029}" dt="2019-07-21T16:15:11.568" v="2103" actId="20577"/>
          <ac:spMkLst>
            <pc:docMk/>
            <pc:sldMk cId="670072561" sldId="325"/>
            <ac:spMk id="13" creationId="{EE51CBDF-5E12-4E0D-9F9D-11FEB4B4AFE8}"/>
          </ac:spMkLst>
        </pc:spChg>
        <pc:spChg chg="mod">
          <ac:chgData name="ROWAN, ROBERT J" userId="41c74c96-b8ad-4b8d-a27f-fa3793a7aa59" providerId="ADAL" clId="{38236CE3-BF18-4964-95C5-B6CD1C8DB029}" dt="2019-07-21T16:43:54.040" v="4650" actId="5793"/>
          <ac:spMkLst>
            <pc:docMk/>
            <pc:sldMk cId="670072561" sldId="325"/>
            <ac:spMk id="14" creationId="{E98F09C3-D954-4684-995F-D466C25C0455}"/>
          </ac:spMkLst>
        </pc:spChg>
        <pc:picChg chg="mod">
          <ac:chgData name="ROWAN, ROBERT J" userId="41c74c96-b8ad-4b8d-a27f-fa3793a7aa59" providerId="ADAL" clId="{38236CE3-BF18-4964-95C5-B6CD1C8DB029}" dt="2019-07-21T16:25:02.568" v="3408" actId="1076"/>
          <ac:picMkLst>
            <pc:docMk/>
            <pc:sldMk cId="670072561" sldId="325"/>
            <ac:picMk id="10" creationId="{D9CCD34C-BCA5-40F3-A277-8A4992429AA0}"/>
          </ac:picMkLst>
        </pc:picChg>
      </pc:sldChg>
      <pc:sldChg chg="modSp add ord">
        <pc:chgData name="ROWAN, ROBERT J" userId="41c74c96-b8ad-4b8d-a27f-fa3793a7aa59" providerId="ADAL" clId="{38236CE3-BF18-4964-95C5-B6CD1C8DB029}" dt="2019-07-22T17:44:01.227" v="4799" actId="403"/>
        <pc:sldMkLst>
          <pc:docMk/>
          <pc:sldMk cId="1581664753" sldId="326"/>
        </pc:sldMkLst>
        <pc:spChg chg="mod">
          <ac:chgData name="ROWAN, ROBERT J" userId="41c74c96-b8ad-4b8d-a27f-fa3793a7aa59" providerId="ADAL" clId="{38236CE3-BF18-4964-95C5-B6CD1C8DB029}" dt="2019-07-21T16:17:49.370" v="2632" actId="14100"/>
          <ac:spMkLst>
            <pc:docMk/>
            <pc:sldMk cId="1581664753" sldId="326"/>
            <ac:spMk id="13" creationId="{EE51CBDF-5E12-4E0D-9F9D-11FEB4B4AFE8}"/>
          </ac:spMkLst>
        </pc:spChg>
        <pc:spChg chg="mod">
          <ac:chgData name="ROWAN, ROBERT J" userId="41c74c96-b8ad-4b8d-a27f-fa3793a7aa59" providerId="ADAL" clId="{38236CE3-BF18-4964-95C5-B6CD1C8DB029}" dt="2019-07-22T17:44:01.227" v="4799" actId="403"/>
          <ac:spMkLst>
            <pc:docMk/>
            <pc:sldMk cId="1581664753" sldId="326"/>
            <ac:spMk id="14" creationId="{E98F09C3-D954-4684-995F-D466C25C0455}"/>
          </ac:spMkLst>
        </pc:spChg>
        <pc:picChg chg="mod">
          <ac:chgData name="ROWAN, ROBERT J" userId="41c74c96-b8ad-4b8d-a27f-fa3793a7aa59" providerId="ADAL" clId="{38236CE3-BF18-4964-95C5-B6CD1C8DB029}" dt="2019-07-21T16:22:10.958" v="3069" actId="1076"/>
          <ac:picMkLst>
            <pc:docMk/>
            <pc:sldMk cId="1581664753" sldId="326"/>
            <ac:picMk id="10" creationId="{D9CCD34C-BCA5-40F3-A277-8A4992429AA0}"/>
          </ac:picMkLst>
        </pc:picChg>
      </pc:sldChg>
      <pc:sldChg chg="modSp add">
        <pc:chgData name="ROWAN, ROBERT J" userId="41c74c96-b8ad-4b8d-a27f-fa3793a7aa59" providerId="ADAL" clId="{38236CE3-BF18-4964-95C5-B6CD1C8DB029}" dt="2019-07-21T16:34:56.616" v="4004" actId="1076"/>
        <pc:sldMkLst>
          <pc:docMk/>
          <pc:sldMk cId="978552663" sldId="327"/>
        </pc:sldMkLst>
        <pc:spChg chg="mod">
          <ac:chgData name="ROWAN, ROBERT J" userId="41c74c96-b8ad-4b8d-a27f-fa3793a7aa59" providerId="ADAL" clId="{38236CE3-BF18-4964-95C5-B6CD1C8DB029}" dt="2019-07-21T16:33:01.511" v="3720" actId="1076"/>
          <ac:spMkLst>
            <pc:docMk/>
            <pc:sldMk cId="978552663" sldId="327"/>
            <ac:spMk id="8" creationId="{7D202FB9-F72C-460B-A231-DD6668A2B9D6}"/>
          </ac:spMkLst>
        </pc:spChg>
        <pc:spChg chg="mod">
          <ac:chgData name="ROWAN, ROBERT J" userId="41c74c96-b8ad-4b8d-a27f-fa3793a7aa59" providerId="ADAL" clId="{38236CE3-BF18-4964-95C5-B6CD1C8DB029}" dt="2019-07-21T16:34:56.616" v="4004" actId="1076"/>
          <ac:spMkLst>
            <pc:docMk/>
            <pc:sldMk cId="978552663" sldId="327"/>
            <ac:spMk id="13" creationId="{EE51CBDF-5E12-4E0D-9F9D-11FEB4B4AFE8}"/>
          </ac:spMkLst>
        </pc:spChg>
        <pc:spChg chg="mod">
          <ac:chgData name="ROWAN, ROBERT J" userId="41c74c96-b8ad-4b8d-a27f-fa3793a7aa59" providerId="ADAL" clId="{38236CE3-BF18-4964-95C5-B6CD1C8DB029}" dt="2019-07-21T16:34:49.806" v="4003" actId="1076"/>
          <ac:spMkLst>
            <pc:docMk/>
            <pc:sldMk cId="978552663" sldId="327"/>
            <ac:spMk id="14" creationId="{E98F09C3-D954-4684-995F-D466C25C0455}"/>
          </ac:spMkLst>
        </pc:spChg>
      </pc:sldChg>
      <pc:sldChg chg="modSp add">
        <pc:chgData name="ROWAN, ROBERT J" userId="41c74c96-b8ad-4b8d-a27f-fa3793a7aa59" providerId="ADAL" clId="{38236CE3-BF18-4964-95C5-B6CD1C8DB029}" dt="2019-07-22T18:07:28.592" v="4931" actId="33524"/>
        <pc:sldMkLst>
          <pc:docMk/>
          <pc:sldMk cId="3193442705" sldId="328"/>
        </pc:sldMkLst>
        <pc:spChg chg="mod">
          <ac:chgData name="ROWAN, ROBERT J" userId="41c74c96-b8ad-4b8d-a27f-fa3793a7aa59" providerId="ADAL" clId="{38236CE3-BF18-4964-95C5-B6CD1C8DB029}" dt="2019-07-21T16:35:12.195" v="4021" actId="313"/>
          <ac:spMkLst>
            <pc:docMk/>
            <pc:sldMk cId="3193442705" sldId="328"/>
            <ac:spMk id="13" creationId="{EE51CBDF-5E12-4E0D-9F9D-11FEB4B4AFE8}"/>
          </ac:spMkLst>
        </pc:spChg>
        <pc:spChg chg="mod">
          <ac:chgData name="ROWAN, ROBERT J" userId="41c74c96-b8ad-4b8d-a27f-fa3793a7aa59" providerId="ADAL" clId="{38236CE3-BF18-4964-95C5-B6CD1C8DB029}" dt="2019-07-22T18:07:28.592" v="4931" actId="33524"/>
          <ac:spMkLst>
            <pc:docMk/>
            <pc:sldMk cId="3193442705" sldId="328"/>
            <ac:spMk id="14" creationId="{E98F09C3-D954-4684-995F-D466C25C0455}"/>
          </ac:spMkLst>
        </pc:spChg>
      </pc:sldChg>
      <pc:sldChg chg="modSp add">
        <pc:chgData name="ROWAN, ROBERT J" userId="41c74c96-b8ad-4b8d-a27f-fa3793a7aa59" providerId="ADAL" clId="{38236CE3-BF18-4964-95C5-B6CD1C8DB029}" dt="2019-07-21T16:41:15.309" v="4491" actId="207"/>
        <pc:sldMkLst>
          <pc:docMk/>
          <pc:sldMk cId="3103965855" sldId="329"/>
        </pc:sldMkLst>
        <pc:spChg chg="mod">
          <ac:chgData name="ROWAN, ROBERT J" userId="41c74c96-b8ad-4b8d-a27f-fa3793a7aa59" providerId="ADAL" clId="{38236CE3-BF18-4964-95C5-B6CD1C8DB029}" dt="2019-07-21T16:41:15.309" v="4491" actId="207"/>
          <ac:spMkLst>
            <pc:docMk/>
            <pc:sldMk cId="3103965855" sldId="329"/>
            <ac:spMk id="13" creationId="{EE51CBDF-5E12-4E0D-9F9D-11FEB4B4AFE8}"/>
          </ac:spMkLst>
        </pc:spChg>
        <pc:spChg chg="mod">
          <ac:chgData name="ROWAN, ROBERT J" userId="41c74c96-b8ad-4b8d-a27f-fa3793a7aa59" providerId="ADAL" clId="{38236CE3-BF18-4964-95C5-B6CD1C8DB029}" dt="2019-07-21T16:40:41.200" v="4490" actId="403"/>
          <ac:spMkLst>
            <pc:docMk/>
            <pc:sldMk cId="3103965855" sldId="329"/>
            <ac:spMk id="14" creationId="{E98F09C3-D954-4684-995F-D466C25C0455}"/>
          </ac:spMkLst>
        </pc:spChg>
      </pc:sldChg>
      <pc:sldChg chg="modSp add">
        <pc:chgData name="ROWAN, ROBERT J" userId="41c74c96-b8ad-4b8d-a27f-fa3793a7aa59" providerId="ADAL" clId="{38236CE3-BF18-4964-95C5-B6CD1C8DB029}" dt="2019-07-21T16:41:59.309" v="4573" actId="20577"/>
        <pc:sldMkLst>
          <pc:docMk/>
          <pc:sldMk cId="795239202" sldId="330"/>
        </pc:sldMkLst>
        <pc:spChg chg="mod">
          <ac:chgData name="ROWAN, ROBERT J" userId="41c74c96-b8ad-4b8d-a27f-fa3793a7aa59" providerId="ADAL" clId="{38236CE3-BF18-4964-95C5-B6CD1C8DB029}" dt="2019-07-21T16:41:33.216" v="4528" actId="207"/>
          <ac:spMkLst>
            <pc:docMk/>
            <pc:sldMk cId="795239202" sldId="330"/>
            <ac:spMk id="13" creationId="{EE51CBDF-5E12-4E0D-9F9D-11FEB4B4AFE8}"/>
          </ac:spMkLst>
        </pc:spChg>
        <pc:spChg chg="mod">
          <ac:chgData name="ROWAN, ROBERT J" userId="41c74c96-b8ad-4b8d-a27f-fa3793a7aa59" providerId="ADAL" clId="{38236CE3-BF18-4964-95C5-B6CD1C8DB029}" dt="2019-07-21T16:41:59.309" v="4573" actId="20577"/>
          <ac:spMkLst>
            <pc:docMk/>
            <pc:sldMk cId="795239202" sldId="330"/>
            <ac:spMk id="14" creationId="{E98F09C3-D954-4684-995F-D466C25C0455}"/>
          </ac:spMkLst>
        </pc:spChg>
      </pc:sldChg>
      <pc:sldChg chg="modSp add ord">
        <pc:chgData name="ROWAN, ROBERT J" userId="41c74c96-b8ad-4b8d-a27f-fa3793a7aa59" providerId="ADAL" clId="{38236CE3-BF18-4964-95C5-B6CD1C8DB029}" dt="2019-07-22T18:07:13.224" v="4930" actId="20577"/>
        <pc:sldMkLst>
          <pc:docMk/>
          <pc:sldMk cId="3311083011" sldId="331"/>
        </pc:sldMkLst>
        <pc:spChg chg="mod">
          <ac:chgData name="ROWAN, ROBERT J" userId="41c74c96-b8ad-4b8d-a27f-fa3793a7aa59" providerId="ADAL" clId="{38236CE3-BF18-4964-95C5-B6CD1C8DB029}" dt="2019-07-21T16:46:49.891" v="4680" actId="1076"/>
          <ac:spMkLst>
            <pc:docMk/>
            <pc:sldMk cId="3311083011" sldId="331"/>
            <ac:spMk id="13" creationId="{EE51CBDF-5E12-4E0D-9F9D-11FEB4B4AFE8}"/>
          </ac:spMkLst>
        </pc:spChg>
        <pc:spChg chg="mod">
          <ac:chgData name="ROWAN, ROBERT J" userId="41c74c96-b8ad-4b8d-a27f-fa3793a7aa59" providerId="ADAL" clId="{38236CE3-BF18-4964-95C5-B6CD1C8DB029}" dt="2019-07-22T18:07:13.224" v="4930" actId="20577"/>
          <ac:spMkLst>
            <pc:docMk/>
            <pc:sldMk cId="3311083011" sldId="331"/>
            <ac:spMk id="14" creationId="{E98F09C3-D954-4684-995F-D466C25C0455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004048" y="3003798"/>
            <a:ext cx="3888432" cy="1152129"/>
          </a:xfrm>
          <a:prstGeom prst="rect">
            <a:avLst/>
          </a:prstGeom>
        </p:spPr>
        <p:txBody>
          <a:bodyPr anchor="ctr"/>
          <a:lstStyle>
            <a:lvl1pPr marL="0" indent="0" algn="r">
              <a:lnSpc>
                <a:spcPct val="100000"/>
              </a:lnSpc>
              <a:buNone/>
              <a:defRPr sz="3600" b="1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>
                <a:ea typeface="+mn-ea"/>
              </a:rPr>
              <a:t>FREE PPT TEMPLATES</a:t>
            </a:r>
            <a:endParaRPr lang="en-US" altLang="ko-KR" b="1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003900" y="4155926"/>
            <a:ext cx="3888432" cy="504056"/>
          </a:xfrm>
          <a:prstGeom prst="rect">
            <a:avLst/>
          </a:prstGeom>
        </p:spPr>
        <p:txBody>
          <a:bodyPr anchor="ctr"/>
          <a:lstStyle>
            <a:lvl1pPr marL="0" indent="0" algn="r">
              <a:lnSpc>
                <a:spcPct val="100000"/>
              </a:lnSpc>
              <a:buNone/>
              <a:defRPr sz="1200" b="0" baseline="0">
                <a:solidFill>
                  <a:schemeClr val="accent2"/>
                </a:solidFill>
                <a:latin typeface="+mn-lt"/>
                <a:cs typeface="Arial" pitchFamily="34" charset="0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lang="en-US" altLang="ko-KR" sz="1200" b="1"/>
              <a:t>INSERT THE TITLE </a:t>
            </a:r>
          </a:p>
          <a:p>
            <a:pPr>
              <a:spcBef>
                <a:spcPts val="0"/>
              </a:spcBef>
              <a:defRPr/>
            </a:pPr>
            <a:r>
              <a:rPr lang="en-US" altLang="ko-KR" sz="1200" b="1"/>
              <a:t>OF YOUR PRESENTATION HERE</a:t>
            </a:r>
            <a:endParaRPr lang="en-US" altLang="ko-KR" sz="1200"/>
          </a:p>
        </p:txBody>
      </p:sp>
    </p:spTree>
    <p:extLst>
      <p:ext uri="{BB962C8B-B14F-4D97-AF65-F5344CB8AC3E}">
        <p14:creationId xmlns:p14="http://schemas.microsoft.com/office/powerpoint/2010/main" val="4162736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91952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501681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accent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Insert the title of your subtitle Here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887924" y="1089585"/>
            <a:ext cx="1368152" cy="14821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9005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asic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5395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accent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Insert the title of your subtitle Here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23528" y="1341082"/>
            <a:ext cx="1440160" cy="1252711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4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1907704" y="1341082"/>
            <a:ext cx="1440160" cy="1252711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4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491880" y="1341082"/>
            <a:ext cx="1440160" cy="1252711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4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5076056" y="1341082"/>
            <a:ext cx="1440160" cy="1252711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4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2599209" y="3147814"/>
            <a:ext cx="1440160" cy="1252711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4183385" y="3147814"/>
            <a:ext cx="1440160" cy="1252711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  <p:sp>
        <p:nvSpPr>
          <p:cNvPr id="12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5767561" y="3147814"/>
            <a:ext cx="1440160" cy="1252711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7351737" y="3147814"/>
            <a:ext cx="1440160" cy="1252711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725094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357557" y="286543"/>
            <a:ext cx="2196000" cy="2196000"/>
          </a:xfrm>
          <a:prstGeom prst="diamond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4172774" y="1476771"/>
            <a:ext cx="2196000" cy="2196000"/>
          </a:xfrm>
          <a:prstGeom prst="diamond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5357557" y="2662807"/>
            <a:ext cx="2196000" cy="2196000"/>
          </a:xfrm>
          <a:prstGeom prst="diamond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6542340" y="1476771"/>
            <a:ext cx="2196000" cy="2196000"/>
          </a:xfrm>
          <a:prstGeom prst="diamond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59670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56295" y="195486"/>
            <a:ext cx="1944216" cy="46805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  <p:sp>
        <p:nvSpPr>
          <p:cNvPr id="12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676775" y="195486"/>
            <a:ext cx="1944216" cy="46805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337843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67544" y="360041"/>
            <a:ext cx="3168352" cy="314781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779912" y="360041"/>
            <a:ext cx="4752528" cy="172207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779912" y="2211711"/>
            <a:ext cx="1476000" cy="12961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5418176" y="2211711"/>
            <a:ext cx="1476000" cy="12961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  <p:sp>
        <p:nvSpPr>
          <p:cNvPr id="12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7056440" y="2211711"/>
            <a:ext cx="1476000" cy="12961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401104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IMAGES &amp; CONTENTS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779912" y="920899"/>
            <a:ext cx="4752528" cy="172207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779912" y="3147814"/>
            <a:ext cx="4752528" cy="172207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  <p:sp>
        <p:nvSpPr>
          <p:cNvPr id="2" name="Rectangle 1"/>
          <p:cNvSpPr/>
          <p:nvPr userDrawn="1"/>
        </p:nvSpPr>
        <p:spPr>
          <a:xfrm>
            <a:off x="590550" y="915566"/>
            <a:ext cx="3117354" cy="3960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2194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bg>
      <p:bgPr>
        <a:solidFill>
          <a:srgbClr val="4443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0" y="339502"/>
            <a:ext cx="6084168" cy="21602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059832" y="2624708"/>
            <a:ext cx="6084168" cy="21602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31661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Insert the title of your subtitle Here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39552" y="1131590"/>
            <a:ext cx="4032448" cy="21602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539552" y="3291830"/>
            <a:ext cx="1656184" cy="14401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2267744" y="3377692"/>
            <a:ext cx="2304256" cy="13542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286467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Insert the title of your subtitle Here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29444" y="1203598"/>
            <a:ext cx="4104456" cy="172851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4644008" y="1203598"/>
            <a:ext cx="4104456" cy="172851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4644008" y="3060973"/>
            <a:ext cx="4104456" cy="172851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  <p:sp>
        <p:nvSpPr>
          <p:cNvPr id="2" name="Rectangle 1"/>
          <p:cNvSpPr/>
          <p:nvPr userDrawn="1"/>
        </p:nvSpPr>
        <p:spPr>
          <a:xfrm>
            <a:off x="429900" y="3061296"/>
            <a:ext cx="4104000" cy="172819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3033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Insert the title of your subtitle Here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-9526" y="1183060"/>
            <a:ext cx="9153525" cy="3960440"/>
          </a:xfrm>
          <a:custGeom>
            <a:avLst/>
            <a:gdLst>
              <a:gd name="connsiteX0" fmla="*/ 0 w 9144000"/>
              <a:gd name="connsiteY0" fmla="*/ 0 h 3960440"/>
              <a:gd name="connsiteX1" fmla="*/ 9144000 w 9144000"/>
              <a:gd name="connsiteY1" fmla="*/ 0 h 3960440"/>
              <a:gd name="connsiteX2" fmla="*/ 9144000 w 9144000"/>
              <a:gd name="connsiteY2" fmla="*/ 3960440 h 3960440"/>
              <a:gd name="connsiteX3" fmla="*/ 0 w 9144000"/>
              <a:gd name="connsiteY3" fmla="*/ 3960440 h 3960440"/>
              <a:gd name="connsiteX4" fmla="*/ 0 w 9144000"/>
              <a:gd name="connsiteY4" fmla="*/ 0 h 3960440"/>
              <a:gd name="connsiteX0" fmla="*/ 0 w 9153525"/>
              <a:gd name="connsiteY0" fmla="*/ 3276600 h 3960440"/>
              <a:gd name="connsiteX1" fmla="*/ 9153525 w 9153525"/>
              <a:gd name="connsiteY1" fmla="*/ 0 h 3960440"/>
              <a:gd name="connsiteX2" fmla="*/ 9153525 w 9153525"/>
              <a:gd name="connsiteY2" fmla="*/ 3960440 h 3960440"/>
              <a:gd name="connsiteX3" fmla="*/ 9525 w 9153525"/>
              <a:gd name="connsiteY3" fmla="*/ 3960440 h 3960440"/>
              <a:gd name="connsiteX4" fmla="*/ 0 w 9153525"/>
              <a:gd name="connsiteY4" fmla="*/ 327660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3525" h="3960440">
                <a:moveTo>
                  <a:pt x="0" y="3276600"/>
                </a:moveTo>
                <a:lnTo>
                  <a:pt x="9153525" y="0"/>
                </a:lnTo>
                <a:lnTo>
                  <a:pt x="9153525" y="3960440"/>
                </a:lnTo>
                <a:lnTo>
                  <a:pt x="9525" y="3960440"/>
                </a:lnTo>
                <a:lnTo>
                  <a:pt x="0" y="32766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6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7798" y="777418"/>
            <a:ext cx="3373328" cy="4085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516216" y="915566"/>
            <a:ext cx="1945465" cy="300514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51512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3363838"/>
            <a:ext cx="9144000" cy="1440160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587482"/>
            <a:ext cx="9144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4235554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accent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9224771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Fullppt\005-PNG이미지\모니터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3312" y="2730636"/>
            <a:ext cx="2040674" cy="2034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Fullppt\005-PNG이미지\모니터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5342" y="2730636"/>
            <a:ext cx="2040674" cy="2034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2752750" y="2812503"/>
            <a:ext cx="1874748" cy="12732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6881512" y="2812503"/>
            <a:ext cx="1874748" cy="12732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4576763" y="2331939"/>
            <a:ext cx="2346784" cy="16057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71127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92609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1955214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ICON SETS LAYOUT</a:t>
            </a:r>
          </a:p>
        </p:txBody>
      </p:sp>
      <p:sp>
        <p:nvSpPr>
          <p:cNvPr id="11" name="Rounded Rectangle 10"/>
          <p:cNvSpPr/>
          <p:nvPr userDrawn="1"/>
        </p:nvSpPr>
        <p:spPr>
          <a:xfrm>
            <a:off x="354008" y="1131589"/>
            <a:ext cx="2849840" cy="364917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Rounded Rectangle 16"/>
          <p:cNvSpPr/>
          <p:nvPr userDrawn="1"/>
        </p:nvSpPr>
        <p:spPr>
          <a:xfrm>
            <a:off x="531932" y="1347500"/>
            <a:ext cx="108520" cy="3240473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8" name="Half Frame 17"/>
          <p:cNvSpPr/>
          <p:nvPr userDrawn="1"/>
        </p:nvSpPr>
        <p:spPr>
          <a:xfrm rot="5400000">
            <a:off x="2592642" y="1238201"/>
            <a:ext cx="502331" cy="50233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1822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 userDrawn="1"/>
        </p:nvSpPr>
        <p:spPr>
          <a:xfrm>
            <a:off x="4860032" y="987574"/>
            <a:ext cx="3168352" cy="3168352"/>
          </a:xfrm>
          <a:prstGeom prst="ellipse">
            <a:avLst/>
          </a:prstGeom>
          <a:solidFill>
            <a:schemeClr val="accent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860032" y="1851670"/>
            <a:ext cx="3168352" cy="1008112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36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860032" y="2859782"/>
            <a:ext cx="3168352" cy="504056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400" b="0" baseline="0">
                <a:solidFill>
                  <a:schemeClr val="accent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Insert the title</a:t>
            </a:r>
          </a:p>
          <a:p>
            <a:pPr lvl="0"/>
            <a:r>
              <a:rPr lang="en-US" altLang="ko-KR"/>
              <a:t>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738235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solidFill>
          <a:srgbClr val="4443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059"/>
            <a:ext cx="3856106" cy="513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5712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53958"/>
            <a:ext cx="6408712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12904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979712" y="153958"/>
            <a:ext cx="6984776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602921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5395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accent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503418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5395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accent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282058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5395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accent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037647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2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5395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238364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668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55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2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72" r:id="rId8"/>
    <p:sldLayoutId id="2147483676" r:id="rId9"/>
    <p:sldLayoutId id="2147483655" r:id="rId10"/>
    <p:sldLayoutId id="2147483665" r:id="rId11"/>
    <p:sldLayoutId id="2147483666" r:id="rId12"/>
    <p:sldLayoutId id="2147483667" r:id="rId13"/>
    <p:sldLayoutId id="2147483668" r:id="rId14"/>
    <p:sldLayoutId id="2147483670" r:id="rId15"/>
    <p:sldLayoutId id="2147483671" r:id="rId16"/>
    <p:sldLayoutId id="2147483669" r:id="rId17"/>
    <p:sldLayoutId id="2147483675" r:id="rId18"/>
    <p:sldLayoutId id="2147483677" r:id="rId19"/>
    <p:sldLayoutId id="2147483656" r:id="rId20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71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PNG"/><Relationship Id="rId7" Type="http://schemas.openxmlformats.org/officeDocument/2006/relationships/image" Target="../media/image23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2.PNG"/><Relationship Id="rId11" Type="http://schemas.openxmlformats.org/officeDocument/2006/relationships/image" Target="../media/image27.jpe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6564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D9CCD34C-BCA5-40F3-A277-8A4992429A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7644"/>
            <a:ext cx="2807862" cy="1814911"/>
          </a:xfrm>
          <a:prstGeom prst="rect">
            <a:avLst/>
          </a:prstGeom>
        </p:spPr>
      </p:pic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B47A620E-E489-4D3B-A3BD-66D09CECC9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78" y="3508400"/>
            <a:ext cx="1351994" cy="1358754"/>
          </a:xfrm>
          <a:prstGeom prst="rect">
            <a:avLst/>
          </a:prstGeom>
        </p:spPr>
      </p:pic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236A43D7-18B2-47B5-A0E1-0C53BBC456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02" y="2769202"/>
            <a:ext cx="1505976" cy="684144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E51CBDF-5E12-4E0D-9F9D-11FEB4B4AF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87785" y="177816"/>
            <a:ext cx="5684006" cy="1152129"/>
          </a:xfrm>
        </p:spPr>
        <p:txBody>
          <a:bodyPr/>
          <a:lstStyle/>
          <a:p>
            <a:r>
              <a:rPr lang="en-US" altLang="ko-KR" sz="5400" dirty="0">
                <a:solidFill>
                  <a:schemeClr val="bg1"/>
                </a:solidFill>
                <a:latin typeface="New Athletic M54" panose="02000500000000000000" pitchFamily="2" charset="0"/>
                <a:ea typeface="맑은 고딕" pitchFamily="50" charset="-127"/>
              </a:rPr>
              <a:t>Camp information</a:t>
            </a:r>
            <a:endParaRPr lang="en-US" altLang="ko-KR" sz="5400" dirty="0">
              <a:solidFill>
                <a:schemeClr val="bg1"/>
              </a:solidFill>
              <a:latin typeface="New Athletic M54" panose="02000500000000000000" pitchFamily="2" charset="0"/>
            </a:endParaRP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E98F09C3-D954-4684-995F-D466C25C045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492165" y="1110103"/>
            <a:ext cx="6047535" cy="1358755"/>
          </a:xfrm>
        </p:spPr>
        <p:txBody>
          <a:bodyPr/>
          <a:lstStyle/>
          <a:p>
            <a:pPr algn="l">
              <a:spcBef>
                <a:spcPts val="0"/>
              </a:spcBef>
              <a:defRPr/>
            </a:pPr>
            <a:r>
              <a:rPr lang="en-US" altLang="ko-KR" sz="2800" dirty="0">
                <a:latin typeface="New Athletic M54" panose="02000500000000000000" pitchFamily="2" charset="0"/>
              </a:rPr>
              <a:t>Importance of rest recovery, hydration and nutrition</a:t>
            </a:r>
          </a:p>
        </p:txBody>
      </p:sp>
      <p:sp>
        <p:nvSpPr>
          <p:cNvPr id="7" name="Rounded Rectangle 2">
            <a:extLst>
              <a:ext uri="{FF2B5EF4-FFF2-40B4-BE49-F238E27FC236}">
                <a16:creationId xmlns:a16="http://schemas.microsoft.com/office/drawing/2014/main" id="{BC598768-6C78-40EA-A4E4-24367B51DB24}"/>
              </a:ext>
            </a:extLst>
          </p:cNvPr>
          <p:cNvSpPr/>
          <p:nvPr/>
        </p:nvSpPr>
        <p:spPr>
          <a:xfrm>
            <a:off x="6955470" y="4604626"/>
            <a:ext cx="352834" cy="352834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7D202FB9-F72C-460B-A231-DD6668A2B9D6}"/>
              </a:ext>
            </a:extLst>
          </p:cNvPr>
          <p:cNvSpPr txBox="1">
            <a:spLocks/>
          </p:cNvSpPr>
          <p:nvPr/>
        </p:nvSpPr>
        <p:spPr>
          <a:xfrm>
            <a:off x="7142118" y="4187777"/>
            <a:ext cx="1944216" cy="1152129"/>
          </a:xfrm>
          <a:prstGeom prst="rect">
            <a:avLst/>
          </a:prstGeom>
        </p:spPr>
        <p:txBody>
          <a:bodyPr anchor="ctr"/>
          <a:lstStyle>
            <a:lvl1pPr marL="0" indent="0" algn="r" defTabSz="914400" rtl="0" eaLnBrk="1" latinLnBrk="1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None/>
              <a:defRPr sz="3600" b="1" kern="1200" baseline="0">
                <a:solidFill>
                  <a:schemeClr val="accent2"/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>
                <a:solidFill>
                  <a:schemeClr val="bg1"/>
                </a:solidFill>
                <a:latin typeface="New Athletic M54" panose="02000500000000000000" pitchFamily="2" charset="0"/>
                <a:ea typeface="맑은 고딕" pitchFamily="50" charset="-127"/>
              </a:rPr>
              <a:t>  </a:t>
            </a:r>
            <a:r>
              <a:rPr lang="en-US" altLang="ko-KR" sz="1600">
                <a:solidFill>
                  <a:schemeClr val="bg1"/>
                </a:solidFill>
                <a:ea typeface="맑은 고딕" pitchFamily="50" charset="-127"/>
              </a:rPr>
              <a:t>@</a:t>
            </a:r>
            <a:r>
              <a:rPr lang="en-US" altLang="ko-KR" sz="1600" err="1">
                <a:solidFill>
                  <a:schemeClr val="bg1"/>
                </a:solidFill>
                <a:latin typeface="New Athletic M54" panose="02000500000000000000" pitchFamily="2" charset="0"/>
                <a:ea typeface="맑은 고딕" pitchFamily="50" charset="-127"/>
              </a:rPr>
              <a:t>westcbfootball</a:t>
            </a:r>
            <a:endParaRPr lang="en-US" altLang="ko-KR" sz="1600">
              <a:solidFill>
                <a:schemeClr val="bg1"/>
              </a:solidFill>
              <a:latin typeface="New Athletic M54" panose="02000500000000000000" pitchFamily="2" charset="0"/>
            </a:endParaRP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9BF01F0C-6325-47B8-854F-2E066EB03E44}"/>
              </a:ext>
            </a:extLst>
          </p:cNvPr>
          <p:cNvSpPr txBox="1">
            <a:spLocks/>
          </p:cNvSpPr>
          <p:nvPr/>
        </p:nvSpPr>
        <p:spPr>
          <a:xfrm>
            <a:off x="2313341" y="3185931"/>
            <a:ext cx="5558450" cy="1358755"/>
          </a:xfrm>
          <a:prstGeom prst="rect">
            <a:avLst/>
          </a:prstGeom>
        </p:spPr>
        <p:txBody>
          <a:bodyPr anchor="ctr"/>
          <a:lstStyle>
            <a:lvl1pPr marL="0" indent="0" algn="r" defTabSz="914400" rtl="0" eaLnBrk="1" latinLnBrk="1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None/>
              <a:defRPr sz="1200" b="0" kern="1200" baseline="0">
                <a:solidFill>
                  <a:schemeClr val="accent2"/>
                </a:solidFill>
                <a:latin typeface="+mn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ko-KR" sz="1800" dirty="0">
                <a:latin typeface="New Athletic M54" panose="02000500000000000000" pitchFamily="2" charset="0"/>
              </a:rPr>
              <a:t>Encourage minimum of 8 hours of sleep.  Most recovery happens during sleep</a:t>
            </a:r>
          </a:p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ko-KR" sz="1800" dirty="0">
                <a:latin typeface="New Athletic M54" panose="02000500000000000000" pitchFamily="2" charset="0"/>
              </a:rPr>
              <a:t>Ice and stretching in between practices will enhance recovery</a:t>
            </a:r>
          </a:p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ko-KR" sz="1800" dirty="0">
                <a:latin typeface="New Athletic M54" panose="02000500000000000000" pitchFamily="2" charset="0"/>
              </a:rPr>
              <a:t>Constant hydration and pee monitoring is critical especially during camp</a:t>
            </a:r>
          </a:p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ko-KR" sz="1800" dirty="0">
                <a:latin typeface="New Athletic M54" panose="02000500000000000000" pitchFamily="2" charset="0"/>
              </a:rPr>
              <a:t>Properly fueling your body with highly nutrient dense foods is a must</a:t>
            </a:r>
          </a:p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ko-KR" sz="1800" dirty="0">
                <a:latin typeface="New Athletic M54" panose="02000500000000000000" pitchFamily="2" charset="0"/>
              </a:rPr>
              <a:t>You must eat before morning practice</a:t>
            </a:r>
          </a:p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US" altLang="ko-KR" sz="2000" dirty="0">
              <a:latin typeface="New Athletic M54" panose="02000500000000000000" pitchFamily="2" charset="0"/>
            </a:endParaRPr>
          </a:p>
          <a:p>
            <a:pPr algn="l">
              <a:spcBef>
                <a:spcPts val="0"/>
              </a:spcBef>
              <a:defRPr/>
            </a:pPr>
            <a:endParaRPr lang="en-US" altLang="ko-KR" sz="2000" dirty="0">
              <a:latin typeface="New Athletic M54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3333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D9CCD34C-BCA5-40F3-A277-8A4992429A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673"/>
            <a:ext cx="2807862" cy="1814911"/>
          </a:xfrm>
          <a:prstGeom prst="rect">
            <a:avLst/>
          </a:prstGeom>
        </p:spPr>
      </p:pic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B47A620E-E489-4D3B-A3BD-66D09CECC9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78" y="3508400"/>
            <a:ext cx="1351994" cy="1358754"/>
          </a:xfrm>
          <a:prstGeom prst="rect">
            <a:avLst/>
          </a:prstGeom>
        </p:spPr>
      </p:pic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236A43D7-18B2-47B5-A0E1-0C53BBC456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02" y="2769202"/>
            <a:ext cx="1505976" cy="684144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E51CBDF-5E12-4E0D-9F9D-11FEB4B4AF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87785" y="177816"/>
            <a:ext cx="5112568" cy="1152129"/>
          </a:xfrm>
        </p:spPr>
        <p:txBody>
          <a:bodyPr/>
          <a:lstStyle/>
          <a:p>
            <a:r>
              <a:rPr lang="en-US" altLang="ko-KR" sz="5400" dirty="0">
                <a:solidFill>
                  <a:schemeClr val="bg1"/>
                </a:solidFill>
                <a:latin typeface="New Athletic M54" panose="02000500000000000000" pitchFamily="2" charset="0"/>
                <a:ea typeface="맑은 고딕" pitchFamily="50" charset="-127"/>
              </a:rPr>
              <a:t>communication</a:t>
            </a:r>
            <a:endParaRPr lang="en-US" altLang="ko-KR" sz="5400" dirty="0">
              <a:solidFill>
                <a:schemeClr val="bg1"/>
              </a:solidFill>
              <a:latin typeface="New Athletic M54" panose="02000500000000000000" pitchFamily="2" charset="0"/>
            </a:endParaRP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E98F09C3-D954-4684-995F-D466C25C045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555776" y="2287908"/>
            <a:ext cx="5558450" cy="1358755"/>
          </a:xfrm>
        </p:spPr>
        <p:txBody>
          <a:bodyPr/>
          <a:lstStyle/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ko-KR" sz="1800" dirty="0">
                <a:latin typeface="New Athletic M54" panose="02000500000000000000" pitchFamily="2" charset="0"/>
              </a:rPr>
              <a:t>Continue to reach me at remind or through email regarding questions concerns</a:t>
            </a:r>
          </a:p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ko-KR" sz="1800" dirty="0">
                <a:latin typeface="New Athletic M54" panose="02000500000000000000" pitchFamily="2" charset="0"/>
              </a:rPr>
              <a:t>If you know you are not going to make practice the player must message or email me prior to the practice beginning…….Accountability</a:t>
            </a:r>
          </a:p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ko-KR" sz="1800" dirty="0">
                <a:latin typeface="New Athletic M54" panose="02000500000000000000" pitchFamily="2" charset="0"/>
              </a:rPr>
              <a:t>Individual performance is always an acceptable conversation to have but playing time or player comparison is not</a:t>
            </a:r>
          </a:p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ko-KR" sz="1800" dirty="0">
                <a:latin typeface="New Athletic M54" panose="02000500000000000000" pitchFamily="2" charset="0"/>
              </a:rPr>
              <a:t>24 hour rule after a game….ask my wife</a:t>
            </a:r>
          </a:p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ko-KR" sz="1800" dirty="0">
                <a:latin typeface="New Athletic M54" panose="02000500000000000000" pitchFamily="2" charset="0"/>
              </a:rPr>
              <a:t>Continue to see the calendar and remind for schedule changes</a:t>
            </a:r>
          </a:p>
          <a:p>
            <a:pPr algn="l">
              <a:spcBef>
                <a:spcPts val="0"/>
              </a:spcBef>
              <a:defRPr/>
            </a:pPr>
            <a:endParaRPr lang="en-US" altLang="ko-KR" sz="2000" dirty="0">
              <a:latin typeface="New Athletic M54" panose="02000500000000000000" pitchFamily="2" charset="0"/>
            </a:endParaRPr>
          </a:p>
        </p:txBody>
      </p:sp>
      <p:sp>
        <p:nvSpPr>
          <p:cNvPr id="7" name="Rounded Rectangle 2">
            <a:extLst>
              <a:ext uri="{FF2B5EF4-FFF2-40B4-BE49-F238E27FC236}">
                <a16:creationId xmlns:a16="http://schemas.microsoft.com/office/drawing/2014/main" id="{BC598768-6C78-40EA-A4E4-24367B51DB24}"/>
              </a:ext>
            </a:extLst>
          </p:cNvPr>
          <p:cNvSpPr/>
          <p:nvPr/>
        </p:nvSpPr>
        <p:spPr>
          <a:xfrm>
            <a:off x="6955470" y="4604626"/>
            <a:ext cx="352834" cy="352834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7D202FB9-F72C-460B-A231-DD6668A2B9D6}"/>
              </a:ext>
            </a:extLst>
          </p:cNvPr>
          <p:cNvSpPr txBox="1">
            <a:spLocks/>
          </p:cNvSpPr>
          <p:nvPr/>
        </p:nvSpPr>
        <p:spPr>
          <a:xfrm>
            <a:off x="7142118" y="4187777"/>
            <a:ext cx="1944216" cy="1152129"/>
          </a:xfrm>
          <a:prstGeom prst="rect">
            <a:avLst/>
          </a:prstGeom>
        </p:spPr>
        <p:txBody>
          <a:bodyPr anchor="ctr"/>
          <a:lstStyle>
            <a:lvl1pPr marL="0" indent="0" algn="r" defTabSz="914400" rtl="0" eaLnBrk="1" latinLnBrk="1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None/>
              <a:defRPr sz="3600" b="1" kern="1200" baseline="0">
                <a:solidFill>
                  <a:schemeClr val="accent2"/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>
                <a:solidFill>
                  <a:schemeClr val="bg1"/>
                </a:solidFill>
                <a:latin typeface="New Athletic M54" panose="02000500000000000000" pitchFamily="2" charset="0"/>
                <a:ea typeface="맑은 고딕" pitchFamily="50" charset="-127"/>
              </a:rPr>
              <a:t>  </a:t>
            </a:r>
            <a:r>
              <a:rPr lang="en-US" altLang="ko-KR" sz="1600">
                <a:solidFill>
                  <a:schemeClr val="bg1"/>
                </a:solidFill>
                <a:ea typeface="맑은 고딕" pitchFamily="50" charset="-127"/>
              </a:rPr>
              <a:t>@</a:t>
            </a:r>
            <a:r>
              <a:rPr lang="en-US" altLang="ko-KR" sz="1600" err="1">
                <a:solidFill>
                  <a:schemeClr val="bg1"/>
                </a:solidFill>
                <a:latin typeface="New Athletic M54" panose="02000500000000000000" pitchFamily="2" charset="0"/>
                <a:ea typeface="맑은 고딕" pitchFamily="50" charset="-127"/>
              </a:rPr>
              <a:t>westcbfootball</a:t>
            </a:r>
            <a:endParaRPr lang="en-US" altLang="ko-KR" sz="1600">
              <a:solidFill>
                <a:schemeClr val="bg1"/>
              </a:solidFill>
              <a:latin typeface="New Athletic M54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0725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E51CBDF-5E12-4E0D-9F9D-11FEB4B4AF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1273" y="221151"/>
            <a:ext cx="1656184" cy="627534"/>
          </a:xfrm>
        </p:spPr>
        <p:txBody>
          <a:bodyPr/>
          <a:lstStyle/>
          <a:p>
            <a:r>
              <a:rPr lang="en-US" altLang="ko-KR" sz="2800">
                <a:latin typeface="New Athletic M54" panose="02000500000000000000" pitchFamily="2" charset="0"/>
                <a:ea typeface="맑은 고딕" pitchFamily="50" charset="-127"/>
              </a:rPr>
              <a:t>9</a:t>
            </a:r>
            <a:r>
              <a:rPr lang="en-US" altLang="ko-KR" sz="2800" baseline="30000">
                <a:latin typeface="New Athletic M54" panose="02000500000000000000" pitchFamily="2" charset="0"/>
                <a:ea typeface="맑은 고딕" pitchFamily="50" charset="-127"/>
              </a:rPr>
              <a:t>th</a:t>
            </a:r>
            <a:r>
              <a:rPr lang="en-US" altLang="ko-KR" sz="2800">
                <a:latin typeface="New Athletic M54" panose="02000500000000000000" pitchFamily="2" charset="0"/>
                <a:ea typeface="맑은 고딕" pitchFamily="50" charset="-127"/>
              </a:rPr>
              <a:t> grade  </a:t>
            </a:r>
            <a:endParaRPr lang="en-US" altLang="ko-KR" sz="2800">
              <a:latin typeface="New Athletic M54" panose="02000500000000000000" pitchFamily="2" charset="0"/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A5A42813-EC8D-498E-8B94-E46A106999A5}"/>
              </a:ext>
            </a:extLst>
          </p:cNvPr>
          <p:cNvSpPr txBox="1">
            <a:spLocks/>
          </p:cNvSpPr>
          <p:nvPr/>
        </p:nvSpPr>
        <p:spPr>
          <a:xfrm>
            <a:off x="2403922" y="221151"/>
            <a:ext cx="1928766" cy="627534"/>
          </a:xfrm>
          <a:prstGeom prst="rect">
            <a:avLst/>
          </a:prstGeom>
        </p:spPr>
        <p:txBody>
          <a:bodyPr anchor="ctr"/>
          <a:lstStyle>
            <a:lvl1pPr marL="0" indent="0" algn="r" defTabSz="914400" rtl="0" eaLnBrk="1" latinLnBrk="1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None/>
              <a:defRPr sz="3600" b="1" kern="1200" baseline="0">
                <a:solidFill>
                  <a:schemeClr val="accent2"/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800">
                <a:latin typeface="New Athletic M54" panose="02000500000000000000" pitchFamily="2" charset="0"/>
                <a:ea typeface="맑은 고딕" pitchFamily="50" charset="-127"/>
              </a:rPr>
              <a:t>10</a:t>
            </a:r>
            <a:r>
              <a:rPr lang="en-US" altLang="ko-KR" sz="2800" baseline="30000">
                <a:latin typeface="New Athletic M54" panose="02000500000000000000" pitchFamily="2" charset="0"/>
                <a:ea typeface="맑은 고딕" pitchFamily="50" charset="-127"/>
              </a:rPr>
              <a:t>th</a:t>
            </a:r>
            <a:r>
              <a:rPr lang="en-US" altLang="ko-KR" sz="2800">
                <a:latin typeface="New Athletic M54" panose="02000500000000000000" pitchFamily="2" charset="0"/>
                <a:ea typeface="맑은 고딕" pitchFamily="50" charset="-127"/>
              </a:rPr>
              <a:t> grade  </a:t>
            </a:r>
            <a:endParaRPr lang="en-US" altLang="ko-KR" sz="2800">
              <a:latin typeface="New Athletic M54" panose="02000500000000000000" pitchFamily="2" charset="0"/>
            </a:endParaRP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18B4E71E-2EBB-48D4-A96F-D910289A9265}"/>
              </a:ext>
            </a:extLst>
          </p:cNvPr>
          <p:cNvSpPr txBox="1">
            <a:spLocks/>
          </p:cNvSpPr>
          <p:nvPr/>
        </p:nvSpPr>
        <p:spPr>
          <a:xfrm>
            <a:off x="4860032" y="253292"/>
            <a:ext cx="1656184" cy="627534"/>
          </a:xfrm>
          <a:prstGeom prst="rect">
            <a:avLst/>
          </a:prstGeom>
        </p:spPr>
        <p:txBody>
          <a:bodyPr anchor="ctr"/>
          <a:lstStyle>
            <a:lvl1pPr marL="0" indent="0" algn="r" defTabSz="914400" rtl="0" eaLnBrk="1" latinLnBrk="1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None/>
              <a:defRPr sz="3600" b="1" kern="1200" baseline="0">
                <a:solidFill>
                  <a:schemeClr val="accent2"/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800">
                <a:latin typeface="New Athletic M54" panose="02000500000000000000" pitchFamily="2" charset="0"/>
                <a:ea typeface="맑은 고딕" pitchFamily="50" charset="-127"/>
              </a:rPr>
              <a:t>11</a:t>
            </a:r>
            <a:r>
              <a:rPr lang="en-US" altLang="ko-KR" sz="2800" baseline="30000">
                <a:latin typeface="New Athletic M54" panose="02000500000000000000" pitchFamily="2" charset="0"/>
                <a:ea typeface="맑은 고딕" pitchFamily="50" charset="-127"/>
              </a:rPr>
              <a:t>th</a:t>
            </a:r>
            <a:r>
              <a:rPr lang="en-US" altLang="ko-KR" sz="2800">
                <a:latin typeface="New Athletic M54" panose="02000500000000000000" pitchFamily="2" charset="0"/>
                <a:ea typeface="맑은 고딕" pitchFamily="50" charset="-127"/>
              </a:rPr>
              <a:t> grade  </a:t>
            </a:r>
            <a:endParaRPr lang="en-US" altLang="ko-KR" sz="2800">
              <a:latin typeface="New Athletic M54" panose="02000500000000000000" pitchFamily="2" charset="0"/>
            </a:endParaRP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C099A3D2-C1B7-4446-ABC2-226AB59F5E0A}"/>
              </a:ext>
            </a:extLst>
          </p:cNvPr>
          <p:cNvSpPr txBox="1">
            <a:spLocks/>
          </p:cNvSpPr>
          <p:nvPr/>
        </p:nvSpPr>
        <p:spPr>
          <a:xfrm>
            <a:off x="6732001" y="253292"/>
            <a:ext cx="1928766" cy="627534"/>
          </a:xfrm>
          <a:prstGeom prst="rect">
            <a:avLst/>
          </a:prstGeom>
        </p:spPr>
        <p:txBody>
          <a:bodyPr anchor="ctr"/>
          <a:lstStyle>
            <a:lvl1pPr marL="0" indent="0" algn="r" defTabSz="914400" rtl="0" eaLnBrk="1" latinLnBrk="1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None/>
              <a:defRPr sz="3600" b="1" kern="1200" baseline="0">
                <a:solidFill>
                  <a:schemeClr val="accent2"/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800">
                <a:latin typeface="New Athletic M54" panose="02000500000000000000" pitchFamily="2" charset="0"/>
                <a:ea typeface="맑은 고딕" pitchFamily="50" charset="-127"/>
              </a:rPr>
              <a:t>12</a:t>
            </a:r>
            <a:r>
              <a:rPr lang="en-US" altLang="ko-KR" sz="2800" baseline="30000">
                <a:latin typeface="New Athletic M54" panose="02000500000000000000" pitchFamily="2" charset="0"/>
                <a:ea typeface="맑은 고딕" pitchFamily="50" charset="-127"/>
              </a:rPr>
              <a:t>th</a:t>
            </a:r>
            <a:r>
              <a:rPr lang="en-US" altLang="ko-KR" sz="2800">
                <a:latin typeface="New Athletic M54" panose="02000500000000000000" pitchFamily="2" charset="0"/>
                <a:ea typeface="맑은 고딕" pitchFamily="50" charset="-127"/>
              </a:rPr>
              <a:t> grade  </a:t>
            </a:r>
            <a:endParaRPr lang="en-US" altLang="ko-KR" sz="2800">
              <a:latin typeface="New Athletic M54" panose="02000500000000000000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ED91257-580B-4066-B278-5BB5FB3677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896364"/>
            <a:ext cx="2183923" cy="402598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336AB8F-80EC-4355-A88F-EE3C66A194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9752" y="897306"/>
            <a:ext cx="2232248" cy="40442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D7FBDC2-FB41-4080-8913-A704D79FCB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0325" y="896364"/>
            <a:ext cx="2173079" cy="40451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756A5FE-02EA-4E43-9A5C-6F3F1C1AC5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2575" y="880826"/>
            <a:ext cx="2229801" cy="4078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3615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D9CCD34C-BCA5-40F3-A277-8A4992429A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673"/>
            <a:ext cx="2807862" cy="1814911"/>
          </a:xfrm>
          <a:prstGeom prst="rect">
            <a:avLst/>
          </a:prstGeom>
        </p:spPr>
      </p:pic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B47A620E-E489-4D3B-A3BD-66D09CECC9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78" y="3508400"/>
            <a:ext cx="1351994" cy="1358754"/>
          </a:xfrm>
          <a:prstGeom prst="rect">
            <a:avLst/>
          </a:prstGeom>
        </p:spPr>
      </p:pic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236A43D7-18B2-47B5-A0E1-0C53BBC456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02" y="2769202"/>
            <a:ext cx="1505976" cy="684144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E51CBDF-5E12-4E0D-9F9D-11FEB4B4AF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98130" y="199993"/>
            <a:ext cx="6881328" cy="1152129"/>
          </a:xfrm>
        </p:spPr>
        <p:txBody>
          <a:bodyPr/>
          <a:lstStyle/>
          <a:p>
            <a:r>
              <a:rPr lang="en-US" altLang="ko-KR" sz="5400" dirty="0">
                <a:solidFill>
                  <a:schemeClr val="bg1"/>
                </a:solidFill>
                <a:latin typeface="New Athletic M54" panose="02000500000000000000" pitchFamily="2" charset="0"/>
                <a:ea typeface="맑은 고딕" pitchFamily="50" charset="-127"/>
              </a:rPr>
              <a:t>Important game dates</a:t>
            </a:r>
            <a:endParaRPr lang="en-US" altLang="ko-KR" sz="5400" dirty="0">
              <a:solidFill>
                <a:schemeClr val="bg1"/>
              </a:solidFill>
              <a:latin typeface="New Athletic M54" panose="02000500000000000000" pitchFamily="2" charset="0"/>
            </a:endParaRP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E98F09C3-D954-4684-995F-D466C25C045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555776" y="1922016"/>
            <a:ext cx="5558450" cy="1358755"/>
          </a:xfrm>
        </p:spPr>
        <p:txBody>
          <a:bodyPr/>
          <a:lstStyle/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ko-KR" sz="2000" dirty="0">
                <a:latin typeface="New Athletic M54" panose="02000500000000000000" pitchFamily="2" charset="0"/>
              </a:rPr>
              <a:t>Youth night September 6</a:t>
            </a:r>
            <a:r>
              <a:rPr lang="en-US" altLang="ko-KR" sz="2000" baseline="30000" dirty="0">
                <a:latin typeface="New Athletic M54" panose="02000500000000000000" pitchFamily="2" charset="0"/>
              </a:rPr>
              <a:t>th</a:t>
            </a:r>
            <a:r>
              <a:rPr lang="en-US" altLang="ko-KR" sz="2000" dirty="0">
                <a:latin typeface="New Athletic M54" panose="02000500000000000000" pitchFamily="2" charset="0"/>
              </a:rPr>
              <a:t> Quakertown</a:t>
            </a:r>
          </a:p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ko-KR" sz="2000" dirty="0">
                <a:latin typeface="New Athletic M54" panose="02000500000000000000" pitchFamily="2" charset="0"/>
              </a:rPr>
              <a:t>Sponsorship Night October 4</a:t>
            </a:r>
            <a:r>
              <a:rPr lang="en-US" altLang="ko-KR" sz="2000" baseline="30000" dirty="0">
                <a:latin typeface="New Athletic M54" panose="02000500000000000000" pitchFamily="2" charset="0"/>
              </a:rPr>
              <a:t>th</a:t>
            </a:r>
            <a:r>
              <a:rPr lang="en-US" altLang="ko-KR" sz="2000" dirty="0">
                <a:latin typeface="New Athletic M54" panose="02000500000000000000" pitchFamily="2" charset="0"/>
              </a:rPr>
              <a:t> East</a:t>
            </a:r>
          </a:p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ko-KR" sz="2000" dirty="0">
                <a:latin typeface="New Athletic M54" panose="02000500000000000000" pitchFamily="2" charset="0"/>
              </a:rPr>
              <a:t>Home coming October 11</a:t>
            </a:r>
            <a:r>
              <a:rPr lang="en-US" altLang="ko-KR" sz="2000" baseline="30000" dirty="0">
                <a:latin typeface="New Athletic M54" panose="02000500000000000000" pitchFamily="2" charset="0"/>
              </a:rPr>
              <a:t>th</a:t>
            </a:r>
            <a:r>
              <a:rPr lang="en-US" altLang="ko-KR" sz="2000" dirty="0">
                <a:latin typeface="New Athletic M54" panose="02000500000000000000" pitchFamily="2" charset="0"/>
              </a:rPr>
              <a:t> North Penn</a:t>
            </a:r>
          </a:p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ko-KR" sz="2000" dirty="0">
                <a:latin typeface="New Athletic M54" panose="02000500000000000000" pitchFamily="2" charset="0"/>
              </a:rPr>
              <a:t>Senior night October 25</a:t>
            </a:r>
            <a:r>
              <a:rPr lang="en-US" altLang="ko-KR" sz="2000" baseline="30000" dirty="0">
                <a:latin typeface="New Athletic M54" panose="02000500000000000000" pitchFamily="2" charset="0"/>
              </a:rPr>
              <a:t>th</a:t>
            </a:r>
            <a:r>
              <a:rPr lang="en-US" altLang="ko-KR" sz="2000" dirty="0">
                <a:latin typeface="New Athletic M54" panose="02000500000000000000" pitchFamily="2" charset="0"/>
              </a:rPr>
              <a:t> </a:t>
            </a:r>
            <a:r>
              <a:rPr lang="en-US" altLang="ko-KR" sz="2000" dirty="0" err="1">
                <a:latin typeface="New Athletic M54" panose="02000500000000000000" pitchFamily="2" charset="0"/>
              </a:rPr>
              <a:t>Abignton</a:t>
            </a:r>
            <a:endParaRPr lang="en-US" altLang="ko-KR" sz="2000" dirty="0">
              <a:latin typeface="New Athletic M54" panose="02000500000000000000" pitchFamily="2" charset="0"/>
            </a:endParaRPr>
          </a:p>
        </p:txBody>
      </p:sp>
      <p:sp>
        <p:nvSpPr>
          <p:cNvPr id="7" name="Rounded Rectangle 2">
            <a:extLst>
              <a:ext uri="{FF2B5EF4-FFF2-40B4-BE49-F238E27FC236}">
                <a16:creationId xmlns:a16="http://schemas.microsoft.com/office/drawing/2014/main" id="{BC598768-6C78-40EA-A4E4-24367B51DB24}"/>
              </a:ext>
            </a:extLst>
          </p:cNvPr>
          <p:cNvSpPr/>
          <p:nvPr/>
        </p:nvSpPr>
        <p:spPr>
          <a:xfrm>
            <a:off x="6955470" y="4604626"/>
            <a:ext cx="352834" cy="352834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7D202FB9-F72C-460B-A231-DD6668A2B9D6}"/>
              </a:ext>
            </a:extLst>
          </p:cNvPr>
          <p:cNvSpPr txBox="1">
            <a:spLocks/>
          </p:cNvSpPr>
          <p:nvPr/>
        </p:nvSpPr>
        <p:spPr>
          <a:xfrm>
            <a:off x="7142118" y="4187777"/>
            <a:ext cx="1944216" cy="1152129"/>
          </a:xfrm>
          <a:prstGeom prst="rect">
            <a:avLst/>
          </a:prstGeom>
        </p:spPr>
        <p:txBody>
          <a:bodyPr anchor="ctr"/>
          <a:lstStyle>
            <a:lvl1pPr marL="0" indent="0" algn="r" defTabSz="914400" rtl="0" eaLnBrk="1" latinLnBrk="1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None/>
              <a:defRPr sz="3600" b="1" kern="1200" baseline="0">
                <a:solidFill>
                  <a:schemeClr val="accent2"/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>
                <a:solidFill>
                  <a:schemeClr val="bg1"/>
                </a:solidFill>
                <a:latin typeface="New Athletic M54" panose="02000500000000000000" pitchFamily="2" charset="0"/>
                <a:ea typeface="맑은 고딕" pitchFamily="50" charset="-127"/>
              </a:rPr>
              <a:t>  </a:t>
            </a:r>
            <a:r>
              <a:rPr lang="en-US" altLang="ko-KR" sz="1600">
                <a:solidFill>
                  <a:schemeClr val="bg1"/>
                </a:solidFill>
                <a:ea typeface="맑은 고딕" pitchFamily="50" charset="-127"/>
              </a:rPr>
              <a:t>@</a:t>
            </a:r>
            <a:r>
              <a:rPr lang="en-US" altLang="ko-KR" sz="1600" err="1">
                <a:solidFill>
                  <a:schemeClr val="bg1"/>
                </a:solidFill>
                <a:latin typeface="New Athletic M54" panose="02000500000000000000" pitchFamily="2" charset="0"/>
                <a:ea typeface="맑은 고딕" pitchFamily="50" charset="-127"/>
              </a:rPr>
              <a:t>westcbfootball</a:t>
            </a:r>
            <a:endParaRPr lang="en-US" altLang="ko-KR" sz="1600">
              <a:solidFill>
                <a:schemeClr val="bg1"/>
              </a:solidFill>
              <a:latin typeface="New Athletic M54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0830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D9CCD34C-BCA5-40F3-A277-8A4992429A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673"/>
            <a:ext cx="2807862" cy="1814911"/>
          </a:xfrm>
          <a:prstGeom prst="rect">
            <a:avLst/>
          </a:prstGeom>
        </p:spPr>
      </p:pic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B47A620E-E489-4D3B-A3BD-66D09CECC9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78" y="3508400"/>
            <a:ext cx="1351994" cy="1358754"/>
          </a:xfrm>
          <a:prstGeom prst="rect">
            <a:avLst/>
          </a:prstGeom>
        </p:spPr>
      </p:pic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236A43D7-18B2-47B5-A0E1-0C53BBC456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02" y="2769202"/>
            <a:ext cx="1505976" cy="684144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E51CBDF-5E12-4E0D-9F9D-11FEB4B4AF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03931" y="232479"/>
            <a:ext cx="5112568" cy="1152129"/>
          </a:xfrm>
        </p:spPr>
        <p:txBody>
          <a:bodyPr/>
          <a:lstStyle/>
          <a:p>
            <a:r>
              <a:rPr lang="en-US" altLang="ko-KR" sz="5400" dirty="0">
                <a:solidFill>
                  <a:schemeClr val="bg1"/>
                </a:solidFill>
                <a:latin typeface="New Athletic M54" panose="02000500000000000000" pitchFamily="2" charset="0"/>
                <a:ea typeface="맑은 고딕" pitchFamily="50" charset="-127"/>
              </a:rPr>
              <a:t>reminders</a:t>
            </a:r>
            <a:endParaRPr lang="en-US" altLang="ko-KR" sz="5400" dirty="0">
              <a:solidFill>
                <a:schemeClr val="bg1"/>
              </a:solidFill>
              <a:latin typeface="New Athletic M54" panose="02000500000000000000" pitchFamily="2" charset="0"/>
            </a:endParaRP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E98F09C3-D954-4684-995F-D466C25C045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555776" y="1922016"/>
            <a:ext cx="5558450" cy="1358755"/>
          </a:xfrm>
        </p:spPr>
        <p:txBody>
          <a:bodyPr/>
          <a:lstStyle/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ko-KR" sz="2000" dirty="0">
                <a:latin typeface="New Athletic M54" panose="02000500000000000000" pitchFamily="2" charset="0"/>
              </a:rPr>
              <a:t>October 1</a:t>
            </a:r>
            <a:r>
              <a:rPr lang="en-US" altLang="ko-KR" sz="2000" baseline="30000" dirty="0">
                <a:latin typeface="New Athletic M54" panose="02000500000000000000" pitchFamily="2" charset="0"/>
              </a:rPr>
              <a:t>st</a:t>
            </a:r>
            <a:r>
              <a:rPr lang="en-US" altLang="ko-KR" sz="2000" dirty="0">
                <a:latin typeface="New Athletic M54" panose="02000500000000000000" pitchFamily="2" charset="0"/>
              </a:rPr>
              <a:t> fundraiser at chipotle 4- to 8</a:t>
            </a:r>
          </a:p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ko-KR" sz="2000" dirty="0">
                <a:latin typeface="New Athletic M54" panose="02000500000000000000" pitchFamily="2" charset="0"/>
              </a:rPr>
              <a:t>Program ad’s for players is due by second week of august.  It is a hard deadline</a:t>
            </a:r>
          </a:p>
        </p:txBody>
      </p:sp>
      <p:sp>
        <p:nvSpPr>
          <p:cNvPr id="7" name="Rounded Rectangle 2">
            <a:extLst>
              <a:ext uri="{FF2B5EF4-FFF2-40B4-BE49-F238E27FC236}">
                <a16:creationId xmlns:a16="http://schemas.microsoft.com/office/drawing/2014/main" id="{BC598768-6C78-40EA-A4E4-24367B51DB24}"/>
              </a:ext>
            </a:extLst>
          </p:cNvPr>
          <p:cNvSpPr/>
          <p:nvPr/>
        </p:nvSpPr>
        <p:spPr>
          <a:xfrm>
            <a:off x="6955470" y="4604626"/>
            <a:ext cx="352834" cy="352834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7D202FB9-F72C-460B-A231-DD6668A2B9D6}"/>
              </a:ext>
            </a:extLst>
          </p:cNvPr>
          <p:cNvSpPr txBox="1">
            <a:spLocks/>
          </p:cNvSpPr>
          <p:nvPr/>
        </p:nvSpPr>
        <p:spPr>
          <a:xfrm>
            <a:off x="7142118" y="4187777"/>
            <a:ext cx="1944216" cy="1152129"/>
          </a:xfrm>
          <a:prstGeom prst="rect">
            <a:avLst/>
          </a:prstGeom>
        </p:spPr>
        <p:txBody>
          <a:bodyPr anchor="ctr"/>
          <a:lstStyle>
            <a:lvl1pPr marL="0" indent="0" algn="r" defTabSz="914400" rtl="0" eaLnBrk="1" latinLnBrk="1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None/>
              <a:defRPr sz="3600" b="1" kern="1200" baseline="0">
                <a:solidFill>
                  <a:schemeClr val="accent2"/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>
                <a:solidFill>
                  <a:schemeClr val="bg1"/>
                </a:solidFill>
                <a:latin typeface="New Athletic M54" panose="02000500000000000000" pitchFamily="2" charset="0"/>
                <a:ea typeface="맑은 고딕" pitchFamily="50" charset="-127"/>
              </a:rPr>
              <a:t>  </a:t>
            </a:r>
            <a:r>
              <a:rPr lang="en-US" altLang="ko-KR" sz="1600">
                <a:solidFill>
                  <a:schemeClr val="bg1"/>
                </a:solidFill>
                <a:ea typeface="맑은 고딕" pitchFamily="50" charset="-127"/>
              </a:rPr>
              <a:t>@</a:t>
            </a:r>
            <a:r>
              <a:rPr lang="en-US" altLang="ko-KR" sz="1600" err="1">
                <a:solidFill>
                  <a:schemeClr val="bg1"/>
                </a:solidFill>
                <a:latin typeface="New Athletic M54" panose="02000500000000000000" pitchFamily="2" charset="0"/>
                <a:ea typeface="맑은 고딕" pitchFamily="50" charset="-127"/>
              </a:rPr>
              <a:t>westcbfootball</a:t>
            </a:r>
            <a:endParaRPr lang="en-US" altLang="ko-KR" sz="1600">
              <a:solidFill>
                <a:schemeClr val="bg1"/>
              </a:solidFill>
              <a:latin typeface="New Athletic M54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85526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D9CCD34C-BCA5-40F3-A277-8A4992429A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673"/>
            <a:ext cx="2807862" cy="1814911"/>
          </a:xfrm>
          <a:prstGeom prst="rect">
            <a:avLst/>
          </a:prstGeom>
        </p:spPr>
      </p:pic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B47A620E-E489-4D3B-A3BD-66D09CECC9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78" y="3508400"/>
            <a:ext cx="1351994" cy="1358754"/>
          </a:xfrm>
          <a:prstGeom prst="rect">
            <a:avLst/>
          </a:prstGeom>
        </p:spPr>
      </p:pic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236A43D7-18B2-47B5-A0E1-0C53BBC456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02" y="2769202"/>
            <a:ext cx="1505976" cy="684144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E51CBDF-5E12-4E0D-9F9D-11FEB4B4AF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02428" y="118215"/>
            <a:ext cx="5112568" cy="1152129"/>
          </a:xfrm>
        </p:spPr>
        <p:txBody>
          <a:bodyPr/>
          <a:lstStyle/>
          <a:p>
            <a:r>
              <a:rPr lang="en-US" altLang="ko-KR" sz="5400" dirty="0">
                <a:solidFill>
                  <a:schemeClr val="bg1"/>
                </a:solidFill>
                <a:latin typeface="New Athletic M54" panose="02000500000000000000" pitchFamily="2" charset="0"/>
                <a:ea typeface="맑은 고딕" pitchFamily="50" charset="-127"/>
              </a:rPr>
              <a:t>Last thoughts</a:t>
            </a:r>
            <a:endParaRPr lang="en-US" altLang="ko-KR" sz="5400" dirty="0">
              <a:solidFill>
                <a:schemeClr val="bg1"/>
              </a:solidFill>
              <a:latin typeface="New Athletic M54" panose="02000500000000000000" pitchFamily="2" charset="0"/>
            </a:endParaRP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E98F09C3-D954-4684-995F-D466C25C045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555776" y="2054995"/>
            <a:ext cx="5558450" cy="1358755"/>
          </a:xfrm>
        </p:spPr>
        <p:txBody>
          <a:bodyPr/>
          <a:lstStyle/>
          <a:p>
            <a:pPr algn="l">
              <a:spcBef>
                <a:spcPts val="0"/>
              </a:spcBef>
              <a:defRPr/>
            </a:pPr>
            <a:r>
              <a:rPr lang="en-US" altLang="ko-KR" sz="4000" dirty="0">
                <a:latin typeface="New Athletic M54" panose="02000500000000000000" pitchFamily="2" charset="0"/>
              </a:rPr>
              <a:t>we don’t have a lot, but we love the ones we got</a:t>
            </a:r>
          </a:p>
          <a:p>
            <a:pPr algn="l">
              <a:spcBef>
                <a:spcPts val="0"/>
              </a:spcBef>
              <a:defRPr/>
            </a:pPr>
            <a:endParaRPr lang="en-US" altLang="ko-KR" sz="4000" dirty="0">
              <a:latin typeface="New Athletic M54" panose="02000500000000000000" pitchFamily="2" charset="0"/>
            </a:endParaRPr>
          </a:p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ko-KR" sz="2000" dirty="0">
                <a:latin typeface="New Athletic M54" panose="02000500000000000000" pitchFamily="2" charset="0"/>
              </a:rPr>
              <a:t>Special group who we believe has the potential to do special things</a:t>
            </a:r>
          </a:p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ko-KR" sz="2000" dirty="0">
                <a:latin typeface="New Athletic M54" panose="02000500000000000000" pitchFamily="2" charset="0"/>
              </a:rPr>
              <a:t>Thank you for your support and everything you do to make this experience one that your sons will remember for a lifetime</a:t>
            </a:r>
          </a:p>
        </p:txBody>
      </p:sp>
      <p:sp>
        <p:nvSpPr>
          <p:cNvPr id="7" name="Rounded Rectangle 2">
            <a:extLst>
              <a:ext uri="{FF2B5EF4-FFF2-40B4-BE49-F238E27FC236}">
                <a16:creationId xmlns:a16="http://schemas.microsoft.com/office/drawing/2014/main" id="{BC598768-6C78-40EA-A4E4-24367B51DB24}"/>
              </a:ext>
            </a:extLst>
          </p:cNvPr>
          <p:cNvSpPr/>
          <p:nvPr/>
        </p:nvSpPr>
        <p:spPr>
          <a:xfrm>
            <a:off x="6955470" y="4604626"/>
            <a:ext cx="352834" cy="352834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7D202FB9-F72C-460B-A231-DD6668A2B9D6}"/>
              </a:ext>
            </a:extLst>
          </p:cNvPr>
          <p:cNvSpPr txBox="1">
            <a:spLocks/>
          </p:cNvSpPr>
          <p:nvPr/>
        </p:nvSpPr>
        <p:spPr>
          <a:xfrm>
            <a:off x="7142118" y="4187777"/>
            <a:ext cx="1944216" cy="1152129"/>
          </a:xfrm>
          <a:prstGeom prst="rect">
            <a:avLst/>
          </a:prstGeom>
        </p:spPr>
        <p:txBody>
          <a:bodyPr anchor="ctr"/>
          <a:lstStyle>
            <a:lvl1pPr marL="0" indent="0" algn="r" defTabSz="914400" rtl="0" eaLnBrk="1" latinLnBrk="1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None/>
              <a:defRPr sz="3600" b="1" kern="1200" baseline="0">
                <a:solidFill>
                  <a:schemeClr val="accent2"/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>
                <a:solidFill>
                  <a:schemeClr val="bg1"/>
                </a:solidFill>
                <a:latin typeface="New Athletic M54" panose="02000500000000000000" pitchFamily="2" charset="0"/>
                <a:ea typeface="맑은 고딕" pitchFamily="50" charset="-127"/>
              </a:rPr>
              <a:t>  </a:t>
            </a:r>
            <a:r>
              <a:rPr lang="en-US" altLang="ko-KR" sz="1600">
                <a:solidFill>
                  <a:schemeClr val="bg1"/>
                </a:solidFill>
                <a:ea typeface="맑은 고딕" pitchFamily="50" charset="-127"/>
              </a:rPr>
              <a:t>@</a:t>
            </a:r>
            <a:r>
              <a:rPr lang="en-US" altLang="ko-KR" sz="1600" err="1">
                <a:solidFill>
                  <a:schemeClr val="bg1"/>
                </a:solidFill>
                <a:latin typeface="New Athletic M54" panose="02000500000000000000" pitchFamily="2" charset="0"/>
                <a:ea typeface="맑은 고딕" pitchFamily="50" charset="-127"/>
              </a:rPr>
              <a:t>westcbfootball</a:t>
            </a:r>
            <a:endParaRPr lang="en-US" altLang="ko-KR" sz="1600">
              <a:solidFill>
                <a:schemeClr val="bg1"/>
              </a:solidFill>
              <a:latin typeface="New Athletic M54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34427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D9CCD34C-BCA5-40F3-A277-8A4992429A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83" y="774418"/>
            <a:ext cx="2807862" cy="1814911"/>
          </a:xfrm>
          <a:prstGeom prst="rect">
            <a:avLst/>
          </a:prstGeom>
        </p:spPr>
      </p:pic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B47A620E-E489-4D3B-A3BD-66D09CECC9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78" y="3508400"/>
            <a:ext cx="1351994" cy="1358754"/>
          </a:xfrm>
          <a:prstGeom prst="rect">
            <a:avLst/>
          </a:prstGeom>
        </p:spPr>
      </p:pic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236A43D7-18B2-47B5-A0E1-0C53BBC456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02" y="2769202"/>
            <a:ext cx="1505976" cy="684144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E51CBDF-5E12-4E0D-9F9D-11FEB4B4AF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55776" y="198353"/>
            <a:ext cx="4399694" cy="1152129"/>
          </a:xfrm>
        </p:spPr>
        <p:txBody>
          <a:bodyPr/>
          <a:lstStyle/>
          <a:p>
            <a:r>
              <a:rPr lang="en-US" altLang="ko-KR" sz="5400" dirty="0">
                <a:solidFill>
                  <a:schemeClr val="bg1"/>
                </a:solidFill>
                <a:latin typeface="New Athletic M54" panose="02000500000000000000" pitchFamily="2" charset="0"/>
                <a:ea typeface="맑은 고딕" pitchFamily="50" charset="-127"/>
              </a:rPr>
              <a:t>Parents club </a:t>
            </a:r>
            <a:endParaRPr lang="en-US" altLang="ko-KR" sz="5400" dirty="0">
              <a:solidFill>
                <a:schemeClr val="bg1"/>
              </a:solidFill>
              <a:latin typeface="New Athletic M54" panose="02000500000000000000" pitchFamily="2" charset="0"/>
            </a:endParaRP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E98F09C3-D954-4684-995F-D466C25C045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572254" y="1459828"/>
            <a:ext cx="6048672" cy="2438875"/>
          </a:xfrm>
        </p:spPr>
        <p:txBody>
          <a:bodyPr/>
          <a:lstStyle/>
          <a:p>
            <a:pPr algn="l">
              <a:spcBef>
                <a:spcPts val="0"/>
              </a:spcBef>
              <a:defRPr/>
            </a:pPr>
            <a:r>
              <a:rPr lang="en-US" altLang="ko-KR" sz="4400" dirty="0">
                <a:latin typeface="New Athletic M54" panose="02000500000000000000" pitchFamily="2" charset="0"/>
              </a:rPr>
              <a:t>Introduction</a:t>
            </a:r>
          </a:p>
          <a:p>
            <a:pPr algn="l">
              <a:spcBef>
                <a:spcPts val="0"/>
              </a:spcBef>
              <a:defRPr/>
            </a:pPr>
            <a:r>
              <a:rPr lang="en-US" altLang="ko-KR" sz="4400" dirty="0">
                <a:latin typeface="New Athletic M54" panose="02000500000000000000" pitchFamily="2" charset="0"/>
              </a:rPr>
              <a:t>Upcoming dates</a:t>
            </a:r>
          </a:p>
          <a:p>
            <a:pPr algn="l">
              <a:spcBef>
                <a:spcPts val="0"/>
              </a:spcBef>
              <a:defRPr/>
            </a:pPr>
            <a:r>
              <a:rPr lang="en-US" altLang="ko-KR" sz="4400" dirty="0">
                <a:latin typeface="New Athletic M54" panose="02000500000000000000" pitchFamily="2" charset="0"/>
              </a:rPr>
              <a:t>positions</a:t>
            </a:r>
          </a:p>
        </p:txBody>
      </p:sp>
      <p:sp>
        <p:nvSpPr>
          <p:cNvPr id="9" name="Rounded Rectangle 2">
            <a:extLst>
              <a:ext uri="{FF2B5EF4-FFF2-40B4-BE49-F238E27FC236}">
                <a16:creationId xmlns:a16="http://schemas.microsoft.com/office/drawing/2014/main" id="{51B529F1-D202-4782-9173-C59325A7E5AC}"/>
              </a:ext>
            </a:extLst>
          </p:cNvPr>
          <p:cNvSpPr/>
          <p:nvPr/>
        </p:nvSpPr>
        <p:spPr>
          <a:xfrm>
            <a:off x="6955470" y="4604626"/>
            <a:ext cx="352834" cy="352834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EDD216E5-E624-4932-B4FE-B7BDCB4AF836}"/>
              </a:ext>
            </a:extLst>
          </p:cNvPr>
          <p:cNvSpPr txBox="1">
            <a:spLocks/>
          </p:cNvSpPr>
          <p:nvPr/>
        </p:nvSpPr>
        <p:spPr>
          <a:xfrm>
            <a:off x="7142118" y="4187777"/>
            <a:ext cx="1944216" cy="1152129"/>
          </a:xfrm>
          <a:prstGeom prst="rect">
            <a:avLst/>
          </a:prstGeom>
        </p:spPr>
        <p:txBody>
          <a:bodyPr anchor="ctr"/>
          <a:lstStyle>
            <a:lvl1pPr marL="0" indent="0" algn="r" defTabSz="914400" rtl="0" eaLnBrk="1" latinLnBrk="1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None/>
              <a:defRPr sz="3600" b="1" kern="1200" baseline="0">
                <a:solidFill>
                  <a:schemeClr val="accent2"/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>
                <a:solidFill>
                  <a:schemeClr val="bg1"/>
                </a:solidFill>
                <a:latin typeface="New Athletic M54" panose="02000500000000000000" pitchFamily="2" charset="0"/>
                <a:ea typeface="맑은 고딕" pitchFamily="50" charset="-127"/>
              </a:rPr>
              <a:t>  </a:t>
            </a:r>
            <a:r>
              <a:rPr lang="en-US" altLang="ko-KR" sz="1600">
                <a:solidFill>
                  <a:schemeClr val="bg1"/>
                </a:solidFill>
                <a:ea typeface="맑은 고딕" pitchFamily="50" charset="-127"/>
              </a:rPr>
              <a:t>@</a:t>
            </a:r>
            <a:r>
              <a:rPr lang="en-US" altLang="ko-KR" sz="1600" err="1">
                <a:solidFill>
                  <a:schemeClr val="bg1"/>
                </a:solidFill>
                <a:latin typeface="New Athletic M54" panose="02000500000000000000" pitchFamily="2" charset="0"/>
                <a:ea typeface="맑은 고딕" pitchFamily="50" charset="-127"/>
              </a:rPr>
              <a:t>westcbfootball</a:t>
            </a:r>
            <a:endParaRPr lang="en-US" altLang="ko-KR" sz="1600">
              <a:solidFill>
                <a:schemeClr val="bg1"/>
              </a:solidFill>
              <a:latin typeface="New Athletic M54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4365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D9CCD34C-BCA5-40F3-A277-8A4992429A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83" y="774418"/>
            <a:ext cx="2807862" cy="1814911"/>
          </a:xfrm>
          <a:prstGeom prst="rect">
            <a:avLst/>
          </a:prstGeom>
        </p:spPr>
      </p:pic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B47A620E-E489-4D3B-A3BD-66D09CECC9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78" y="3508400"/>
            <a:ext cx="1351994" cy="1358754"/>
          </a:xfrm>
          <a:prstGeom prst="rect">
            <a:avLst/>
          </a:prstGeom>
        </p:spPr>
      </p:pic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236A43D7-18B2-47B5-A0E1-0C53BBC456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02" y="2769202"/>
            <a:ext cx="1505976" cy="684144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E51CBDF-5E12-4E0D-9F9D-11FEB4B4AF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96545" y="18481"/>
            <a:ext cx="3633762" cy="755938"/>
          </a:xfrm>
        </p:spPr>
        <p:txBody>
          <a:bodyPr/>
          <a:lstStyle/>
          <a:p>
            <a:r>
              <a:rPr lang="en-US" altLang="ko-KR" sz="4000" dirty="0">
                <a:solidFill>
                  <a:schemeClr val="bg1"/>
                </a:solidFill>
                <a:latin typeface="New Athletic M54" panose="02000500000000000000" pitchFamily="2" charset="0"/>
                <a:ea typeface="맑은 고딕" pitchFamily="50" charset="-127"/>
              </a:rPr>
              <a:t>Board members</a:t>
            </a:r>
            <a:endParaRPr lang="en-US" altLang="ko-KR" sz="4000" dirty="0">
              <a:solidFill>
                <a:schemeClr val="bg1"/>
              </a:solidFill>
              <a:latin typeface="New Athletic M54" panose="02000500000000000000" pitchFamily="2" charset="0"/>
            </a:endParaRP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E98F09C3-D954-4684-995F-D466C25C045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411760" y="1488834"/>
            <a:ext cx="5558450" cy="2583436"/>
          </a:xfrm>
        </p:spPr>
        <p:txBody>
          <a:bodyPr/>
          <a:lstStyle/>
          <a:p>
            <a:pPr algn="l"/>
            <a:r>
              <a:rPr lang="en-US" sz="1600" dirty="0">
                <a:latin typeface="New Athletic M54" panose="02000500000000000000" pitchFamily="2" charset="0"/>
              </a:rPr>
              <a:t>Senior Presidents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latin typeface="New Athletic M54" panose="02000500000000000000" pitchFamily="2" charset="0"/>
              </a:rPr>
              <a:t>Jocelyn Tumolo and Nancy Hickman</a:t>
            </a:r>
          </a:p>
          <a:p>
            <a:pPr algn="l"/>
            <a:r>
              <a:rPr lang="en-US" sz="1600" dirty="0">
                <a:latin typeface="New Athletic M54" panose="02000500000000000000" pitchFamily="2" charset="0"/>
              </a:rPr>
              <a:t>Junior Presidents 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latin typeface="New Athletic M54" panose="02000500000000000000" pitchFamily="2" charset="0"/>
              </a:rPr>
              <a:t>Denise Young and Bonnie </a:t>
            </a:r>
            <a:r>
              <a:rPr lang="en-US" dirty="0" err="1">
                <a:latin typeface="New Athletic M54" panose="02000500000000000000" pitchFamily="2" charset="0"/>
              </a:rPr>
              <a:t>Kuller</a:t>
            </a:r>
            <a:endParaRPr lang="en-US" dirty="0">
              <a:latin typeface="New Athletic M54" panose="02000500000000000000" pitchFamily="2" charset="0"/>
            </a:endParaRPr>
          </a:p>
          <a:p>
            <a:pPr algn="l"/>
            <a:r>
              <a:rPr lang="en-US" sz="1600" dirty="0">
                <a:latin typeface="New Athletic M54" panose="02000500000000000000" pitchFamily="2" charset="0"/>
              </a:rPr>
              <a:t>Sophomore Presidents 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latin typeface="New Athletic M54" panose="02000500000000000000" pitchFamily="2" charset="0"/>
              </a:rPr>
              <a:t>Jennifer McGuire and Vanessa </a:t>
            </a:r>
            <a:r>
              <a:rPr lang="en-US" dirty="0" err="1">
                <a:latin typeface="New Athletic M54" panose="02000500000000000000" pitchFamily="2" charset="0"/>
              </a:rPr>
              <a:t>Riggi</a:t>
            </a:r>
            <a:r>
              <a:rPr lang="en-US" dirty="0">
                <a:latin typeface="New Athletic M54" panose="02000500000000000000" pitchFamily="2" charset="0"/>
              </a:rPr>
              <a:t>-Cimino</a:t>
            </a:r>
          </a:p>
          <a:p>
            <a:pPr algn="l"/>
            <a:r>
              <a:rPr lang="en-US" sz="1600" dirty="0">
                <a:latin typeface="New Athletic M54" panose="02000500000000000000" pitchFamily="2" charset="0"/>
              </a:rPr>
              <a:t>Freshman Presidents 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dirty="0">
                <a:latin typeface="New Athletic M54" panose="02000500000000000000" pitchFamily="2" charset="0"/>
              </a:rPr>
              <a:t>Stephanie </a:t>
            </a:r>
            <a:r>
              <a:rPr lang="en-US" dirty="0" err="1">
                <a:latin typeface="New Athletic M54" panose="02000500000000000000" pitchFamily="2" charset="0"/>
              </a:rPr>
              <a:t>Charran</a:t>
            </a:r>
            <a:r>
              <a:rPr lang="en-US" dirty="0">
                <a:latin typeface="New Athletic M54" panose="02000500000000000000" pitchFamily="2" charset="0"/>
              </a:rPr>
              <a:t> and Kirsten </a:t>
            </a:r>
            <a:r>
              <a:rPr lang="en-US" dirty="0" err="1">
                <a:latin typeface="New Athletic M54" panose="02000500000000000000" pitchFamily="2" charset="0"/>
              </a:rPr>
              <a:t>cochran</a:t>
            </a:r>
            <a:endParaRPr lang="en-US" dirty="0">
              <a:latin typeface="New Athletic M54" panose="02000500000000000000" pitchFamily="2" charset="0"/>
            </a:endParaRPr>
          </a:p>
          <a:p>
            <a:pPr algn="l"/>
            <a:r>
              <a:rPr lang="en-US" sz="1600" dirty="0">
                <a:latin typeface="New Athletic M54" panose="02000500000000000000" pitchFamily="2" charset="0"/>
              </a:rPr>
              <a:t>Treasurer 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latin typeface="New Athletic M54" panose="02000500000000000000" pitchFamily="2" charset="0"/>
              </a:rPr>
              <a:t>Deborah Parker</a:t>
            </a:r>
          </a:p>
          <a:p>
            <a:pPr algn="l"/>
            <a:r>
              <a:rPr lang="en-US" sz="1600" dirty="0">
                <a:latin typeface="New Athletic M54" panose="02000500000000000000" pitchFamily="2" charset="0"/>
              </a:rPr>
              <a:t>Secretary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latin typeface="New Athletic M54" panose="02000500000000000000" pitchFamily="2" charset="0"/>
              </a:rPr>
              <a:t>Lisa </a:t>
            </a:r>
            <a:r>
              <a:rPr lang="en-US" dirty="0" err="1">
                <a:latin typeface="New Athletic M54" panose="02000500000000000000" pitchFamily="2" charset="0"/>
              </a:rPr>
              <a:t>Laatsch</a:t>
            </a:r>
            <a:endParaRPr lang="en-US" dirty="0">
              <a:latin typeface="New Athletic M54" panose="02000500000000000000" pitchFamily="2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dirty="0">
              <a:latin typeface="New Athletic M54" panose="02000500000000000000" pitchFamily="2" charset="0"/>
            </a:endParaRPr>
          </a:p>
          <a:p>
            <a:pPr algn="l"/>
            <a:r>
              <a:rPr lang="en-US" sz="1600" dirty="0" err="1">
                <a:latin typeface="New Athletic M54" panose="02000500000000000000" pitchFamily="2" charset="0"/>
              </a:rPr>
              <a:t>Teasurer</a:t>
            </a:r>
            <a:r>
              <a:rPr lang="en-US" sz="1600" dirty="0">
                <a:latin typeface="New Athletic M54" panose="02000500000000000000" pitchFamily="2" charset="0"/>
              </a:rPr>
              <a:t> shadow position (for 2020-2021 season) open now</a:t>
            </a:r>
          </a:p>
          <a:p>
            <a:pPr algn="l"/>
            <a:endParaRPr lang="en-US" dirty="0">
              <a:latin typeface="New Athletic M54" panose="02000500000000000000" pitchFamily="2" charset="0"/>
            </a:endParaRPr>
          </a:p>
        </p:txBody>
      </p:sp>
      <p:sp>
        <p:nvSpPr>
          <p:cNvPr id="7" name="Rounded Rectangle 2">
            <a:extLst>
              <a:ext uri="{FF2B5EF4-FFF2-40B4-BE49-F238E27FC236}">
                <a16:creationId xmlns:a16="http://schemas.microsoft.com/office/drawing/2014/main" id="{A3747157-D99E-4FFB-837A-6BF3D3FB0004}"/>
              </a:ext>
            </a:extLst>
          </p:cNvPr>
          <p:cNvSpPr/>
          <p:nvPr/>
        </p:nvSpPr>
        <p:spPr>
          <a:xfrm>
            <a:off x="6955470" y="4604626"/>
            <a:ext cx="352834" cy="352834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92BEED1E-BE43-42A6-8758-CF3319575851}"/>
              </a:ext>
            </a:extLst>
          </p:cNvPr>
          <p:cNvSpPr txBox="1">
            <a:spLocks/>
          </p:cNvSpPr>
          <p:nvPr/>
        </p:nvSpPr>
        <p:spPr>
          <a:xfrm>
            <a:off x="7142118" y="4187777"/>
            <a:ext cx="1944216" cy="1152129"/>
          </a:xfrm>
          <a:prstGeom prst="rect">
            <a:avLst/>
          </a:prstGeom>
        </p:spPr>
        <p:txBody>
          <a:bodyPr anchor="ctr"/>
          <a:lstStyle>
            <a:lvl1pPr marL="0" indent="0" algn="r" defTabSz="914400" rtl="0" eaLnBrk="1" latinLnBrk="1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None/>
              <a:defRPr sz="3600" b="1" kern="1200" baseline="0">
                <a:solidFill>
                  <a:schemeClr val="accent2"/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>
                <a:solidFill>
                  <a:schemeClr val="bg1"/>
                </a:solidFill>
                <a:latin typeface="New Athletic M54" panose="02000500000000000000" pitchFamily="2" charset="0"/>
                <a:ea typeface="맑은 고딕" pitchFamily="50" charset="-127"/>
              </a:rPr>
              <a:t>  </a:t>
            </a:r>
            <a:r>
              <a:rPr lang="en-US" altLang="ko-KR" sz="1600">
                <a:solidFill>
                  <a:schemeClr val="bg1"/>
                </a:solidFill>
                <a:ea typeface="맑은 고딕" pitchFamily="50" charset="-127"/>
              </a:rPr>
              <a:t>@</a:t>
            </a:r>
            <a:r>
              <a:rPr lang="en-US" altLang="ko-KR" sz="1600" err="1">
                <a:solidFill>
                  <a:schemeClr val="bg1"/>
                </a:solidFill>
                <a:latin typeface="New Athletic M54" panose="02000500000000000000" pitchFamily="2" charset="0"/>
                <a:ea typeface="맑은 고딕" pitchFamily="50" charset="-127"/>
              </a:rPr>
              <a:t>westcbfootball</a:t>
            </a:r>
            <a:endParaRPr lang="en-US" altLang="ko-KR" sz="1600">
              <a:solidFill>
                <a:schemeClr val="bg1"/>
              </a:solidFill>
              <a:latin typeface="New Athletic M54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8739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D9CCD34C-BCA5-40F3-A277-8A4992429A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83" y="774418"/>
            <a:ext cx="2807862" cy="1814911"/>
          </a:xfrm>
          <a:prstGeom prst="rect">
            <a:avLst/>
          </a:prstGeom>
        </p:spPr>
      </p:pic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B47A620E-E489-4D3B-A3BD-66D09CECC9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78" y="3508400"/>
            <a:ext cx="1351994" cy="1358754"/>
          </a:xfrm>
          <a:prstGeom prst="rect">
            <a:avLst/>
          </a:prstGeom>
        </p:spPr>
      </p:pic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236A43D7-18B2-47B5-A0E1-0C53BBC456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02" y="2769202"/>
            <a:ext cx="1505976" cy="684144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E51CBDF-5E12-4E0D-9F9D-11FEB4B4AF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68068" y="18480"/>
            <a:ext cx="2807863" cy="755938"/>
          </a:xfrm>
        </p:spPr>
        <p:txBody>
          <a:bodyPr/>
          <a:lstStyle/>
          <a:p>
            <a:r>
              <a:rPr lang="en-US" altLang="ko-KR" sz="4000" dirty="0">
                <a:solidFill>
                  <a:schemeClr val="bg1"/>
                </a:solidFill>
                <a:latin typeface="New Athletic M54" panose="02000500000000000000" pitchFamily="2" charset="0"/>
                <a:ea typeface="맑은 고딕" pitchFamily="50" charset="-127"/>
              </a:rPr>
              <a:t>What We do</a:t>
            </a:r>
            <a:endParaRPr lang="en-US" altLang="ko-KR" sz="4000" dirty="0">
              <a:solidFill>
                <a:schemeClr val="bg1"/>
              </a:solidFill>
              <a:latin typeface="New Athletic M54" panose="02000500000000000000" pitchFamily="2" charset="0"/>
            </a:endParaRP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E98F09C3-D954-4684-995F-D466C25C045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411760" y="699542"/>
            <a:ext cx="3024336" cy="2583436"/>
          </a:xfrm>
        </p:spPr>
        <p:txBody>
          <a:bodyPr/>
          <a:lstStyle/>
          <a:p>
            <a:pPr algn="l"/>
            <a:r>
              <a:rPr lang="en-US" sz="1800" u="sng" dirty="0">
                <a:latin typeface="New Athletic M54" panose="02000500000000000000" pitchFamily="2" charset="0"/>
              </a:rPr>
              <a:t>Fundraising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latin typeface="New Athletic M54" panose="02000500000000000000" pitchFamily="2" charset="0"/>
              </a:rPr>
              <a:t>Gold Card MAJOR fundraiser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latin typeface="New Athletic M54" panose="02000500000000000000" pitchFamily="2" charset="0"/>
              </a:rPr>
              <a:t>Drive 4 Your School – fall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latin typeface="New Athletic M54" panose="02000500000000000000" pitchFamily="2" charset="0"/>
              </a:rPr>
              <a:t>Flip flops and slides</a:t>
            </a:r>
          </a:p>
          <a:p>
            <a:pPr algn="l"/>
            <a:endParaRPr lang="en-US" dirty="0">
              <a:latin typeface="New Athletic M54" panose="02000500000000000000" pitchFamily="2" charset="0"/>
            </a:endParaRPr>
          </a:p>
        </p:txBody>
      </p:sp>
      <p:sp>
        <p:nvSpPr>
          <p:cNvPr id="7" name="Rounded Rectangle 2">
            <a:extLst>
              <a:ext uri="{FF2B5EF4-FFF2-40B4-BE49-F238E27FC236}">
                <a16:creationId xmlns:a16="http://schemas.microsoft.com/office/drawing/2014/main" id="{A3747157-D99E-4FFB-837A-6BF3D3FB0004}"/>
              </a:ext>
            </a:extLst>
          </p:cNvPr>
          <p:cNvSpPr/>
          <p:nvPr/>
        </p:nvSpPr>
        <p:spPr>
          <a:xfrm>
            <a:off x="6955470" y="4604626"/>
            <a:ext cx="352834" cy="352834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92BEED1E-BE43-42A6-8758-CF3319575851}"/>
              </a:ext>
            </a:extLst>
          </p:cNvPr>
          <p:cNvSpPr txBox="1">
            <a:spLocks/>
          </p:cNvSpPr>
          <p:nvPr/>
        </p:nvSpPr>
        <p:spPr>
          <a:xfrm>
            <a:off x="7142118" y="4187777"/>
            <a:ext cx="1944216" cy="1152129"/>
          </a:xfrm>
          <a:prstGeom prst="rect">
            <a:avLst/>
          </a:prstGeom>
        </p:spPr>
        <p:txBody>
          <a:bodyPr anchor="ctr"/>
          <a:lstStyle>
            <a:lvl1pPr marL="0" indent="0" algn="r" defTabSz="914400" rtl="0" eaLnBrk="1" latinLnBrk="1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None/>
              <a:defRPr sz="3600" b="1" kern="1200" baseline="0">
                <a:solidFill>
                  <a:schemeClr val="accent2"/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>
                <a:solidFill>
                  <a:schemeClr val="bg1"/>
                </a:solidFill>
                <a:latin typeface="New Athletic M54" panose="02000500000000000000" pitchFamily="2" charset="0"/>
                <a:ea typeface="맑은 고딕" pitchFamily="50" charset="-127"/>
              </a:rPr>
              <a:t>  </a:t>
            </a:r>
            <a:r>
              <a:rPr lang="en-US" altLang="ko-KR" sz="1600">
                <a:solidFill>
                  <a:schemeClr val="bg1"/>
                </a:solidFill>
                <a:ea typeface="맑은 고딕" pitchFamily="50" charset="-127"/>
              </a:rPr>
              <a:t>@</a:t>
            </a:r>
            <a:r>
              <a:rPr lang="en-US" altLang="ko-KR" sz="1600" err="1">
                <a:solidFill>
                  <a:schemeClr val="bg1"/>
                </a:solidFill>
                <a:latin typeface="New Athletic M54" panose="02000500000000000000" pitchFamily="2" charset="0"/>
                <a:ea typeface="맑은 고딕" pitchFamily="50" charset="-127"/>
              </a:rPr>
              <a:t>westcbfootball</a:t>
            </a:r>
            <a:endParaRPr lang="en-US" altLang="ko-KR" sz="1600">
              <a:solidFill>
                <a:schemeClr val="bg1"/>
              </a:solidFill>
              <a:latin typeface="New Athletic M54" panose="02000500000000000000" pitchFamily="2" charset="0"/>
            </a:endParaRP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C29C34E7-A36D-4254-9096-AF2CA22FAC58}"/>
              </a:ext>
            </a:extLst>
          </p:cNvPr>
          <p:cNvSpPr txBox="1">
            <a:spLocks/>
          </p:cNvSpPr>
          <p:nvPr/>
        </p:nvSpPr>
        <p:spPr>
          <a:xfrm>
            <a:off x="5796136" y="699542"/>
            <a:ext cx="3024336" cy="2583436"/>
          </a:xfrm>
          <a:prstGeom prst="rect">
            <a:avLst/>
          </a:prstGeom>
        </p:spPr>
        <p:txBody>
          <a:bodyPr anchor="ctr"/>
          <a:lstStyle>
            <a:lvl1pPr marL="0" indent="0" algn="r" defTabSz="914400" rtl="0" eaLnBrk="1" latinLnBrk="1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None/>
              <a:defRPr sz="1200" b="0" kern="1200" baseline="0">
                <a:solidFill>
                  <a:schemeClr val="accent2"/>
                </a:solidFill>
                <a:latin typeface="+mn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u="sng">
                <a:latin typeface="New Athletic M54" panose="02000500000000000000" pitchFamily="2" charset="0"/>
              </a:rPr>
              <a:t>Support the program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>
                <a:latin typeface="New Athletic M54" panose="02000500000000000000" pitchFamily="2" charset="0"/>
              </a:rPr>
              <a:t>HUDL packages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>
                <a:latin typeface="New Athletic M54" panose="02000500000000000000" pitchFamily="2" charset="0"/>
              </a:rPr>
              <a:t>Coaches apparel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>
                <a:latin typeface="New Athletic M54" panose="02000500000000000000" pitchFamily="2" charset="0"/>
              </a:rPr>
              <a:t>Player incentives for </a:t>
            </a:r>
            <a:r>
              <a:rPr lang="en-US" sz="1600" err="1">
                <a:latin typeface="New Athletic M54" panose="02000500000000000000" pitchFamily="2" charset="0"/>
              </a:rPr>
              <a:t>gc’s</a:t>
            </a:r>
            <a:endParaRPr lang="en-US" sz="1600">
              <a:latin typeface="New Athletic M54" panose="02000500000000000000" pitchFamily="2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err="1">
                <a:latin typeface="New Athletic M54" panose="02000500000000000000" pitchFamily="2" charset="0"/>
              </a:rPr>
              <a:t>Cb</a:t>
            </a:r>
            <a:r>
              <a:rPr lang="en-US" sz="1600">
                <a:latin typeface="New Athletic M54" panose="02000500000000000000" pitchFamily="2" charset="0"/>
              </a:rPr>
              <a:t> west Youth Camp</a:t>
            </a:r>
          </a:p>
          <a:p>
            <a:pPr algn="l"/>
            <a:endParaRPr lang="en-US">
              <a:latin typeface="New Athletic M54" panose="02000500000000000000" pitchFamily="2" charset="0"/>
            </a:endParaRP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74F7B38C-6678-4041-A65E-54D44CD484B2}"/>
              </a:ext>
            </a:extLst>
          </p:cNvPr>
          <p:cNvSpPr txBox="1">
            <a:spLocks/>
          </p:cNvSpPr>
          <p:nvPr/>
        </p:nvSpPr>
        <p:spPr>
          <a:xfrm>
            <a:off x="2411760" y="2601186"/>
            <a:ext cx="4032448" cy="2583436"/>
          </a:xfrm>
          <a:prstGeom prst="rect">
            <a:avLst/>
          </a:prstGeom>
        </p:spPr>
        <p:txBody>
          <a:bodyPr anchor="ctr"/>
          <a:lstStyle>
            <a:lvl1pPr marL="0" indent="0" algn="r" defTabSz="914400" rtl="0" eaLnBrk="1" latinLnBrk="1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None/>
              <a:defRPr sz="1200" b="0" kern="1200" baseline="0">
                <a:solidFill>
                  <a:schemeClr val="accent2"/>
                </a:solidFill>
                <a:latin typeface="+mn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u="sng" dirty="0">
                <a:latin typeface="New Athletic M54" panose="02000500000000000000" pitchFamily="2" charset="0"/>
              </a:rPr>
              <a:t>Organize special events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latin typeface="New Athletic M54" panose="02000500000000000000" pitchFamily="2" charset="0"/>
              </a:rPr>
              <a:t>Picture day August 16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latin typeface="New Athletic M54" panose="02000500000000000000" pitchFamily="2" charset="0"/>
              </a:rPr>
              <a:t>Pre-game meals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latin typeface="New Athletic M54" panose="02000500000000000000" pitchFamily="2" charset="0"/>
              </a:rPr>
              <a:t>Senior hosted dinners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latin typeface="New Athletic M54" panose="02000500000000000000" pitchFamily="2" charset="0"/>
              </a:rPr>
              <a:t>Post-game meals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latin typeface="New Athletic M54" panose="02000500000000000000" pitchFamily="2" charset="0"/>
              </a:rPr>
              <a:t>Yard signs and Parent jerseys</a:t>
            </a:r>
          </a:p>
        </p:txBody>
      </p:sp>
    </p:spTree>
    <p:extLst>
      <p:ext uri="{BB962C8B-B14F-4D97-AF65-F5344CB8AC3E}">
        <p14:creationId xmlns:p14="http://schemas.microsoft.com/office/powerpoint/2010/main" val="28801189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D9CCD34C-BCA5-40F3-A277-8A4992429A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83" y="774418"/>
            <a:ext cx="2807862" cy="1814911"/>
          </a:xfrm>
          <a:prstGeom prst="rect">
            <a:avLst/>
          </a:prstGeom>
        </p:spPr>
      </p:pic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B47A620E-E489-4D3B-A3BD-66D09CECC9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78" y="3508400"/>
            <a:ext cx="1351994" cy="1358754"/>
          </a:xfrm>
          <a:prstGeom prst="rect">
            <a:avLst/>
          </a:prstGeom>
        </p:spPr>
      </p:pic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236A43D7-18B2-47B5-A0E1-0C53BBC456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02" y="2769202"/>
            <a:ext cx="1505976" cy="684144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E51CBDF-5E12-4E0D-9F9D-11FEB4B4AF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13695" y="203925"/>
            <a:ext cx="3633762" cy="755938"/>
          </a:xfrm>
        </p:spPr>
        <p:txBody>
          <a:bodyPr/>
          <a:lstStyle/>
          <a:p>
            <a:r>
              <a:rPr lang="en-US" altLang="ko-KR" sz="4000" dirty="0">
                <a:solidFill>
                  <a:schemeClr val="bg1"/>
                </a:solidFill>
                <a:latin typeface="New Athletic M54" panose="02000500000000000000" pitchFamily="2" charset="0"/>
              </a:rPr>
              <a:t>Upcoming dates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E98F09C3-D954-4684-995F-D466C25C045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49077" y="1604341"/>
            <a:ext cx="6532734" cy="2583436"/>
          </a:xfrm>
        </p:spPr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>
                <a:latin typeface="New Athletic M54" panose="02000500000000000000" pitchFamily="2" charset="0"/>
              </a:rPr>
              <a:t>*Player ads for programs, deadline is July 31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>
                <a:latin typeface="New Athletic M54" panose="02000500000000000000" pitchFamily="2" charset="0"/>
              </a:rPr>
              <a:t>*Business ads for programs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>
                <a:latin typeface="New Athletic M54" panose="02000500000000000000" pitchFamily="2" charset="0"/>
              </a:rPr>
              <a:t>*Flip flops /slides orders open through July 28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>
                <a:latin typeface="New Athletic M54" panose="02000500000000000000" pitchFamily="2" charset="0"/>
              </a:rPr>
              <a:t>*Yard signs will be available for order, details coming soon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>
                <a:latin typeface="New Athletic M54" panose="02000500000000000000" pitchFamily="2" charset="0"/>
              </a:rPr>
              <a:t>*Picture day, August 16: 7 am for Seniors and parents; 8 am for all other players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>
                <a:latin typeface="New Athletic M54" panose="02000500000000000000" pitchFamily="2" charset="0"/>
              </a:rPr>
              <a:t>*Chipotle night, October 1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dirty="0">
              <a:latin typeface="New Athletic M54" panose="02000500000000000000" pitchFamily="2" charset="0"/>
            </a:endParaRPr>
          </a:p>
          <a:p>
            <a:pPr algn="l"/>
            <a:endParaRPr lang="en-US" dirty="0">
              <a:latin typeface="New Athletic M54" panose="02000500000000000000" pitchFamily="2" charset="0"/>
            </a:endParaRPr>
          </a:p>
        </p:txBody>
      </p:sp>
      <p:sp>
        <p:nvSpPr>
          <p:cNvPr id="7" name="Rounded Rectangle 2">
            <a:extLst>
              <a:ext uri="{FF2B5EF4-FFF2-40B4-BE49-F238E27FC236}">
                <a16:creationId xmlns:a16="http://schemas.microsoft.com/office/drawing/2014/main" id="{A3747157-D99E-4FFB-837A-6BF3D3FB0004}"/>
              </a:ext>
            </a:extLst>
          </p:cNvPr>
          <p:cNvSpPr/>
          <p:nvPr/>
        </p:nvSpPr>
        <p:spPr>
          <a:xfrm>
            <a:off x="6955470" y="4604626"/>
            <a:ext cx="352834" cy="352834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92BEED1E-BE43-42A6-8758-CF3319575851}"/>
              </a:ext>
            </a:extLst>
          </p:cNvPr>
          <p:cNvSpPr txBox="1">
            <a:spLocks/>
          </p:cNvSpPr>
          <p:nvPr/>
        </p:nvSpPr>
        <p:spPr>
          <a:xfrm>
            <a:off x="7142118" y="4187777"/>
            <a:ext cx="1944216" cy="1152129"/>
          </a:xfrm>
          <a:prstGeom prst="rect">
            <a:avLst/>
          </a:prstGeom>
        </p:spPr>
        <p:txBody>
          <a:bodyPr anchor="ctr"/>
          <a:lstStyle>
            <a:lvl1pPr marL="0" indent="0" algn="r" defTabSz="914400" rtl="0" eaLnBrk="1" latinLnBrk="1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None/>
              <a:defRPr sz="3600" b="1" kern="1200" baseline="0">
                <a:solidFill>
                  <a:schemeClr val="accent2"/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>
                <a:solidFill>
                  <a:schemeClr val="bg1"/>
                </a:solidFill>
                <a:latin typeface="New Athletic M54" panose="02000500000000000000" pitchFamily="2" charset="0"/>
                <a:ea typeface="맑은 고딕" pitchFamily="50" charset="-127"/>
              </a:rPr>
              <a:t>  </a:t>
            </a:r>
            <a:r>
              <a:rPr lang="en-US" altLang="ko-KR" sz="1600">
                <a:solidFill>
                  <a:schemeClr val="bg1"/>
                </a:solidFill>
                <a:ea typeface="맑은 고딕" pitchFamily="50" charset="-127"/>
              </a:rPr>
              <a:t>@</a:t>
            </a:r>
            <a:r>
              <a:rPr lang="en-US" altLang="ko-KR" sz="1600" err="1">
                <a:solidFill>
                  <a:schemeClr val="bg1"/>
                </a:solidFill>
                <a:latin typeface="New Athletic M54" panose="02000500000000000000" pitchFamily="2" charset="0"/>
                <a:ea typeface="맑은 고딕" pitchFamily="50" charset="-127"/>
              </a:rPr>
              <a:t>westcbfootball</a:t>
            </a:r>
            <a:endParaRPr lang="en-US" altLang="ko-KR" sz="1600">
              <a:solidFill>
                <a:schemeClr val="bg1"/>
              </a:solidFill>
              <a:latin typeface="New Athletic M54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967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167149" y="1878664"/>
            <a:ext cx="5112568" cy="1152129"/>
          </a:xfrm>
        </p:spPr>
        <p:txBody>
          <a:bodyPr/>
          <a:lstStyle/>
          <a:p>
            <a:r>
              <a:rPr lang="en-US" altLang="ko-KR" sz="7200" dirty="0">
                <a:solidFill>
                  <a:schemeClr val="bg1"/>
                </a:solidFill>
                <a:latin typeface="New Athletic M54" panose="02000500000000000000" pitchFamily="2" charset="0"/>
                <a:ea typeface="맑은 고딕" pitchFamily="50" charset="-127"/>
              </a:rPr>
              <a:t>CB West Football</a:t>
            </a:r>
            <a:endParaRPr lang="en-US" altLang="ko-KR" dirty="0">
              <a:solidFill>
                <a:schemeClr val="bg1"/>
              </a:solidFill>
              <a:latin typeface="New Athletic M54" panose="02000500000000000000" pitchFamily="2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563888" y="3795886"/>
            <a:ext cx="2664296" cy="504056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altLang="ko-KR" sz="2000" b="1" dirty="0">
                <a:latin typeface="New Athletic M54"/>
                <a:cs typeface="Arial"/>
              </a:rPr>
              <a:t>July 22,, 2019 Mandatory Information Meeting</a:t>
            </a:r>
            <a:endParaRPr lang="en-US" altLang="ko-KR" sz="2000" dirty="0">
              <a:latin typeface="New Athletic M54"/>
              <a:cs typeface="Arial"/>
            </a:endParaRPr>
          </a:p>
        </p:txBody>
      </p:sp>
      <p:pic>
        <p:nvPicPr>
          <p:cNvPr id="16" name="Picture 15" descr="A close up of a logo&#10;&#10;Description automatically generated">
            <a:extLst>
              <a:ext uri="{FF2B5EF4-FFF2-40B4-BE49-F238E27FC236}">
                <a16:creationId xmlns:a16="http://schemas.microsoft.com/office/drawing/2014/main" id="{8EB580D0-81EB-4D34-AAC0-2A24262AC5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75606"/>
            <a:ext cx="2346514" cy="2358246"/>
          </a:xfrm>
          <a:prstGeom prst="rect">
            <a:avLst/>
          </a:prstGeom>
        </p:spPr>
      </p:pic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AA1D3284-B2EE-420E-8AFE-4CD1DE69903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069" y="-164554"/>
            <a:ext cx="2807862" cy="1814911"/>
          </a:xfrm>
          <a:prstGeom prst="rect">
            <a:avLst/>
          </a:prstGeom>
        </p:spPr>
      </p:pic>
      <p:sp>
        <p:nvSpPr>
          <p:cNvPr id="6" name="Rounded Rectangle 2">
            <a:extLst>
              <a:ext uri="{FF2B5EF4-FFF2-40B4-BE49-F238E27FC236}">
                <a16:creationId xmlns:a16="http://schemas.microsoft.com/office/drawing/2014/main" id="{8B05593F-C19D-4EAF-95F6-A117C397861F}"/>
              </a:ext>
            </a:extLst>
          </p:cNvPr>
          <p:cNvSpPr/>
          <p:nvPr/>
        </p:nvSpPr>
        <p:spPr>
          <a:xfrm>
            <a:off x="6955470" y="4604626"/>
            <a:ext cx="352834" cy="352834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D176623-650A-45DE-AA83-AA589A58D019}"/>
              </a:ext>
            </a:extLst>
          </p:cNvPr>
          <p:cNvSpPr txBox="1">
            <a:spLocks/>
          </p:cNvSpPr>
          <p:nvPr/>
        </p:nvSpPr>
        <p:spPr>
          <a:xfrm>
            <a:off x="7142118" y="4187777"/>
            <a:ext cx="1944216" cy="1152129"/>
          </a:xfrm>
          <a:prstGeom prst="rect">
            <a:avLst/>
          </a:prstGeom>
        </p:spPr>
        <p:txBody>
          <a:bodyPr anchor="ctr"/>
          <a:lstStyle>
            <a:lvl1pPr marL="0" indent="0" algn="r" defTabSz="914400" rtl="0" eaLnBrk="1" latinLnBrk="1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None/>
              <a:defRPr sz="3600" b="1" kern="1200" baseline="0">
                <a:solidFill>
                  <a:schemeClr val="accent2"/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>
                <a:solidFill>
                  <a:schemeClr val="bg1"/>
                </a:solidFill>
                <a:latin typeface="New Athletic M54" panose="02000500000000000000" pitchFamily="2" charset="0"/>
                <a:ea typeface="맑은 고딕" pitchFamily="50" charset="-127"/>
              </a:rPr>
              <a:t>  </a:t>
            </a:r>
            <a:r>
              <a:rPr lang="en-US" altLang="ko-KR" sz="1600">
                <a:solidFill>
                  <a:schemeClr val="bg1"/>
                </a:solidFill>
                <a:ea typeface="맑은 고딕" pitchFamily="50" charset="-127"/>
              </a:rPr>
              <a:t>@</a:t>
            </a:r>
            <a:r>
              <a:rPr lang="en-US" altLang="ko-KR" sz="1600" err="1">
                <a:solidFill>
                  <a:schemeClr val="bg1"/>
                </a:solidFill>
                <a:latin typeface="New Athletic M54" panose="02000500000000000000" pitchFamily="2" charset="0"/>
                <a:ea typeface="맑은 고딕" pitchFamily="50" charset="-127"/>
              </a:rPr>
              <a:t>westcbfootball</a:t>
            </a:r>
            <a:endParaRPr lang="en-US" altLang="ko-KR" sz="1600">
              <a:solidFill>
                <a:schemeClr val="bg1"/>
              </a:solidFill>
              <a:latin typeface="New Athletic M54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8413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D9CCD34C-BCA5-40F3-A277-8A4992429A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83" y="774418"/>
            <a:ext cx="2807862" cy="1814911"/>
          </a:xfrm>
          <a:prstGeom prst="rect">
            <a:avLst/>
          </a:prstGeom>
        </p:spPr>
      </p:pic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B47A620E-E489-4D3B-A3BD-66D09CECC9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78" y="3508400"/>
            <a:ext cx="1351994" cy="1358754"/>
          </a:xfrm>
          <a:prstGeom prst="rect">
            <a:avLst/>
          </a:prstGeom>
        </p:spPr>
      </p:pic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236A43D7-18B2-47B5-A0E1-0C53BBC456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02" y="2769202"/>
            <a:ext cx="1505976" cy="684144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E51CBDF-5E12-4E0D-9F9D-11FEB4B4AF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13695" y="203925"/>
            <a:ext cx="3633762" cy="755938"/>
          </a:xfrm>
        </p:spPr>
        <p:txBody>
          <a:bodyPr/>
          <a:lstStyle/>
          <a:p>
            <a:r>
              <a:rPr lang="en-US" altLang="ko-KR" sz="4000" dirty="0">
                <a:solidFill>
                  <a:schemeClr val="bg1"/>
                </a:solidFill>
                <a:latin typeface="New Athletic M54" panose="02000500000000000000" pitchFamily="2" charset="0"/>
                <a:ea typeface="맑은 고딕" pitchFamily="50" charset="-127"/>
              </a:rPr>
              <a:t>Help welcomed</a:t>
            </a:r>
            <a:endParaRPr lang="en-US" altLang="ko-KR" sz="4000" dirty="0">
              <a:solidFill>
                <a:schemeClr val="bg1"/>
              </a:solidFill>
              <a:latin typeface="New Athletic M54" panose="02000500000000000000" pitchFamily="2" charset="0"/>
            </a:endParaRP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E98F09C3-D954-4684-995F-D466C25C045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49077" y="1604341"/>
            <a:ext cx="6532734" cy="2583436"/>
          </a:xfrm>
        </p:spPr>
        <p:txBody>
          <a:bodyPr/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800" dirty="0">
                <a:latin typeface="New Athletic M54" panose="02000500000000000000" pitchFamily="2" charset="0"/>
              </a:rPr>
              <a:t>* Sign up geniuses will be sent for half time snack donations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800" dirty="0">
                <a:latin typeface="New Athletic M54" panose="02000500000000000000" pitchFamily="2" charset="0"/>
              </a:rPr>
              <a:t>* Help at pre-game meal set up, serving, clean up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800" dirty="0">
                <a:latin typeface="New Athletic M54" panose="02000500000000000000" pitchFamily="2" charset="0"/>
              </a:rPr>
              <a:t>* Help set up and sell at apparel table during games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800" dirty="0">
                <a:latin typeface="New Athletic M54" panose="02000500000000000000" pitchFamily="2" charset="0"/>
              </a:rPr>
              <a:t>* Help sell programs at games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800" dirty="0">
                <a:latin typeface="New Athletic M54" panose="02000500000000000000" pitchFamily="2" charset="0"/>
              </a:rPr>
              <a:t>* EVERY little bit helps support our players and this team and Coaches for a great season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800" dirty="0">
                <a:latin typeface="New Athletic M54" panose="02000500000000000000" pitchFamily="2" charset="0"/>
              </a:rPr>
              <a:t>* There is something for everyone!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dirty="0">
              <a:latin typeface="New Athletic M54" panose="02000500000000000000" pitchFamily="2" charset="0"/>
            </a:endParaRPr>
          </a:p>
          <a:p>
            <a:pPr algn="l"/>
            <a:endParaRPr lang="en-US" dirty="0">
              <a:latin typeface="New Athletic M54" panose="02000500000000000000" pitchFamily="2" charset="0"/>
            </a:endParaRPr>
          </a:p>
        </p:txBody>
      </p:sp>
      <p:sp>
        <p:nvSpPr>
          <p:cNvPr id="7" name="Rounded Rectangle 2">
            <a:extLst>
              <a:ext uri="{FF2B5EF4-FFF2-40B4-BE49-F238E27FC236}">
                <a16:creationId xmlns:a16="http://schemas.microsoft.com/office/drawing/2014/main" id="{A3747157-D99E-4FFB-837A-6BF3D3FB0004}"/>
              </a:ext>
            </a:extLst>
          </p:cNvPr>
          <p:cNvSpPr/>
          <p:nvPr/>
        </p:nvSpPr>
        <p:spPr>
          <a:xfrm>
            <a:off x="6955470" y="4604626"/>
            <a:ext cx="352834" cy="352834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92BEED1E-BE43-42A6-8758-CF3319575851}"/>
              </a:ext>
            </a:extLst>
          </p:cNvPr>
          <p:cNvSpPr txBox="1">
            <a:spLocks/>
          </p:cNvSpPr>
          <p:nvPr/>
        </p:nvSpPr>
        <p:spPr>
          <a:xfrm>
            <a:off x="7142118" y="4187777"/>
            <a:ext cx="1944216" cy="1152129"/>
          </a:xfrm>
          <a:prstGeom prst="rect">
            <a:avLst/>
          </a:prstGeom>
        </p:spPr>
        <p:txBody>
          <a:bodyPr anchor="ctr"/>
          <a:lstStyle>
            <a:lvl1pPr marL="0" indent="0" algn="r" defTabSz="914400" rtl="0" eaLnBrk="1" latinLnBrk="1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None/>
              <a:defRPr sz="3600" b="1" kern="1200" baseline="0">
                <a:solidFill>
                  <a:schemeClr val="accent2"/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>
                <a:solidFill>
                  <a:schemeClr val="bg1"/>
                </a:solidFill>
                <a:latin typeface="New Athletic M54" panose="02000500000000000000" pitchFamily="2" charset="0"/>
                <a:ea typeface="맑은 고딕" pitchFamily="50" charset="-127"/>
              </a:rPr>
              <a:t>  </a:t>
            </a:r>
            <a:r>
              <a:rPr lang="en-US" altLang="ko-KR" sz="1600">
                <a:solidFill>
                  <a:schemeClr val="bg1"/>
                </a:solidFill>
                <a:ea typeface="맑은 고딕" pitchFamily="50" charset="-127"/>
              </a:rPr>
              <a:t>@</a:t>
            </a:r>
            <a:r>
              <a:rPr lang="en-US" altLang="ko-KR" sz="1600" err="1">
                <a:solidFill>
                  <a:schemeClr val="bg1"/>
                </a:solidFill>
                <a:latin typeface="New Athletic M54" panose="02000500000000000000" pitchFamily="2" charset="0"/>
                <a:ea typeface="맑은 고딕" pitchFamily="50" charset="-127"/>
              </a:rPr>
              <a:t>westcbfootball</a:t>
            </a:r>
            <a:endParaRPr lang="en-US" altLang="ko-KR" sz="1600">
              <a:solidFill>
                <a:schemeClr val="bg1"/>
              </a:solidFill>
              <a:latin typeface="New Athletic M54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39658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D9CCD34C-BCA5-40F3-A277-8A4992429A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83" y="774418"/>
            <a:ext cx="2807862" cy="1814911"/>
          </a:xfrm>
          <a:prstGeom prst="rect">
            <a:avLst/>
          </a:prstGeom>
        </p:spPr>
      </p:pic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B47A620E-E489-4D3B-A3BD-66D09CECC9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78" y="3508400"/>
            <a:ext cx="1351994" cy="1358754"/>
          </a:xfrm>
          <a:prstGeom prst="rect">
            <a:avLst/>
          </a:prstGeom>
        </p:spPr>
      </p:pic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236A43D7-18B2-47B5-A0E1-0C53BBC456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02" y="2769202"/>
            <a:ext cx="1505976" cy="684144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E51CBDF-5E12-4E0D-9F9D-11FEB4B4AF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13695" y="203925"/>
            <a:ext cx="3633762" cy="755938"/>
          </a:xfrm>
        </p:spPr>
        <p:txBody>
          <a:bodyPr/>
          <a:lstStyle/>
          <a:p>
            <a:r>
              <a:rPr lang="en-US" altLang="ko-KR" sz="4000" dirty="0">
                <a:solidFill>
                  <a:schemeClr val="bg1"/>
                </a:solidFill>
                <a:latin typeface="New Athletic M54" panose="02000500000000000000" pitchFamily="2" charset="0"/>
                <a:ea typeface="맑은 고딕" pitchFamily="50" charset="-127"/>
              </a:rPr>
              <a:t>Final reminders </a:t>
            </a:r>
            <a:endParaRPr lang="en-US" altLang="ko-KR" sz="4000" dirty="0">
              <a:solidFill>
                <a:schemeClr val="bg1"/>
              </a:solidFill>
              <a:latin typeface="New Athletic M54" panose="02000500000000000000" pitchFamily="2" charset="0"/>
            </a:endParaRP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E98F09C3-D954-4684-995F-D466C25C045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49077" y="1757147"/>
            <a:ext cx="6532734" cy="2583436"/>
          </a:xfrm>
        </p:spPr>
        <p:txBody>
          <a:bodyPr/>
          <a:lstStyle/>
          <a:p>
            <a:pPr algn="l"/>
            <a:r>
              <a:rPr lang="en-US" sz="1600" dirty="0">
                <a:latin typeface="New Athletic M54" panose="02000500000000000000" pitchFamily="2" charset="0"/>
              </a:rPr>
              <a:t>Our communications will be sent through Remind.  </a:t>
            </a:r>
          </a:p>
          <a:p>
            <a:pPr algn="l"/>
            <a:endParaRPr lang="en-US" sz="1600" dirty="0">
              <a:latin typeface="New Athletic M54" panose="02000500000000000000" pitchFamily="2" charset="0"/>
            </a:endParaRPr>
          </a:p>
          <a:p>
            <a:pPr algn="l"/>
            <a:r>
              <a:rPr lang="en-US" sz="1600" dirty="0">
                <a:latin typeface="New Athletic M54" panose="02000500000000000000" pitchFamily="2" charset="0"/>
              </a:rPr>
              <a:t>We look forward to a great season!.</a:t>
            </a:r>
          </a:p>
          <a:p>
            <a:pPr algn="l"/>
            <a:r>
              <a:rPr lang="en-US" sz="1600" dirty="0">
                <a:latin typeface="New Athletic M54" panose="02000500000000000000" pitchFamily="2" charset="0"/>
              </a:rPr>
              <a:t> </a:t>
            </a:r>
          </a:p>
          <a:p>
            <a:pPr algn="l"/>
            <a:r>
              <a:rPr lang="en-US" sz="1600" dirty="0">
                <a:latin typeface="New Athletic M54" panose="02000500000000000000" pitchFamily="2" charset="0"/>
              </a:rPr>
              <a:t>Apparel team now accepts credit card</a:t>
            </a:r>
          </a:p>
          <a:p>
            <a:pPr algn="l"/>
            <a:endParaRPr lang="en-US" sz="1600" dirty="0">
              <a:latin typeface="New Athletic M54" panose="02000500000000000000" pitchFamily="2" charset="0"/>
            </a:endParaRPr>
          </a:p>
          <a:p>
            <a:pPr algn="l"/>
            <a:r>
              <a:rPr lang="en-US" sz="1600" dirty="0">
                <a:latin typeface="New Athletic M54" panose="02000500000000000000" pitchFamily="2" charset="0"/>
              </a:rPr>
              <a:t>Please stop by the apparel sales table to secure some Football </a:t>
            </a:r>
          </a:p>
          <a:p>
            <a:pPr algn="l"/>
            <a:r>
              <a:rPr lang="en-US" sz="1600" dirty="0">
                <a:latin typeface="New Athletic M54" panose="02000500000000000000" pitchFamily="2" charset="0"/>
              </a:rPr>
              <a:t>apparel and get started showing your FOOTBALL pride! We will be </a:t>
            </a:r>
          </a:p>
          <a:p>
            <a:pPr algn="l"/>
            <a:r>
              <a:rPr lang="en-US" sz="1600" dirty="0">
                <a:latin typeface="New Athletic M54" panose="02000500000000000000" pitchFamily="2" charset="0"/>
              </a:rPr>
              <a:t>available if you have any questions or want to talk about helping out.</a:t>
            </a:r>
          </a:p>
          <a:p>
            <a:pPr algn="l"/>
            <a:r>
              <a:rPr lang="en-US" sz="1600" dirty="0">
                <a:latin typeface="New Athletic M54" panose="02000500000000000000" pitchFamily="2" charset="0"/>
              </a:rPr>
              <a:t> </a:t>
            </a:r>
          </a:p>
          <a:p>
            <a:pPr algn="l"/>
            <a:r>
              <a:rPr lang="en-US" sz="1600" dirty="0">
                <a:latin typeface="New Athletic M54" panose="02000500000000000000" pitchFamily="2" charset="0"/>
              </a:rPr>
              <a:t>GO BUCKS!</a:t>
            </a:r>
            <a:r>
              <a:rPr lang="en-US" sz="1600" dirty="0">
                <a:latin typeface="Abadi" panose="020B0604020202020204" pitchFamily="34" charset="0"/>
              </a:rPr>
              <a:t>!!!!!!!!!!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dirty="0">
              <a:latin typeface="New Athletic M54" panose="02000500000000000000" pitchFamily="2" charset="0"/>
            </a:endParaRPr>
          </a:p>
          <a:p>
            <a:pPr algn="l"/>
            <a:endParaRPr lang="en-US" dirty="0">
              <a:latin typeface="New Athletic M54" panose="02000500000000000000" pitchFamily="2" charset="0"/>
            </a:endParaRPr>
          </a:p>
        </p:txBody>
      </p:sp>
      <p:sp>
        <p:nvSpPr>
          <p:cNvPr id="7" name="Rounded Rectangle 2">
            <a:extLst>
              <a:ext uri="{FF2B5EF4-FFF2-40B4-BE49-F238E27FC236}">
                <a16:creationId xmlns:a16="http://schemas.microsoft.com/office/drawing/2014/main" id="{A3747157-D99E-4FFB-837A-6BF3D3FB0004}"/>
              </a:ext>
            </a:extLst>
          </p:cNvPr>
          <p:cNvSpPr/>
          <p:nvPr/>
        </p:nvSpPr>
        <p:spPr>
          <a:xfrm>
            <a:off x="6955470" y="4604626"/>
            <a:ext cx="352834" cy="352834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92BEED1E-BE43-42A6-8758-CF3319575851}"/>
              </a:ext>
            </a:extLst>
          </p:cNvPr>
          <p:cNvSpPr txBox="1">
            <a:spLocks/>
          </p:cNvSpPr>
          <p:nvPr/>
        </p:nvSpPr>
        <p:spPr>
          <a:xfrm>
            <a:off x="7142118" y="4187777"/>
            <a:ext cx="1944216" cy="1152129"/>
          </a:xfrm>
          <a:prstGeom prst="rect">
            <a:avLst/>
          </a:prstGeom>
        </p:spPr>
        <p:txBody>
          <a:bodyPr anchor="ctr"/>
          <a:lstStyle>
            <a:lvl1pPr marL="0" indent="0" algn="r" defTabSz="914400" rtl="0" eaLnBrk="1" latinLnBrk="1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None/>
              <a:defRPr sz="3600" b="1" kern="1200" baseline="0">
                <a:solidFill>
                  <a:schemeClr val="accent2"/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>
                <a:solidFill>
                  <a:schemeClr val="bg1"/>
                </a:solidFill>
                <a:latin typeface="New Athletic M54" panose="02000500000000000000" pitchFamily="2" charset="0"/>
                <a:ea typeface="맑은 고딕" pitchFamily="50" charset="-127"/>
              </a:rPr>
              <a:t>  </a:t>
            </a:r>
            <a:r>
              <a:rPr lang="en-US" altLang="ko-KR" sz="1600">
                <a:solidFill>
                  <a:schemeClr val="bg1"/>
                </a:solidFill>
                <a:ea typeface="맑은 고딕" pitchFamily="50" charset="-127"/>
              </a:rPr>
              <a:t>@</a:t>
            </a:r>
            <a:r>
              <a:rPr lang="en-US" altLang="ko-KR" sz="1600" err="1">
                <a:solidFill>
                  <a:schemeClr val="bg1"/>
                </a:solidFill>
                <a:latin typeface="New Athletic M54" panose="02000500000000000000" pitchFamily="2" charset="0"/>
                <a:ea typeface="맑은 고딕" pitchFamily="50" charset="-127"/>
              </a:rPr>
              <a:t>westcbfootball</a:t>
            </a:r>
            <a:endParaRPr lang="en-US" altLang="ko-KR" sz="1600">
              <a:solidFill>
                <a:schemeClr val="bg1"/>
              </a:solidFill>
              <a:latin typeface="New Athletic M54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239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close up of a logo&#10;&#10;Description automatically generated">
            <a:extLst>
              <a:ext uri="{FF2B5EF4-FFF2-40B4-BE49-F238E27FC236}">
                <a16:creationId xmlns:a16="http://schemas.microsoft.com/office/drawing/2014/main" id="{8EB580D0-81EB-4D34-AAC0-2A24262AC5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78" y="3508400"/>
            <a:ext cx="1351994" cy="1358754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8732E358-15B5-4BCA-A8F9-3FF2CB95EB24}"/>
              </a:ext>
            </a:extLst>
          </p:cNvPr>
          <p:cNvGrpSpPr/>
          <p:nvPr/>
        </p:nvGrpSpPr>
        <p:grpSpPr>
          <a:xfrm>
            <a:off x="3286392" y="1203598"/>
            <a:ext cx="5328592" cy="755937"/>
            <a:chOff x="3414539" y="1203598"/>
            <a:chExt cx="5328592" cy="755937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6A7B0EF-E153-4FB7-A82A-2717BFD08E55}"/>
                </a:ext>
              </a:extLst>
            </p:cNvPr>
            <p:cNvGrpSpPr/>
            <p:nvPr/>
          </p:nvGrpSpPr>
          <p:grpSpPr>
            <a:xfrm>
              <a:off x="3414539" y="1203598"/>
              <a:ext cx="3816400" cy="576064"/>
              <a:chOff x="4572000" y="1743933"/>
              <a:chExt cx="3816400" cy="576064"/>
            </a:xfrm>
            <a:solidFill>
              <a:srgbClr val="FFC000"/>
            </a:solidFill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9F392BEA-29D3-4D78-83EA-E1166F7A5548}"/>
                  </a:ext>
                </a:extLst>
              </p:cNvPr>
              <p:cNvSpPr/>
              <p:nvPr/>
            </p:nvSpPr>
            <p:spPr>
              <a:xfrm>
                <a:off x="4788024" y="1743933"/>
                <a:ext cx="3384376" cy="576064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Isosceles Triangle 14">
                <a:extLst>
                  <a:ext uri="{FF2B5EF4-FFF2-40B4-BE49-F238E27FC236}">
                    <a16:creationId xmlns:a16="http://schemas.microsoft.com/office/drawing/2014/main" id="{F6A6CDE7-D246-46B1-B455-7B3C6505F112}"/>
                  </a:ext>
                </a:extLst>
              </p:cNvPr>
              <p:cNvSpPr/>
              <p:nvPr/>
            </p:nvSpPr>
            <p:spPr>
              <a:xfrm rot="16200000">
                <a:off x="4392000" y="1923934"/>
                <a:ext cx="576000" cy="216000"/>
              </a:xfrm>
              <a:prstGeom prst="triangle">
                <a:avLst>
                  <a:gd name="adj" fmla="val 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Isosceles Triangle 16">
                <a:extLst>
                  <a:ext uri="{FF2B5EF4-FFF2-40B4-BE49-F238E27FC236}">
                    <a16:creationId xmlns:a16="http://schemas.microsoft.com/office/drawing/2014/main" id="{1A07BB17-178E-4D40-A33A-8076A8DDF5B9}"/>
                  </a:ext>
                </a:extLst>
              </p:cNvPr>
              <p:cNvSpPr/>
              <p:nvPr/>
            </p:nvSpPr>
            <p:spPr>
              <a:xfrm rot="5400000">
                <a:off x="7992400" y="1923933"/>
                <a:ext cx="576000" cy="216000"/>
              </a:xfrm>
              <a:prstGeom prst="triangle">
                <a:avLst>
                  <a:gd name="adj" fmla="val 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7AB9ADE7-9517-4485-92BC-B52501AF4C40}"/>
                </a:ext>
              </a:extLst>
            </p:cNvPr>
            <p:cNvGrpSpPr/>
            <p:nvPr/>
          </p:nvGrpSpPr>
          <p:grpSpPr>
            <a:xfrm>
              <a:off x="4314639" y="1383471"/>
              <a:ext cx="4428492" cy="576064"/>
              <a:chOff x="4572000" y="1743934"/>
              <a:chExt cx="4428492" cy="576064"/>
            </a:xfrm>
            <a:solidFill>
              <a:schemeClr val="bg1">
                <a:lumMod val="95000"/>
              </a:schemeClr>
            </a:solidFill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6782EA0-81DA-4391-8008-05DF27B7C57F}"/>
                  </a:ext>
                </a:extLst>
              </p:cNvPr>
              <p:cNvSpPr/>
              <p:nvPr/>
            </p:nvSpPr>
            <p:spPr>
              <a:xfrm>
                <a:off x="4788024" y="1743934"/>
                <a:ext cx="4212468" cy="5760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Isosceles Triangle 12">
                <a:extLst>
                  <a:ext uri="{FF2B5EF4-FFF2-40B4-BE49-F238E27FC236}">
                    <a16:creationId xmlns:a16="http://schemas.microsoft.com/office/drawing/2014/main" id="{D8EF1942-BB10-4D11-8C1C-1C694D0C0768}"/>
                  </a:ext>
                </a:extLst>
              </p:cNvPr>
              <p:cNvSpPr/>
              <p:nvPr/>
            </p:nvSpPr>
            <p:spPr>
              <a:xfrm rot="16200000">
                <a:off x="4392000" y="1923934"/>
                <a:ext cx="576000" cy="216000"/>
              </a:xfrm>
              <a:prstGeom prst="triangle">
                <a:avLst>
                  <a:gd name="adj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6D9C7A3-5BAE-468E-999B-537FE22D1ECC}"/>
              </a:ext>
            </a:extLst>
          </p:cNvPr>
          <p:cNvGrpSpPr/>
          <p:nvPr/>
        </p:nvGrpSpPr>
        <p:grpSpPr>
          <a:xfrm>
            <a:off x="2928129" y="2111871"/>
            <a:ext cx="5328592" cy="755937"/>
            <a:chOff x="3414539" y="1203598"/>
            <a:chExt cx="5328592" cy="755937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8E4D63BB-B226-4267-B683-DD91AD09631F}"/>
                </a:ext>
              </a:extLst>
            </p:cNvPr>
            <p:cNvGrpSpPr/>
            <p:nvPr/>
          </p:nvGrpSpPr>
          <p:grpSpPr>
            <a:xfrm>
              <a:off x="3414539" y="1203598"/>
              <a:ext cx="3816400" cy="576064"/>
              <a:chOff x="4572000" y="1743933"/>
              <a:chExt cx="3816400" cy="576064"/>
            </a:xfrm>
            <a:solidFill>
              <a:srgbClr val="FFC000"/>
            </a:solidFill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07C3005D-C6FD-4755-A942-33703A92182C}"/>
                  </a:ext>
                </a:extLst>
              </p:cNvPr>
              <p:cNvSpPr/>
              <p:nvPr/>
            </p:nvSpPr>
            <p:spPr>
              <a:xfrm>
                <a:off x="4788024" y="1743933"/>
                <a:ext cx="3384376" cy="57606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Isosceles Triangle 23">
                <a:extLst>
                  <a:ext uri="{FF2B5EF4-FFF2-40B4-BE49-F238E27FC236}">
                    <a16:creationId xmlns:a16="http://schemas.microsoft.com/office/drawing/2014/main" id="{B408D4AA-BABD-4F20-9DDB-C7D27B515313}"/>
                  </a:ext>
                </a:extLst>
              </p:cNvPr>
              <p:cNvSpPr/>
              <p:nvPr/>
            </p:nvSpPr>
            <p:spPr>
              <a:xfrm rot="16200000">
                <a:off x="4392000" y="1923934"/>
                <a:ext cx="576000" cy="216000"/>
              </a:xfrm>
              <a:prstGeom prst="triangle">
                <a:avLst>
                  <a:gd name="adj" fmla="val 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Isosceles Triangle 24">
                <a:extLst>
                  <a:ext uri="{FF2B5EF4-FFF2-40B4-BE49-F238E27FC236}">
                    <a16:creationId xmlns:a16="http://schemas.microsoft.com/office/drawing/2014/main" id="{E1C4A97F-FC2C-4C82-8E26-D162BA372C91}"/>
                  </a:ext>
                </a:extLst>
              </p:cNvPr>
              <p:cNvSpPr/>
              <p:nvPr/>
            </p:nvSpPr>
            <p:spPr>
              <a:xfrm rot="5400000">
                <a:off x="7992400" y="1923933"/>
                <a:ext cx="576000" cy="216000"/>
              </a:xfrm>
              <a:prstGeom prst="triangle">
                <a:avLst>
                  <a:gd name="adj" fmla="val 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E5C29CF-E78C-476B-8616-39AC91EDAEB3}"/>
                </a:ext>
              </a:extLst>
            </p:cNvPr>
            <p:cNvGrpSpPr/>
            <p:nvPr/>
          </p:nvGrpSpPr>
          <p:grpSpPr>
            <a:xfrm>
              <a:off x="4314639" y="1383471"/>
              <a:ext cx="4428492" cy="576064"/>
              <a:chOff x="4572000" y="1743934"/>
              <a:chExt cx="4428492" cy="576064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5DFC7A45-F188-4F20-8451-9086E4721DD9}"/>
                  </a:ext>
                </a:extLst>
              </p:cNvPr>
              <p:cNvSpPr/>
              <p:nvPr/>
            </p:nvSpPr>
            <p:spPr>
              <a:xfrm>
                <a:off x="4788024" y="1743934"/>
                <a:ext cx="4212468" cy="5760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Isosceles Triangle 21">
                <a:extLst>
                  <a:ext uri="{FF2B5EF4-FFF2-40B4-BE49-F238E27FC236}">
                    <a16:creationId xmlns:a16="http://schemas.microsoft.com/office/drawing/2014/main" id="{D95EBCF0-C171-4D1E-9E39-9645622743AF}"/>
                  </a:ext>
                </a:extLst>
              </p:cNvPr>
              <p:cNvSpPr/>
              <p:nvPr/>
            </p:nvSpPr>
            <p:spPr>
              <a:xfrm rot="16200000">
                <a:off x="4392000" y="1923934"/>
                <a:ext cx="576000" cy="216000"/>
              </a:xfrm>
              <a:prstGeom prst="triangle">
                <a:avLst>
                  <a:gd name="adj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08A415C-1207-4A3D-B173-6F91B2436DD5}"/>
              </a:ext>
            </a:extLst>
          </p:cNvPr>
          <p:cNvGrpSpPr/>
          <p:nvPr/>
        </p:nvGrpSpPr>
        <p:grpSpPr>
          <a:xfrm>
            <a:off x="2569867" y="3020144"/>
            <a:ext cx="5328592" cy="755937"/>
            <a:chOff x="3414539" y="1203598"/>
            <a:chExt cx="5328592" cy="755937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4902F198-5740-4BAB-8195-DCF788678107}"/>
                </a:ext>
              </a:extLst>
            </p:cNvPr>
            <p:cNvGrpSpPr/>
            <p:nvPr/>
          </p:nvGrpSpPr>
          <p:grpSpPr>
            <a:xfrm>
              <a:off x="3414539" y="1203598"/>
              <a:ext cx="3816400" cy="576064"/>
              <a:chOff x="4572000" y="1743933"/>
              <a:chExt cx="3816400" cy="576064"/>
            </a:xfrm>
            <a:solidFill>
              <a:srgbClr val="FFC000"/>
            </a:solidFill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66B0F29D-64C6-4A66-AAF4-20CABE720A99}"/>
                  </a:ext>
                </a:extLst>
              </p:cNvPr>
              <p:cNvSpPr/>
              <p:nvPr/>
            </p:nvSpPr>
            <p:spPr>
              <a:xfrm>
                <a:off x="4788024" y="1743933"/>
                <a:ext cx="3384376" cy="576064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Isosceles Triangle 31">
                <a:extLst>
                  <a:ext uri="{FF2B5EF4-FFF2-40B4-BE49-F238E27FC236}">
                    <a16:creationId xmlns:a16="http://schemas.microsoft.com/office/drawing/2014/main" id="{77CB928F-BCAA-4EA9-86E3-F612BC5AD982}"/>
                  </a:ext>
                </a:extLst>
              </p:cNvPr>
              <p:cNvSpPr/>
              <p:nvPr/>
            </p:nvSpPr>
            <p:spPr>
              <a:xfrm rot="16200000">
                <a:off x="4392000" y="1923934"/>
                <a:ext cx="576000" cy="216000"/>
              </a:xfrm>
              <a:prstGeom prst="triangle">
                <a:avLst>
                  <a:gd name="adj" fmla="val 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Isosceles Triangle 32">
                <a:extLst>
                  <a:ext uri="{FF2B5EF4-FFF2-40B4-BE49-F238E27FC236}">
                    <a16:creationId xmlns:a16="http://schemas.microsoft.com/office/drawing/2014/main" id="{1ABD4A84-F48B-4044-853F-86A2A60415CD}"/>
                  </a:ext>
                </a:extLst>
              </p:cNvPr>
              <p:cNvSpPr/>
              <p:nvPr/>
            </p:nvSpPr>
            <p:spPr>
              <a:xfrm rot="5400000">
                <a:off x="7992400" y="1923933"/>
                <a:ext cx="576000" cy="216000"/>
              </a:xfrm>
              <a:prstGeom prst="triangle">
                <a:avLst>
                  <a:gd name="adj" fmla="val 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389AD20E-DB91-4C96-8725-75E2030362FC}"/>
                </a:ext>
              </a:extLst>
            </p:cNvPr>
            <p:cNvGrpSpPr/>
            <p:nvPr/>
          </p:nvGrpSpPr>
          <p:grpSpPr>
            <a:xfrm>
              <a:off x="4314639" y="1383471"/>
              <a:ext cx="4428492" cy="576064"/>
              <a:chOff x="4572000" y="1743934"/>
              <a:chExt cx="4428492" cy="576064"/>
            </a:xfrm>
            <a:solidFill>
              <a:schemeClr val="bg1">
                <a:lumMod val="95000"/>
              </a:schemeClr>
            </a:solidFill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E9FE4EFA-1E7B-4D39-BDA9-218E59A79A99}"/>
                  </a:ext>
                </a:extLst>
              </p:cNvPr>
              <p:cNvSpPr/>
              <p:nvPr/>
            </p:nvSpPr>
            <p:spPr>
              <a:xfrm>
                <a:off x="4788024" y="1743934"/>
                <a:ext cx="4212468" cy="5760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Isosceles Triangle 29">
                <a:extLst>
                  <a:ext uri="{FF2B5EF4-FFF2-40B4-BE49-F238E27FC236}">
                    <a16:creationId xmlns:a16="http://schemas.microsoft.com/office/drawing/2014/main" id="{10D3BE27-EFAA-458A-95FC-C8E41492C982}"/>
                  </a:ext>
                </a:extLst>
              </p:cNvPr>
              <p:cNvSpPr/>
              <p:nvPr/>
            </p:nvSpPr>
            <p:spPr>
              <a:xfrm rot="16200000">
                <a:off x="4392000" y="1923934"/>
                <a:ext cx="576000" cy="216000"/>
              </a:xfrm>
              <a:prstGeom prst="triangle">
                <a:avLst>
                  <a:gd name="adj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EA29027-3AB5-4BC8-AECD-38632EED5C59}"/>
              </a:ext>
            </a:extLst>
          </p:cNvPr>
          <p:cNvGrpSpPr/>
          <p:nvPr/>
        </p:nvGrpSpPr>
        <p:grpSpPr>
          <a:xfrm>
            <a:off x="2211605" y="3928417"/>
            <a:ext cx="5328592" cy="755937"/>
            <a:chOff x="3414539" y="1203598"/>
            <a:chExt cx="5328592" cy="755937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70FBF626-09B1-4416-AEFC-6B4DA1087019}"/>
                </a:ext>
              </a:extLst>
            </p:cNvPr>
            <p:cNvGrpSpPr/>
            <p:nvPr/>
          </p:nvGrpSpPr>
          <p:grpSpPr>
            <a:xfrm>
              <a:off x="3414539" y="1203598"/>
              <a:ext cx="3816400" cy="576064"/>
              <a:chOff x="4572000" y="1743933"/>
              <a:chExt cx="3816400" cy="576064"/>
            </a:xfrm>
            <a:solidFill>
              <a:srgbClr val="FFC000"/>
            </a:solidFill>
          </p:grpSpPr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AA8059BC-6016-45B8-88AA-1F2F3543F4C6}"/>
                  </a:ext>
                </a:extLst>
              </p:cNvPr>
              <p:cNvSpPr/>
              <p:nvPr/>
            </p:nvSpPr>
            <p:spPr>
              <a:xfrm>
                <a:off x="4788024" y="1743933"/>
                <a:ext cx="3384376" cy="57606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0" name="Isosceles Triangle 39">
                <a:extLst>
                  <a:ext uri="{FF2B5EF4-FFF2-40B4-BE49-F238E27FC236}">
                    <a16:creationId xmlns:a16="http://schemas.microsoft.com/office/drawing/2014/main" id="{4F6CC22E-3E40-4F83-B91E-C8C73E315407}"/>
                  </a:ext>
                </a:extLst>
              </p:cNvPr>
              <p:cNvSpPr/>
              <p:nvPr/>
            </p:nvSpPr>
            <p:spPr>
              <a:xfrm rot="16200000">
                <a:off x="4392000" y="1923934"/>
                <a:ext cx="576000" cy="216000"/>
              </a:xfrm>
              <a:prstGeom prst="triangle">
                <a:avLst>
                  <a:gd name="adj" fmla="val 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1" name="Isosceles Triangle 40">
                <a:extLst>
                  <a:ext uri="{FF2B5EF4-FFF2-40B4-BE49-F238E27FC236}">
                    <a16:creationId xmlns:a16="http://schemas.microsoft.com/office/drawing/2014/main" id="{84DA418D-023D-49C9-8C4E-7DA5F7C9E808}"/>
                  </a:ext>
                </a:extLst>
              </p:cNvPr>
              <p:cNvSpPr/>
              <p:nvPr/>
            </p:nvSpPr>
            <p:spPr>
              <a:xfrm rot="5400000">
                <a:off x="7992400" y="1923933"/>
                <a:ext cx="576000" cy="216000"/>
              </a:xfrm>
              <a:prstGeom prst="triangle">
                <a:avLst>
                  <a:gd name="adj" fmla="val 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6EC645AA-60AD-42E4-92FF-4A68B95FE169}"/>
                </a:ext>
              </a:extLst>
            </p:cNvPr>
            <p:cNvGrpSpPr/>
            <p:nvPr/>
          </p:nvGrpSpPr>
          <p:grpSpPr>
            <a:xfrm>
              <a:off x="4314639" y="1383471"/>
              <a:ext cx="4428492" cy="576064"/>
              <a:chOff x="4572000" y="1743934"/>
              <a:chExt cx="4428492" cy="576064"/>
            </a:xfrm>
            <a:solidFill>
              <a:schemeClr val="bg1">
                <a:lumMod val="95000"/>
              </a:schemeClr>
            </a:solidFill>
          </p:grpSpPr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82F56625-7CA3-4563-A49E-781CB007AA48}"/>
                  </a:ext>
                </a:extLst>
              </p:cNvPr>
              <p:cNvSpPr/>
              <p:nvPr/>
            </p:nvSpPr>
            <p:spPr>
              <a:xfrm>
                <a:off x="4788024" y="1743934"/>
                <a:ext cx="4212468" cy="5760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Isosceles Triangle 37">
                <a:extLst>
                  <a:ext uri="{FF2B5EF4-FFF2-40B4-BE49-F238E27FC236}">
                    <a16:creationId xmlns:a16="http://schemas.microsoft.com/office/drawing/2014/main" id="{9448CD04-644F-44B7-BEA2-874992AD21D1}"/>
                  </a:ext>
                </a:extLst>
              </p:cNvPr>
              <p:cNvSpPr/>
              <p:nvPr/>
            </p:nvSpPr>
            <p:spPr>
              <a:xfrm rot="16200000">
                <a:off x="4392000" y="1923934"/>
                <a:ext cx="576000" cy="216000"/>
              </a:xfrm>
              <a:prstGeom prst="triangle">
                <a:avLst>
                  <a:gd name="adj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A4D49352-D009-4E24-A07D-CB41865AC44F}"/>
              </a:ext>
            </a:extLst>
          </p:cNvPr>
          <p:cNvSpPr txBox="1"/>
          <p:nvPr/>
        </p:nvSpPr>
        <p:spPr>
          <a:xfrm>
            <a:off x="3501766" y="1260765"/>
            <a:ext cx="608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>
                <a:solidFill>
                  <a:schemeClr val="bg1"/>
                </a:solidFill>
                <a:latin typeface="New Athletic M54" panose="02000500000000000000" pitchFamily="2" charset="0"/>
                <a:cs typeface="Arial" pitchFamily="34" charset="0"/>
              </a:rPr>
              <a:t>01</a:t>
            </a:r>
            <a:endParaRPr lang="ko-KR" altLang="en-US" sz="2400" b="1">
              <a:solidFill>
                <a:schemeClr val="bg1"/>
              </a:solidFill>
              <a:latin typeface="New Athletic M54" panose="02000500000000000000" pitchFamily="2" charset="0"/>
              <a:cs typeface="Arial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09208A5-9911-43F7-BAFA-B062082E4C41}"/>
              </a:ext>
            </a:extLst>
          </p:cNvPr>
          <p:cNvSpPr txBox="1"/>
          <p:nvPr/>
        </p:nvSpPr>
        <p:spPr>
          <a:xfrm>
            <a:off x="3148774" y="2169038"/>
            <a:ext cx="608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>
                <a:solidFill>
                  <a:schemeClr val="bg1"/>
                </a:solidFill>
                <a:latin typeface="New Athletic M54" panose="02000500000000000000" pitchFamily="2" charset="0"/>
                <a:cs typeface="Arial" pitchFamily="34" charset="0"/>
              </a:rPr>
              <a:t>02</a:t>
            </a:r>
            <a:endParaRPr lang="ko-KR" altLang="en-US" sz="2400" b="1">
              <a:solidFill>
                <a:schemeClr val="bg1"/>
              </a:solidFill>
              <a:latin typeface="New Athletic M54" panose="02000500000000000000" pitchFamily="2" charset="0"/>
              <a:cs typeface="Arial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C788DB9-B8CF-4CA6-83A1-44BC08201DF7}"/>
              </a:ext>
            </a:extLst>
          </p:cNvPr>
          <p:cNvSpPr txBox="1"/>
          <p:nvPr/>
        </p:nvSpPr>
        <p:spPr>
          <a:xfrm>
            <a:off x="2795783" y="3077311"/>
            <a:ext cx="608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>
                <a:solidFill>
                  <a:schemeClr val="bg1"/>
                </a:solidFill>
                <a:latin typeface="New Athletic M54" panose="02000500000000000000" pitchFamily="2" charset="0"/>
                <a:cs typeface="Arial" pitchFamily="34" charset="0"/>
              </a:rPr>
              <a:t>03</a:t>
            </a:r>
            <a:endParaRPr lang="ko-KR" altLang="en-US" sz="2400" b="1">
              <a:solidFill>
                <a:schemeClr val="bg1"/>
              </a:solidFill>
              <a:latin typeface="New Athletic M54" panose="02000500000000000000" pitchFamily="2" charset="0"/>
              <a:cs typeface="Arial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78354F3-DEE9-44B0-8A57-75D294573CA5}"/>
              </a:ext>
            </a:extLst>
          </p:cNvPr>
          <p:cNvSpPr txBox="1"/>
          <p:nvPr/>
        </p:nvSpPr>
        <p:spPr>
          <a:xfrm>
            <a:off x="2442792" y="3985584"/>
            <a:ext cx="608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>
                <a:solidFill>
                  <a:schemeClr val="bg1"/>
                </a:solidFill>
                <a:latin typeface="New Athletic M54" panose="02000500000000000000" pitchFamily="2" charset="0"/>
                <a:cs typeface="Arial" pitchFamily="34" charset="0"/>
              </a:rPr>
              <a:t>04</a:t>
            </a:r>
            <a:endParaRPr lang="ko-KR" altLang="en-US" sz="2400" b="1">
              <a:solidFill>
                <a:schemeClr val="bg1"/>
              </a:solidFill>
              <a:latin typeface="New Athletic M54" panose="02000500000000000000" pitchFamily="2" charset="0"/>
              <a:cs typeface="Arial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9784CAF-C095-4C71-A12F-1BE42043534A}"/>
              </a:ext>
            </a:extLst>
          </p:cNvPr>
          <p:cNvSpPr txBox="1"/>
          <p:nvPr/>
        </p:nvSpPr>
        <p:spPr>
          <a:xfrm>
            <a:off x="4778067" y="1470594"/>
            <a:ext cx="3716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latin typeface="New Athletic M54" panose="02000500000000000000" pitchFamily="2" charset="0"/>
                <a:cs typeface="Arial" pitchFamily="34" charset="0"/>
              </a:rPr>
              <a:t>Summer Update and Physicals</a:t>
            </a:r>
            <a:endParaRPr lang="ko-KR" altLang="en-US" b="1" dirty="0">
              <a:latin typeface="New Athletic M54" panose="02000500000000000000" pitchFamily="2" charset="0"/>
              <a:cs typeface="Arial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976B8F2-E294-48B0-9C2C-740F5340668F}"/>
              </a:ext>
            </a:extLst>
          </p:cNvPr>
          <p:cNvSpPr txBox="1"/>
          <p:nvPr/>
        </p:nvSpPr>
        <p:spPr>
          <a:xfrm>
            <a:off x="4441376" y="2383660"/>
            <a:ext cx="3716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latin typeface="New Athletic M54" panose="02000500000000000000" pitchFamily="2" charset="0"/>
                <a:cs typeface="Arial" pitchFamily="34" charset="0"/>
              </a:rPr>
              <a:t>Uniform Reveal and Guidelines</a:t>
            </a:r>
            <a:endParaRPr lang="ko-KR" altLang="en-US" b="1" dirty="0">
              <a:latin typeface="New Athletic M54" panose="02000500000000000000" pitchFamily="2" charset="0"/>
              <a:cs typeface="Arial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9F53433-5569-442F-AC78-FC3691D2BFFD}"/>
              </a:ext>
            </a:extLst>
          </p:cNvPr>
          <p:cNvSpPr txBox="1"/>
          <p:nvPr/>
        </p:nvSpPr>
        <p:spPr>
          <a:xfrm>
            <a:off x="3933763" y="3291869"/>
            <a:ext cx="3716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latin typeface="New Athletic M54" panose="02000500000000000000" pitchFamily="2" charset="0"/>
                <a:cs typeface="Arial" pitchFamily="34" charset="0"/>
              </a:rPr>
              <a:t>Camp schedule and Important Dates</a:t>
            </a:r>
            <a:endParaRPr lang="ko-KR" altLang="en-US" b="1" dirty="0">
              <a:latin typeface="New Athletic M54" panose="02000500000000000000" pitchFamily="2" charset="0"/>
              <a:cs typeface="Arial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94EB29F-F1A9-4CC6-BA7A-0BEC21DDFD0E}"/>
              </a:ext>
            </a:extLst>
          </p:cNvPr>
          <p:cNvSpPr txBox="1"/>
          <p:nvPr/>
        </p:nvSpPr>
        <p:spPr>
          <a:xfrm>
            <a:off x="4044230" y="4184908"/>
            <a:ext cx="3716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latin typeface="New Athletic M54" panose="02000500000000000000" pitchFamily="2" charset="0"/>
                <a:cs typeface="Arial" pitchFamily="34" charset="0"/>
              </a:rPr>
              <a:t>Methods of Communication</a:t>
            </a:r>
            <a:endParaRPr lang="ko-KR" altLang="en-US" b="1" dirty="0">
              <a:latin typeface="New Athletic M54" panose="02000500000000000000" pitchFamily="2" charset="0"/>
              <a:cs typeface="Arial" pitchFamily="34" charset="0"/>
            </a:endParaRPr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2AE906C5-E6AB-4A0E-994B-E4635A181F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80746" y="-13986"/>
            <a:ext cx="1695744" cy="1152129"/>
          </a:xfrm>
        </p:spPr>
        <p:txBody>
          <a:bodyPr/>
          <a:lstStyle/>
          <a:p>
            <a:r>
              <a:rPr lang="en-US" altLang="ko-KR">
                <a:latin typeface="New Athletic M54" panose="02000500000000000000" pitchFamily="2" charset="0"/>
                <a:ea typeface="맑은 고딕" pitchFamily="50" charset="-127"/>
              </a:rPr>
              <a:t>Agenda</a:t>
            </a:r>
            <a:endParaRPr lang="en-US" altLang="ko-KR">
              <a:latin typeface="New Athletic M54" panose="02000500000000000000" pitchFamily="2" charset="0"/>
            </a:endParaRPr>
          </a:p>
        </p:txBody>
      </p:sp>
      <p:pic>
        <p:nvPicPr>
          <p:cNvPr id="64" name="Picture 63" descr="A close up of a logo&#10;&#10;Description automatically generated">
            <a:extLst>
              <a:ext uri="{FF2B5EF4-FFF2-40B4-BE49-F238E27FC236}">
                <a16:creationId xmlns:a16="http://schemas.microsoft.com/office/drawing/2014/main" id="{912BBE6B-60BC-4BE4-8B05-95AD342750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02" y="2769202"/>
            <a:ext cx="1505976" cy="684144"/>
          </a:xfrm>
          <a:prstGeom prst="rect">
            <a:avLst/>
          </a:prstGeom>
        </p:spPr>
      </p:pic>
      <p:pic>
        <p:nvPicPr>
          <p:cNvPr id="67" name="Picture 66" descr="A close up of a logo&#10;&#10;Description automatically generated">
            <a:extLst>
              <a:ext uri="{FF2B5EF4-FFF2-40B4-BE49-F238E27FC236}">
                <a16:creationId xmlns:a16="http://schemas.microsoft.com/office/drawing/2014/main" id="{FC70B0A5-49BF-4063-B2E6-09BA3A609B1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83" y="774418"/>
            <a:ext cx="2807862" cy="1814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4256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7"/>
          <p:cNvSpPr txBox="1">
            <a:spLocks/>
          </p:cNvSpPr>
          <p:nvPr/>
        </p:nvSpPr>
        <p:spPr>
          <a:xfrm>
            <a:off x="323528" y="2658388"/>
            <a:ext cx="1440160" cy="246087"/>
          </a:xfrm>
          <a:prstGeom prst="rect">
            <a:avLst/>
          </a:prstGeom>
          <a:noFill/>
          <a:ln w="19050">
            <a:noFill/>
          </a:ln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>
                <a:solidFill>
                  <a:schemeClr val="bg1"/>
                </a:solidFill>
                <a:latin typeface="New Athletic M54" panose="02000500000000000000" pitchFamily="2" charset="0"/>
                <a:cs typeface="Arial" pitchFamily="34" charset="0"/>
              </a:rPr>
              <a:t>Chris </a:t>
            </a:r>
            <a:r>
              <a:rPr lang="en-US" sz="1400" b="1" err="1">
                <a:solidFill>
                  <a:schemeClr val="bg1"/>
                </a:solidFill>
                <a:latin typeface="New Athletic M54" panose="02000500000000000000" pitchFamily="2" charset="0"/>
                <a:cs typeface="Arial" pitchFamily="34" charset="0"/>
              </a:rPr>
              <a:t>Goldrick</a:t>
            </a:r>
            <a:endParaRPr lang="en-US" sz="1400" b="1">
              <a:solidFill>
                <a:schemeClr val="bg1"/>
              </a:solidFill>
              <a:latin typeface="New Athletic M54" panose="02000500000000000000" pitchFamily="2" charset="0"/>
              <a:cs typeface="Arial" pitchFamily="34" charset="0"/>
            </a:endParaRPr>
          </a:p>
        </p:txBody>
      </p:sp>
      <p:sp>
        <p:nvSpPr>
          <p:cNvPr id="13" name="Text Placeholder 17"/>
          <p:cNvSpPr txBox="1">
            <a:spLocks/>
          </p:cNvSpPr>
          <p:nvPr/>
        </p:nvSpPr>
        <p:spPr>
          <a:xfrm>
            <a:off x="2093824" y="2680734"/>
            <a:ext cx="1581131" cy="201394"/>
          </a:xfrm>
          <a:prstGeom prst="rect">
            <a:avLst/>
          </a:prstGeom>
          <a:noFill/>
          <a:ln w="19050">
            <a:noFill/>
          </a:ln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>
                <a:solidFill>
                  <a:schemeClr val="bg1"/>
                </a:solidFill>
                <a:latin typeface="New Athletic M54" panose="02000500000000000000" pitchFamily="2" charset="0"/>
                <a:cs typeface="Arial" pitchFamily="34" charset="0"/>
              </a:rPr>
              <a:t>James West Jr.</a:t>
            </a:r>
          </a:p>
        </p:txBody>
      </p:sp>
      <p:sp>
        <p:nvSpPr>
          <p:cNvPr id="14" name="Text Placeholder 17"/>
          <p:cNvSpPr txBox="1">
            <a:spLocks/>
          </p:cNvSpPr>
          <p:nvPr/>
        </p:nvSpPr>
        <p:spPr>
          <a:xfrm>
            <a:off x="4039706" y="2680734"/>
            <a:ext cx="1440160" cy="246087"/>
          </a:xfrm>
          <a:prstGeom prst="rect">
            <a:avLst/>
          </a:prstGeom>
          <a:noFill/>
          <a:ln w="19050">
            <a:noFill/>
          </a:ln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>
                <a:solidFill>
                  <a:schemeClr val="bg1"/>
                </a:solidFill>
                <a:latin typeface="New Athletic M54" panose="02000500000000000000" pitchFamily="2" charset="0"/>
                <a:cs typeface="Arial" pitchFamily="34" charset="0"/>
              </a:rPr>
              <a:t>Vic </a:t>
            </a:r>
            <a:r>
              <a:rPr lang="en-US" sz="1400" b="1" err="1">
                <a:solidFill>
                  <a:schemeClr val="bg1"/>
                </a:solidFill>
                <a:latin typeface="New Athletic M54" panose="02000500000000000000" pitchFamily="2" charset="0"/>
                <a:cs typeface="Arial" pitchFamily="34" charset="0"/>
              </a:rPr>
              <a:t>Olear</a:t>
            </a:r>
            <a:endParaRPr lang="en-US" sz="1400" b="1">
              <a:solidFill>
                <a:schemeClr val="bg1"/>
              </a:solidFill>
              <a:latin typeface="New Athletic M54" panose="02000500000000000000" pitchFamily="2" charset="0"/>
              <a:cs typeface="Arial" pitchFamily="34" charset="0"/>
            </a:endParaRPr>
          </a:p>
        </p:txBody>
      </p:sp>
      <p:sp>
        <p:nvSpPr>
          <p:cNvPr id="15" name="Text Placeholder 17"/>
          <p:cNvSpPr txBox="1">
            <a:spLocks/>
          </p:cNvSpPr>
          <p:nvPr/>
        </p:nvSpPr>
        <p:spPr>
          <a:xfrm>
            <a:off x="5765055" y="2712189"/>
            <a:ext cx="1440160" cy="246087"/>
          </a:xfrm>
          <a:prstGeom prst="rect">
            <a:avLst/>
          </a:prstGeom>
          <a:noFill/>
          <a:ln w="19050">
            <a:noFill/>
          </a:ln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>
                <a:solidFill>
                  <a:schemeClr val="bg1"/>
                </a:solidFill>
                <a:latin typeface="New Athletic M54" panose="02000500000000000000" pitchFamily="2" charset="0"/>
                <a:cs typeface="Arial" pitchFamily="34" charset="0"/>
              </a:rPr>
              <a:t>Jim </a:t>
            </a:r>
            <a:r>
              <a:rPr lang="en-US" sz="1400" b="1" err="1">
                <a:solidFill>
                  <a:schemeClr val="bg1"/>
                </a:solidFill>
                <a:latin typeface="New Athletic M54" panose="02000500000000000000" pitchFamily="2" charset="0"/>
                <a:cs typeface="Arial" pitchFamily="34" charset="0"/>
              </a:rPr>
              <a:t>Geringher</a:t>
            </a:r>
            <a:endParaRPr lang="en-US" sz="1400" b="1">
              <a:solidFill>
                <a:schemeClr val="bg1"/>
              </a:solidFill>
              <a:latin typeface="New Athletic M54" panose="02000500000000000000" pitchFamily="2" charset="0"/>
              <a:cs typeface="Arial" pitchFamily="34" charset="0"/>
            </a:endParaRPr>
          </a:p>
        </p:txBody>
      </p:sp>
      <p:sp>
        <p:nvSpPr>
          <p:cNvPr id="16" name="Text Placeholder 17"/>
          <p:cNvSpPr txBox="1">
            <a:spLocks/>
          </p:cNvSpPr>
          <p:nvPr/>
        </p:nvSpPr>
        <p:spPr>
          <a:xfrm>
            <a:off x="2602793" y="4473218"/>
            <a:ext cx="1440160" cy="246087"/>
          </a:xfrm>
          <a:prstGeom prst="rect">
            <a:avLst/>
          </a:prstGeom>
          <a:noFill/>
          <a:ln w="19050">
            <a:noFill/>
          </a:ln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>
                <a:solidFill>
                  <a:schemeClr val="bg1"/>
                </a:solidFill>
                <a:cs typeface="Arial" pitchFamily="34" charset="0"/>
              </a:rPr>
              <a:t>Name Here</a:t>
            </a:r>
          </a:p>
        </p:txBody>
      </p:sp>
      <p:pic>
        <p:nvPicPr>
          <p:cNvPr id="10" name="Picture Placeholder 9" descr="A person wearing a hat&#10;&#10;Description automatically generated">
            <a:extLst>
              <a:ext uri="{FF2B5EF4-FFF2-40B4-BE49-F238E27FC236}">
                <a16:creationId xmlns:a16="http://schemas.microsoft.com/office/drawing/2014/main" id="{3AC4B962-D2C8-4D80-84F0-EB045B7CC92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72" y="887775"/>
            <a:ext cx="1561718" cy="1686011"/>
          </a:xfrm>
        </p:spPr>
      </p:pic>
      <p:pic>
        <p:nvPicPr>
          <p:cNvPr id="28" name="Picture Placeholder 27" descr="A person wearing a hat&#10;&#10;Description automatically generated">
            <a:extLst>
              <a:ext uri="{FF2B5EF4-FFF2-40B4-BE49-F238E27FC236}">
                <a16:creationId xmlns:a16="http://schemas.microsoft.com/office/drawing/2014/main" id="{A6DD4432-0E6F-4B99-8289-A435EF7CA288}"/>
              </a:ext>
            </a:extLst>
          </p:cNvPr>
          <p:cNvPicPr preferRelativeResize="0">
            <a:picLocks noGrp="1" noChangeAspect="1"/>
          </p:cNvPicPr>
          <p:nvPr>
            <p:ph type="pic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59" y="2991683"/>
            <a:ext cx="1656185" cy="1749928"/>
          </a:xfrm>
        </p:spPr>
      </p:pic>
      <p:pic>
        <p:nvPicPr>
          <p:cNvPr id="39" name="Picture Placeholder 38">
            <a:extLst>
              <a:ext uri="{FF2B5EF4-FFF2-40B4-BE49-F238E27FC236}">
                <a16:creationId xmlns:a16="http://schemas.microsoft.com/office/drawing/2014/main" id="{B85EDED0-2B54-480F-8296-266664311C7C}"/>
              </a:ext>
            </a:extLst>
          </p:cNvPr>
          <p:cNvPicPr>
            <a:picLocks noGrp="1" noChangeAspect="1"/>
          </p:cNvPicPr>
          <p:nvPr>
            <p:ph type="pic" idx="1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347" y="3008284"/>
            <a:ext cx="1790757" cy="1733327"/>
          </a:xfrm>
        </p:spPr>
      </p:pic>
      <p:pic>
        <p:nvPicPr>
          <p:cNvPr id="45" name="Picture Placeholder 44" descr="A picture containing person, player, man, sport&#10;&#10;Description automatically generated">
            <a:extLst>
              <a:ext uri="{FF2B5EF4-FFF2-40B4-BE49-F238E27FC236}">
                <a16:creationId xmlns:a16="http://schemas.microsoft.com/office/drawing/2014/main" id="{04E205EE-6CEB-4971-BBBE-6D09C33547C7}"/>
              </a:ext>
            </a:extLst>
          </p:cNvPr>
          <p:cNvPicPr>
            <a:picLocks noGrp="1" noChangeAspect="1"/>
          </p:cNvPicPr>
          <p:nvPr>
            <p:ph type="pic" idx="15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629" y="885739"/>
            <a:ext cx="1764317" cy="1686011"/>
          </a:xfrm>
        </p:spPr>
      </p:pic>
      <p:pic>
        <p:nvPicPr>
          <p:cNvPr id="6" name="Picture Placeholder 5" descr="A person in a red shirt&#10;&#10;Description automatically generated">
            <a:extLst>
              <a:ext uri="{FF2B5EF4-FFF2-40B4-BE49-F238E27FC236}">
                <a16:creationId xmlns:a16="http://schemas.microsoft.com/office/drawing/2014/main" id="{88A9291B-6DFB-47D9-ACA5-7B97F0A4E4AA}"/>
              </a:ext>
            </a:extLst>
          </p:cNvPr>
          <p:cNvPicPr>
            <a:picLocks noGrp="1" noChangeAspect="1"/>
          </p:cNvPicPr>
          <p:nvPr>
            <p:ph type="pic" idx="16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829" y="865811"/>
            <a:ext cx="1440159" cy="1767464"/>
          </a:xfrm>
        </p:spPr>
      </p:pic>
      <p:pic>
        <p:nvPicPr>
          <p:cNvPr id="4" name="Picture Placeholder 3" descr="A person wearing glasses and smiling at the camera&#10;&#10;Description automatically generated">
            <a:extLst>
              <a:ext uri="{FF2B5EF4-FFF2-40B4-BE49-F238E27FC236}">
                <a16:creationId xmlns:a16="http://schemas.microsoft.com/office/drawing/2014/main" id="{27751854-D33F-47CF-ABBE-66461238B9F8}"/>
              </a:ext>
            </a:extLst>
          </p:cNvPr>
          <p:cNvPicPr>
            <a:picLocks noGrp="1" noChangeAspect="1"/>
          </p:cNvPicPr>
          <p:nvPr>
            <p:ph type="pic" idx="17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707" y="858630"/>
            <a:ext cx="1440159" cy="1729422"/>
          </a:xfrm>
        </p:spPr>
      </p:pic>
      <p:pic>
        <p:nvPicPr>
          <p:cNvPr id="8" name="Picture Placeholder 7" descr="A person wearing glasses and smiling at the camera&#10;&#10;Description automatically generated">
            <a:extLst>
              <a:ext uri="{FF2B5EF4-FFF2-40B4-BE49-F238E27FC236}">
                <a16:creationId xmlns:a16="http://schemas.microsoft.com/office/drawing/2014/main" id="{5253246F-7B00-4916-81D4-DE87DFAB73F2}"/>
              </a:ext>
            </a:extLst>
          </p:cNvPr>
          <p:cNvPicPr>
            <a:picLocks noGrp="1" noChangeAspect="1"/>
          </p:cNvPicPr>
          <p:nvPr>
            <p:ph type="pic" idx="18"/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008" y="3007316"/>
            <a:ext cx="1607031" cy="1749928"/>
          </a:xfrm>
        </p:spPr>
      </p:pic>
      <p:pic>
        <p:nvPicPr>
          <p:cNvPr id="43" name="Picture Placeholder 42" descr="A person wearing a hat&#10;&#10;Description automatically generated">
            <a:extLst>
              <a:ext uri="{FF2B5EF4-FFF2-40B4-BE49-F238E27FC236}">
                <a16:creationId xmlns:a16="http://schemas.microsoft.com/office/drawing/2014/main" id="{77293C82-C8C1-4326-843C-BF807EB91E14}"/>
              </a:ext>
            </a:extLst>
          </p:cNvPr>
          <p:cNvPicPr>
            <a:picLocks noGrp="1" noChangeAspect="1"/>
          </p:cNvPicPr>
          <p:nvPr>
            <p:ph type="pic" idx="12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870" y="858630"/>
            <a:ext cx="1645675" cy="1729422"/>
          </a:xfrm>
        </p:spPr>
      </p:pic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8E3D5973-B0E9-4BFC-A272-DEBF0DA099F9}"/>
              </a:ext>
            </a:extLst>
          </p:cNvPr>
          <p:cNvSpPr txBox="1">
            <a:spLocks/>
          </p:cNvSpPr>
          <p:nvPr/>
        </p:nvSpPr>
        <p:spPr>
          <a:xfrm>
            <a:off x="7346185" y="2739891"/>
            <a:ext cx="1440160" cy="246087"/>
          </a:xfrm>
          <a:prstGeom prst="rect">
            <a:avLst/>
          </a:prstGeom>
          <a:noFill/>
          <a:ln w="19050">
            <a:noFill/>
          </a:ln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>
                <a:solidFill>
                  <a:schemeClr val="bg1"/>
                </a:solidFill>
                <a:latin typeface="New Athletic M54" panose="02000500000000000000" pitchFamily="2" charset="0"/>
                <a:cs typeface="Arial" pitchFamily="34" charset="0"/>
              </a:rPr>
              <a:t>James west sr.</a:t>
            </a:r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99BDE89F-6E29-4AEB-89DB-BD1A7A5E0D59}"/>
              </a:ext>
            </a:extLst>
          </p:cNvPr>
          <p:cNvSpPr txBox="1">
            <a:spLocks/>
          </p:cNvSpPr>
          <p:nvPr/>
        </p:nvSpPr>
        <p:spPr>
          <a:xfrm>
            <a:off x="389106" y="4839645"/>
            <a:ext cx="1440160" cy="246087"/>
          </a:xfrm>
          <a:prstGeom prst="rect">
            <a:avLst/>
          </a:prstGeom>
          <a:noFill/>
          <a:ln w="19050">
            <a:noFill/>
          </a:ln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>
                <a:solidFill>
                  <a:schemeClr val="bg1"/>
                </a:solidFill>
                <a:latin typeface="New Athletic M54" panose="02000500000000000000" pitchFamily="2" charset="0"/>
                <a:cs typeface="Arial" pitchFamily="34" charset="0"/>
              </a:rPr>
              <a:t>Tom Rowan</a:t>
            </a:r>
          </a:p>
        </p:txBody>
      </p:sp>
      <p:sp>
        <p:nvSpPr>
          <p:cNvPr id="22" name="Text Placeholder 17">
            <a:extLst>
              <a:ext uri="{FF2B5EF4-FFF2-40B4-BE49-F238E27FC236}">
                <a16:creationId xmlns:a16="http://schemas.microsoft.com/office/drawing/2014/main" id="{7CDF30AB-2417-4B60-9901-E22A1788789D}"/>
              </a:ext>
            </a:extLst>
          </p:cNvPr>
          <p:cNvSpPr txBox="1">
            <a:spLocks/>
          </p:cNvSpPr>
          <p:nvPr/>
        </p:nvSpPr>
        <p:spPr>
          <a:xfrm>
            <a:off x="2164309" y="4839644"/>
            <a:ext cx="1440160" cy="246087"/>
          </a:xfrm>
          <a:prstGeom prst="rect">
            <a:avLst/>
          </a:prstGeom>
          <a:noFill/>
          <a:ln w="19050">
            <a:noFill/>
          </a:ln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>
                <a:solidFill>
                  <a:schemeClr val="bg1"/>
                </a:solidFill>
                <a:latin typeface="New Athletic M54" panose="02000500000000000000" pitchFamily="2" charset="0"/>
                <a:cs typeface="Arial" pitchFamily="34" charset="0"/>
              </a:rPr>
              <a:t>Chris McGuire</a:t>
            </a:r>
          </a:p>
        </p:txBody>
      </p:sp>
      <p:sp>
        <p:nvSpPr>
          <p:cNvPr id="23" name="Text Placeholder 17">
            <a:extLst>
              <a:ext uri="{FF2B5EF4-FFF2-40B4-BE49-F238E27FC236}">
                <a16:creationId xmlns:a16="http://schemas.microsoft.com/office/drawing/2014/main" id="{66585221-374A-4F35-8B42-AF8A52B93100}"/>
              </a:ext>
            </a:extLst>
          </p:cNvPr>
          <p:cNvSpPr txBox="1">
            <a:spLocks/>
          </p:cNvSpPr>
          <p:nvPr/>
        </p:nvSpPr>
        <p:spPr>
          <a:xfrm>
            <a:off x="4110863" y="4839643"/>
            <a:ext cx="1440160" cy="246087"/>
          </a:xfrm>
          <a:prstGeom prst="rect">
            <a:avLst/>
          </a:prstGeom>
          <a:noFill/>
          <a:ln w="19050">
            <a:noFill/>
          </a:ln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>
                <a:solidFill>
                  <a:schemeClr val="bg1"/>
                </a:solidFill>
                <a:latin typeface="New Athletic M54" panose="02000500000000000000" pitchFamily="2" charset="0"/>
                <a:cs typeface="Arial" pitchFamily="34" charset="0"/>
              </a:rPr>
              <a:t>Cory </a:t>
            </a:r>
            <a:r>
              <a:rPr lang="en-US" sz="1400" b="1" err="1">
                <a:solidFill>
                  <a:schemeClr val="bg1"/>
                </a:solidFill>
                <a:latin typeface="New Athletic M54" panose="02000500000000000000" pitchFamily="2" charset="0"/>
                <a:cs typeface="Arial" pitchFamily="34" charset="0"/>
              </a:rPr>
              <a:t>Amsler</a:t>
            </a:r>
            <a:endParaRPr lang="en-US" sz="1400" b="1">
              <a:solidFill>
                <a:schemeClr val="bg1"/>
              </a:solidFill>
              <a:latin typeface="New Athletic M54" panose="02000500000000000000" pitchFamily="2" charset="0"/>
              <a:cs typeface="Arial" pitchFamily="34" charset="0"/>
            </a:endParaRP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E6EAD51D-8777-4C27-BA7A-57B6E8C2ACC5}"/>
              </a:ext>
            </a:extLst>
          </p:cNvPr>
          <p:cNvSpPr txBox="1">
            <a:spLocks/>
          </p:cNvSpPr>
          <p:nvPr/>
        </p:nvSpPr>
        <p:spPr>
          <a:xfrm>
            <a:off x="5932378" y="4839642"/>
            <a:ext cx="1440160" cy="246087"/>
          </a:xfrm>
          <a:prstGeom prst="rect">
            <a:avLst/>
          </a:prstGeom>
          <a:noFill/>
          <a:ln w="19050">
            <a:noFill/>
          </a:ln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>
                <a:solidFill>
                  <a:schemeClr val="bg1"/>
                </a:solidFill>
                <a:latin typeface="New Athletic M54" panose="02000500000000000000" pitchFamily="2" charset="0"/>
                <a:cs typeface="Arial" pitchFamily="34" charset="0"/>
              </a:rPr>
              <a:t>Will Eagles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4785F561-73BD-46E8-8CAE-28267E61F13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22278" y="43976"/>
            <a:ext cx="3296144" cy="833150"/>
          </a:xfrm>
        </p:spPr>
        <p:txBody>
          <a:bodyPr/>
          <a:lstStyle/>
          <a:p>
            <a:r>
              <a:rPr lang="en-US" altLang="ko-KR">
                <a:effectLst>
                  <a:glow rad="571500">
                    <a:schemeClr val="accent1">
                      <a:alpha val="40000"/>
                    </a:schemeClr>
                  </a:glow>
                </a:effectLst>
                <a:latin typeface="New Athletic M54" panose="02000500000000000000" pitchFamily="2" charset="0"/>
                <a:ea typeface="맑은 고딕" pitchFamily="50" charset="-127"/>
              </a:rPr>
              <a:t>Coaching Staff</a:t>
            </a:r>
            <a:endParaRPr lang="en-US" altLang="ko-KR">
              <a:effectLst>
                <a:glow rad="571500">
                  <a:schemeClr val="accent1">
                    <a:alpha val="40000"/>
                  </a:schemeClr>
                </a:glow>
              </a:effectLst>
              <a:latin typeface="New Athletic M54" panose="02000500000000000000" pitchFamily="2" charset="0"/>
            </a:endParaRPr>
          </a:p>
        </p:txBody>
      </p:sp>
      <p:pic>
        <p:nvPicPr>
          <p:cNvPr id="31" name="Picture Placeholder 7">
            <a:extLst>
              <a:ext uri="{FF2B5EF4-FFF2-40B4-BE49-F238E27FC236}">
                <a16:creationId xmlns:a16="http://schemas.microsoft.com/office/drawing/2014/main" id="{3F77002D-82A8-4109-80C9-757F1E595A6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943" y="3007317"/>
            <a:ext cx="1607031" cy="1749928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16192538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D9CCD34C-BCA5-40F3-A277-8A4992429A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83" y="774418"/>
            <a:ext cx="2807862" cy="1814911"/>
          </a:xfrm>
          <a:prstGeom prst="rect">
            <a:avLst/>
          </a:prstGeom>
        </p:spPr>
      </p:pic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B47A620E-E489-4D3B-A3BD-66D09CECC9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78" y="3508400"/>
            <a:ext cx="1351994" cy="1358754"/>
          </a:xfrm>
          <a:prstGeom prst="rect">
            <a:avLst/>
          </a:prstGeom>
        </p:spPr>
      </p:pic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236A43D7-18B2-47B5-A0E1-0C53BBC456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02" y="2769202"/>
            <a:ext cx="1505976" cy="684144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E51CBDF-5E12-4E0D-9F9D-11FEB4B4AF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87785" y="177816"/>
            <a:ext cx="5112568" cy="1152129"/>
          </a:xfrm>
        </p:spPr>
        <p:txBody>
          <a:bodyPr/>
          <a:lstStyle/>
          <a:p>
            <a:r>
              <a:rPr lang="en-US" altLang="ko-KR" sz="5400" dirty="0">
                <a:solidFill>
                  <a:schemeClr val="bg1"/>
                </a:solidFill>
                <a:latin typeface="New Athletic M54" panose="02000500000000000000" pitchFamily="2" charset="0"/>
                <a:ea typeface="맑은 고딕" pitchFamily="50" charset="-127"/>
              </a:rPr>
              <a:t>Uniform reveal</a:t>
            </a:r>
            <a:endParaRPr lang="en-US" altLang="ko-KR" sz="5400" dirty="0">
              <a:solidFill>
                <a:schemeClr val="bg1"/>
              </a:solidFill>
              <a:latin typeface="New Athletic M54" panose="02000500000000000000" pitchFamily="2" charset="0"/>
            </a:endParaRP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E98F09C3-D954-4684-995F-D466C25C045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555776" y="2249016"/>
            <a:ext cx="5558450" cy="1358755"/>
          </a:xfrm>
        </p:spPr>
        <p:txBody>
          <a:bodyPr/>
          <a:lstStyle/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ko-KR" sz="2000" dirty="0">
                <a:latin typeface="New Athletic M54" panose="02000500000000000000" pitchFamily="2" charset="0"/>
              </a:rPr>
              <a:t>Black Cleats with white outline</a:t>
            </a:r>
          </a:p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ko-KR" sz="2000" dirty="0">
                <a:latin typeface="New Athletic M54" panose="02000500000000000000" pitchFamily="2" charset="0"/>
              </a:rPr>
              <a:t>White mid-shin socks or tights</a:t>
            </a:r>
          </a:p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ko-KR" sz="2000" dirty="0">
                <a:latin typeface="New Athletic M54" panose="02000500000000000000" pitchFamily="2" charset="0"/>
              </a:rPr>
              <a:t>Speed top and White compression if showing</a:t>
            </a:r>
          </a:p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ko-KR" sz="2000" dirty="0">
                <a:latin typeface="New Athletic M54" panose="02000500000000000000" pitchFamily="2" charset="0"/>
              </a:rPr>
              <a:t>Black gloves</a:t>
            </a:r>
          </a:p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ko-KR" sz="2000" dirty="0">
                <a:latin typeface="New Athletic M54" panose="02000500000000000000" pitchFamily="2" charset="0"/>
              </a:rPr>
              <a:t>Black or white mouth piece</a:t>
            </a:r>
          </a:p>
        </p:txBody>
      </p:sp>
      <p:sp>
        <p:nvSpPr>
          <p:cNvPr id="7" name="Rounded Rectangle 2">
            <a:extLst>
              <a:ext uri="{FF2B5EF4-FFF2-40B4-BE49-F238E27FC236}">
                <a16:creationId xmlns:a16="http://schemas.microsoft.com/office/drawing/2014/main" id="{BC598768-6C78-40EA-A4E4-24367B51DB24}"/>
              </a:ext>
            </a:extLst>
          </p:cNvPr>
          <p:cNvSpPr/>
          <p:nvPr/>
        </p:nvSpPr>
        <p:spPr>
          <a:xfrm>
            <a:off x="6955470" y="4604626"/>
            <a:ext cx="352834" cy="352834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7D202FB9-F72C-460B-A231-DD6668A2B9D6}"/>
              </a:ext>
            </a:extLst>
          </p:cNvPr>
          <p:cNvSpPr txBox="1">
            <a:spLocks/>
          </p:cNvSpPr>
          <p:nvPr/>
        </p:nvSpPr>
        <p:spPr>
          <a:xfrm>
            <a:off x="7142118" y="4187777"/>
            <a:ext cx="1944216" cy="1152129"/>
          </a:xfrm>
          <a:prstGeom prst="rect">
            <a:avLst/>
          </a:prstGeom>
        </p:spPr>
        <p:txBody>
          <a:bodyPr anchor="ctr"/>
          <a:lstStyle>
            <a:lvl1pPr marL="0" indent="0" algn="r" defTabSz="914400" rtl="0" eaLnBrk="1" latinLnBrk="1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None/>
              <a:defRPr sz="3600" b="1" kern="1200" baseline="0">
                <a:solidFill>
                  <a:schemeClr val="accent2"/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>
                <a:solidFill>
                  <a:schemeClr val="bg1"/>
                </a:solidFill>
                <a:latin typeface="New Athletic M54" panose="02000500000000000000" pitchFamily="2" charset="0"/>
                <a:ea typeface="맑은 고딕" pitchFamily="50" charset="-127"/>
              </a:rPr>
              <a:t>  </a:t>
            </a:r>
            <a:r>
              <a:rPr lang="en-US" altLang="ko-KR" sz="1600">
                <a:solidFill>
                  <a:schemeClr val="bg1"/>
                </a:solidFill>
                <a:ea typeface="맑은 고딕" pitchFamily="50" charset="-127"/>
              </a:rPr>
              <a:t>@</a:t>
            </a:r>
            <a:r>
              <a:rPr lang="en-US" altLang="ko-KR" sz="1600" err="1">
                <a:solidFill>
                  <a:schemeClr val="bg1"/>
                </a:solidFill>
                <a:latin typeface="New Athletic M54" panose="02000500000000000000" pitchFamily="2" charset="0"/>
                <a:ea typeface="맑은 고딕" pitchFamily="50" charset="-127"/>
              </a:rPr>
              <a:t>westcbfootball</a:t>
            </a:r>
            <a:endParaRPr lang="en-US" altLang="ko-KR" sz="1600">
              <a:solidFill>
                <a:schemeClr val="bg1"/>
              </a:solidFill>
              <a:latin typeface="New Athletic M54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8278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D9CCD34C-BCA5-40F3-A277-8A4992429A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564" y="628887"/>
            <a:ext cx="2807862" cy="1814911"/>
          </a:xfrm>
          <a:prstGeom prst="rect">
            <a:avLst/>
          </a:prstGeom>
        </p:spPr>
      </p:pic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B47A620E-E489-4D3B-A3BD-66D09CECC9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78" y="3508400"/>
            <a:ext cx="1351994" cy="1358754"/>
          </a:xfrm>
          <a:prstGeom prst="rect">
            <a:avLst/>
          </a:prstGeom>
        </p:spPr>
      </p:pic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236A43D7-18B2-47B5-A0E1-0C53BBC456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02" y="2769202"/>
            <a:ext cx="1505976" cy="684144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E51CBDF-5E12-4E0D-9F9D-11FEB4B4AF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81336" y="0"/>
            <a:ext cx="5755568" cy="1152129"/>
          </a:xfrm>
        </p:spPr>
        <p:txBody>
          <a:bodyPr/>
          <a:lstStyle/>
          <a:p>
            <a:r>
              <a:rPr lang="en-US" altLang="ko-KR" sz="5400" dirty="0">
                <a:solidFill>
                  <a:schemeClr val="bg1"/>
                </a:solidFill>
                <a:latin typeface="New Athletic M54" panose="02000500000000000000" pitchFamily="2" charset="0"/>
                <a:ea typeface="맑은 고딕" pitchFamily="50" charset="-127"/>
              </a:rPr>
              <a:t>Program staples</a:t>
            </a:r>
            <a:endParaRPr lang="en-US" altLang="ko-KR" sz="5400" dirty="0">
              <a:solidFill>
                <a:schemeClr val="bg1"/>
              </a:solidFill>
              <a:latin typeface="New Athletic M54" panose="02000500000000000000" pitchFamily="2" charset="0"/>
            </a:endParaRP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E98F09C3-D954-4684-995F-D466C25C045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234316" y="1802936"/>
            <a:ext cx="6559826" cy="2230498"/>
          </a:xfrm>
        </p:spPr>
        <p:txBody>
          <a:bodyPr/>
          <a:lstStyle/>
          <a:p>
            <a:pPr algn="l">
              <a:spcBef>
                <a:spcPts val="0"/>
              </a:spcBef>
              <a:defRPr/>
            </a:pPr>
            <a:r>
              <a:rPr lang="en-US" altLang="ko-KR" sz="3200" dirty="0">
                <a:latin typeface="New Athletic M54" panose="02000500000000000000" pitchFamily="2" charset="0"/>
              </a:rPr>
              <a:t>Commitment</a:t>
            </a:r>
            <a:r>
              <a:rPr lang="en-US" altLang="ko-KR" sz="2200" dirty="0">
                <a:latin typeface="New Athletic M54" panose="02000500000000000000" pitchFamily="2" charset="0"/>
              </a:rPr>
              <a:t>……What does it mean anymore</a:t>
            </a:r>
          </a:p>
          <a:p>
            <a:pPr algn="l">
              <a:spcBef>
                <a:spcPts val="0"/>
              </a:spcBef>
              <a:defRPr/>
            </a:pPr>
            <a:r>
              <a:rPr lang="en-US" altLang="ko-KR" sz="3200" dirty="0">
                <a:latin typeface="New Athletic M54" panose="02000500000000000000" pitchFamily="2" charset="0"/>
              </a:rPr>
              <a:t>Accountability</a:t>
            </a:r>
            <a:r>
              <a:rPr lang="en-US" altLang="ko-KR" sz="2200" dirty="0">
                <a:latin typeface="New Athletic M54" panose="02000500000000000000" pitchFamily="2" charset="0"/>
              </a:rPr>
              <a:t>….if not you then who</a:t>
            </a:r>
          </a:p>
          <a:p>
            <a:pPr algn="l">
              <a:spcBef>
                <a:spcPts val="0"/>
              </a:spcBef>
              <a:defRPr/>
            </a:pPr>
            <a:r>
              <a:rPr lang="en-US" altLang="ko-KR" sz="3200" dirty="0">
                <a:latin typeface="New Athletic M54" panose="02000500000000000000" pitchFamily="2" charset="0"/>
              </a:rPr>
              <a:t>Sacrifice</a:t>
            </a:r>
            <a:r>
              <a:rPr lang="en-US" altLang="ko-KR" sz="2200" dirty="0">
                <a:latin typeface="New Athletic M54" panose="02000500000000000000" pitchFamily="2" charset="0"/>
              </a:rPr>
              <a:t>….are you willing to swim upstream</a:t>
            </a:r>
          </a:p>
          <a:p>
            <a:pPr algn="l">
              <a:spcBef>
                <a:spcPts val="0"/>
              </a:spcBef>
              <a:defRPr/>
            </a:pPr>
            <a:r>
              <a:rPr lang="en-US" altLang="ko-KR" sz="2800" dirty="0">
                <a:latin typeface="New Athletic M54" panose="02000500000000000000" pitchFamily="2" charset="0"/>
              </a:rPr>
              <a:t>Teamwork</a:t>
            </a:r>
            <a:r>
              <a:rPr lang="en-US" altLang="ko-KR" sz="2200" dirty="0">
                <a:latin typeface="New Athletic M54" panose="02000500000000000000" pitchFamily="2" charset="0"/>
              </a:rPr>
              <a:t>…Being apart of something bigger then just you</a:t>
            </a:r>
          </a:p>
          <a:p>
            <a:pPr algn="l">
              <a:spcBef>
                <a:spcPts val="0"/>
              </a:spcBef>
              <a:defRPr/>
            </a:pPr>
            <a:endParaRPr lang="en-US" altLang="ko-KR" sz="2200" dirty="0">
              <a:latin typeface="New Athletic M54" panose="02000500000000000000" pitchFamily="2" charset="0"/>
            </a:endParaRPr>
          </a:p>
          <a:p>
            <a:pPr algn="l">
              <a:spcBef>
                <a:spcPts val="0"/>
              </a:spcBef>
              <a:defRPr/>
            </a:pPr>
            <a:r>
              <a:rPr lang="en-US" altLang="ko-KR" sz="2200" dirty="0">
                <a:latin typeface="New Athletic M54" panose="02000500000000000000" pitchFamily="2" charset="0"/>
              </a:rPr>
              <a:t>Thank you for all that you do in allowing your sons to prepare for a life that isn’t going to give them everything on a silver spoon</a:t>
            </a:r>
          </a:p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US" altLang="ko-KR" sz="2000" dirty="0">
              <a:latin typeface="New Athletic M54" panose="02000500000000000000" pitchFamily="2" charset="0"/>
            </a:endParaRPr>
          </a:p>
        </p:txBody>
      </p:sp>
      <p:sp>
        <p:nvSpPr>
          <p:cNvPr id="7" name="Rounded Rectangle 2">
            <a:extLst>
              <a:ext uri="{FF2B5EF4-FFF2-40B4-BE49-F238E27FC236}">
                <a16:creationId xmlns:a16="http://schemas.microsoft.com/office/drawing/2014/main" id="{BC598768-6C78-40EA-A4E4-24367B51DB24}"/>
              </a:ext>
            </a:extLst>
          </p:cNvPr>
          <p:cNvSpPr/>
          <p:nvPr/>
        </p:nvSpPr>
        <p:spPr>
          <a:xfrm>
            <a:off x="6955470" y="4604626"/>
            <a:ext cx="352834" cy="352834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7D202FB9-F72C-460B-A231-DD6668A2B9D6}"/>
              </a:ext>
            </a:extLst>
          </p:cNvPr>
          <p:cNvSpPr txBox="1">
            <a:spLocks/>
          </p:cNvSpPr>
          <p:nvPr/>
        </p:nvSpPr>
        <p:spPr>
          <a:xfrm>
            <a:off x="7142118" y="4187777"/>
            <a:ext cx="1944216" cy="1152129"/>
          </a:xfrm>
          <a:prstGeom prst="rect">
            <a:avLst/>
          </a:prstGeom>
        </p:spPr>
        <p:txBody>
          <a:bodyPr anchor="ctr"/>
          <a:lstStyle>
            <a:lvl1pPr marL="0" indent="0" algn="r" defTabSz="914400" rtl="0" eaLnBrk="1" latinLnBrk="1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None/>
              <a:defRPr sz="3600" b="1" kern="1200" baseline="0">
                <a:solidFill>
                  <a:schemeClr val="accent2"/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>
                <a:solidFill>
                  <a:schemeClr val="bg1"/>
                </a:solidFill>
                <a:latin typeface="New Athletic M54" panose="02000500000000000000" pitchFamily="2" charset="0"/>
                <a:ea typeface="맑은 고딕" pitchFamily="50" charset="-127"/>
              </a:rPr>
              <a:t>  </a:t>
            </a:r>
            <a:r>
              <a:rPr lang="en-US" altLang="ko-KR" sz="1600">
                <a:solidFill>
                  <a:schemeClr val="bg1"/>
                </a:solidFill>
                <a:ea typeface="맑은 고딕" pitchFamily="50" charset="-127"/>
              </a:rPr>
              <a:t>@</a:t>
            </a:r>
            <a:r>
              <a:rPr lang="en-US" altLang="ko-KR" sz="1600" err="1">
                <a:solidFill>
                  <a:schemeClr val="bg1"/>
                </a:solidFill>
                <a:latin typeface="New Athletic M54" panose="02000500000000000000" pitchFamily="2" charset="0"/>
                <a:ea typeface="맑은 고딕" pitchFamily="50" charset="-127"/>
              </a:rPr>
              <a:t>westcbfootball</a:t>
            </a:r>
            <a:endParaRPr lang="en-US" altLang="ko-KR" sz="1600">
              <a:solidFill>
                <a:schemeClr val="bg1"/>
              </a:solidFill>
              <a:latin typeface="New Athletic M54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6647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D9CCD34C-BCA5-40F3-A277-8A4992429A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83" y="774418"/>
            <a:ext cx="2807862" cy="1814911"/>
          </a:xfrm>
          <a:prstGeom prst="rect">
            <a:avLst/>
          </a:prstGeom>
        </p:spPr>
      </p:pic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B47A620E-E489-4D3B-A3BD-66D09CECC9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78" y="3508400"/>
            <a:ext cx="1351994" cy="1358754"/>
          </a:xfrm>
          <a:prstGeom prst="rect">
            <a:avLst/>
          </a:prstGeom>
        </p:spPr>
      </p:pic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236A43D7-18B2-47B5-A0E1-0C53BBC456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02" y="2769202"/>
            <a:ext cx="1505976" cy="684144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E51CBDF-5E12-4E0D-9F9D-11FEB4B4AF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81336" y="0"/>
            <a:ext cx="5112568" cy="1152129"/>
          </a:xfrm>
        </p:spPr>
        <p:txBody>
          <a:bodyPr/>
          <a:lstStyle/>
          <a:p>
            <a:r>
              <a:rPr lang="en-US" altLang="ko-KR" sz="5400" dirty="0">
                <a:solidFill>
                  <a:schemeClr val="bg1"/>
                </a:solidFill>
                <a:latin typeface="New Athletic M54" panose="02000500000000000000" pitchFamily="2" charset="0"/>
                <a:ea typeface="맑은 고딕" pitchFamily="50" charset="-127"/>
              </a:rPr>
              <a:t>Up to Speed</a:t>
            </a:r>
            <a:endParaRPr lang="en-US" altLang="ko-KR" sz="5400" dirty="0">
              <a:solidFill>
                <a:schemeClr val="bg1"/>
              </a:solidFill>
              <a:latin typeface="New Athletic M54" panose="02000500000000000000" pitchFamily="2" charset="0"/>
            </a:endParaRP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E98F09C3-D954-4684-995F-D466C25C045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555776" y="2249016"/>
            <a:ext cx="5558450" cy="1358755"/>
          </a:xfrm>
        </p:spPr>
        <p:txBody>
          <a:bodyPr/>
          <a:lstStyle/>
          <a:p>
            <a:pPr algn="l">
              <a:spcBef>
                <a:spcPts val="0"/>
              </a:spcBef>
              <a:defRPr/>
            </a:pPr>
            <a:r>
              <a:rPr lang="en-US" altLang="ko-KR" sz="2200" dirty="0">
                <a:latin typeface="New Athletic M54" panose="02000500000000000000" pitchFamily="2" charset="0"/>
              </a:rPr>
              <a:t>Gold Card fundraiser a rousing success- with 15000 raised</a:t>
            </a:r>
          </a:p>
          <a:p>
            <a:pPr algn="l">
              <a:spcBef>
                <a:spcPts val="0"/>
              </a:spcBef>
              <a:defRPr/>
            </a:pPr>
            <a:r>
              <a:rPr lang="en-US" altLang="ko-KR" sz="2200" dirty="0">
                <a:latin typeface="New Athletic M54" panose="02000500000000000000" pitchFamily="2" charset="0"/>
              </a:rPr>
              <a:t>Incredible week at youth camp 85+ campers</a:t>
            </a:r>
          </a:p>
          <a:p>
            <a:pPr algn="l">
              <a:spcBef>
                <a:spcPts val="0"/>
              </a:spcBef>
              <a:defRPr/>
            </a:pPr>
            <a:r>
              <a:rPr lang="en-US" altLang="ko-KR" sz="2200" dirty="0">
                <a:latin typeface="New Athletic M54" panose="02000500000000000000" pitchFamily="2" charset="0"/>
              </a:rPr>
              <a:t>West Deptford Camp massive success</a:t>
            </a:r>
          </a:p>
          <a:p>
            <a:pPr algn="l">
              <a:spcBef>
                <a:spcPts val="0"/>
              </a:spcBef>
              <a:defRPr/>
            </a:pPr>
            <a:r>
              <a:rPr lang="en-US" altLang="ko-KR" sz="2200" dirty="0">
                <a:latin typeface="New Athletic M54" panose="02000500000000000000" pitchFamily="2" charset="0"/>
              </a:rPr>
              <a:t>7 on 7 growth </a:t>
            </a:r>
          </a:p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ko-KR" sz="2200" dirty="0">
                <a:latin typeface="New Athletic M54" panose="02000500000000000000" pitchFamily="2" charset="0"/>
              </a:rPr>
              <a:t>Pennsbury</a:t>
            </a:r>
          </a:p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ko-KR" sz="2200" dirty="0">
                <a:latin typeface="New Athletic M54" panose="02000500000000000000" pitchFamily="2" charset="0"/>
              </a:rPr>
              <a:t>Cheltenham</a:t>
            </a:r>
          </a:p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ko-KR" sz="2200" dirty="0">
                <a:latin typeface="New Athletic M54" panose="02000500000000000000" pitchFamily="2" charset="0"/>
              </a:rPr>
              <a:t>Del Val </a:t>
            </a:r>
          </a:p>
          <a:p>
            <a:pPr algn="l">
              <a:spcBef>
                <a:spcPts val="0"/>
              </a:spcBef>
              <a:defRPr/>
            </a:pPr>
            <a:r>
              <a:rPr lang="en-US" altLang="ko-KR" sz="2200" dirty="0">
                <a:latin typeface="New Athletic M54" panose="02000500000000000000" pitchFamily="2" charset="0"/>
              </a:rPr>
              <a:t>One last event planned for tomorrow</a:t>
            </a:r>
          </a:p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US" altLang="ko-KR" sz="2000" dirty="0">
              <a:latin typeface="New Athletic M54" panose="02000500000000000000" pitchFamily="2" charset="0"/>
            </a:endParaRPr>
          </a:p>
        </p:txBody>
      </p:sp>
      <p:sp>
        <p:nvSpPr>
          <p:cNvPr id="7" name="Rounded Rectangle 2">
            <a:extLst>
              <a:ext uri="{FF2B5EF4-FFF2-40B4-BE49-F238E27FC236}">
                <a16:creationId xmlns:a16="http://schemas.microsoft.com/office/drawing/2014/main" id="{BC598768-6C78-40EA-A4E4-24367B51DB24}"/>
              </a:ext>
            </a:extLst>
          </p:cNvPr>
          <p:cNvSpPr/>
          <p:nvPr/>
        </p:nvSpPr>
        <p:spPr>
          <a:xfrm>
            <a:off x="6955470" y="4604626"/>
            <a:ext cx="352834" cy="352834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7D202FB9-F72C-460B-A231-DD6668A2B9D6}"/>
              </a:ext>
            </a:extLst>
          </p:cNvPr>
          <p:cNvSpPr txBox="1">
            <a:spLocks/>
          </p:cNvSpPr>
          <p:nvPr/>
        </p:nvSpPr>
        <p:spPr>
          <a:xfrm>
            <a:off x="7142118" y="4187777"/>
            <a:ext cx="1944216" cy="1152129"/>
          </a:xfrm>
          <a:prstGeom prst="rect">
            <a:avLst/>
          </a:prstGeom>
        </p:spPr>
        <p:txBody>
          <a:bodyPr anchor="ctr"/>
          <a:lstStyle>
            <a:lvl1pPr marL="0" indent="0" algn="r" defTabSz="914400" rtl="0" eaLnBrk="1" latinLnBrk="1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None/>
              <a:defRPr sz="3600" b="1" kern="1200" baseline="0">
                <a:solidFill>
                  <a:schemeClr val="accent2"/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>
                <a:solidFill>
                  <a:schemeClr val="bg1"/>
                </a:solidFill>
                <a:latin typeface="New Athletic M54" panose="02000500000000000000" pitchFamily="2" charset="0"/>
                <a:ea typeface="맑은 고딕" pitchFamily="50" charset="-127"/>
              </a:rPr>
              <a:t>  </a:t>
            </a:r>
            <a:r>
              <a:rPr lang="en-US" altLang="ko-KR" sz="1600">
                <a:solidFill>
                  <a:schemeClr val="bg1"/>
                </a:solidFill>
                <a:ea typeface="맑은 고딕" pitchFamily="50" charset="-127"/>
              </a:rPr>
              <a:t>@</a:t>
            </a:r>
            <a:r>
              <a:rPr lang="en-US" altLang="ko-KR" sz="1600" err="1">
                <a:solidFill>
                  <a:schemeClr val="bg1"/>
                </a:solidFill>
                <a:latin typeface="New Athletic M54" panose="02000500000000000000" pitchFamily="2" charset="0"/>
                <a:ea typeface="맑은 고딕" pitchFamily="50" charset="-127"/>
              </a:rPr>
              <a:t>westcbfootball</a:t>
            </a:r>
            <a:endParaRPr lang="en-US" altLang="ko-KR" sz="1600">
              <a:solidFill>
                <a:schemeClr val="bg1"/>
              </a:solidFill>
              <a:latin typeface="New Athletic M54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7662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D9CCD34C-BCA5-40F3-A277-8A4992429A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83" y="774418"/>
            <a:ext cx="2807862" cy="1814911"/>
          </a:xfrm>
          <a:prstGeom prst="rect">
            <a:avLst/>
          </a:prstGeom>
        </p:spPr>
      </p:pic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B47A620E-E489-4D3B-A3BD-66D09CECC9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78" y="3508400"/>
            <a:ext cx="1351994" cy="1358754"/>
          </a:xfrm>
          <a:prstGeom prst="rect">
            <a:avLst/>
          </a:prstGeom>
        </p:spPr>
      </p:pic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236A43D7-18B2-47B5-A0E1-0C53BBC456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02" y="2769202"/>
            <a:ext cx="1505976" cy="684144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E51CBDF-5E12-4E0D-9F9D-11FEB4B4AF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55776" y="198353"/>
            <a:ext cx="4000899" cy="1152129"/>
          </a:xfrm>
        </p:spPr>
        <p:txBody>
          <a:bodyPr/>
          <a:lstStyle/>
          <a:p>
            <a:r>
              <a:rPr lang="en-US" altLang="ko-KR" sz="5400" dirty="0">
                <a:solidFill>
                  <a:schemeClr val="bg1"/>
                </a:solidFill>
                <a:latin typeface="New Athletic M54" panose="02000500000000000000" pitchFamily="2" charset="0"/>
                <a:ea typeface="맑은 고딕" pitchFamily="50" charset="-127"/>
              </a:rPr>
              <a:t>Physicals</a:t>
            </a:r>
            <a:r>
              <a:rPr lang="en-US" altLang="ko-KR" sz="5400" dirty="0">
                <a:latin typeface="New Athletic M54" panose="02000500000000000000" pitchFamily="2" charset="0"/>
                <a:ea typeface="맑은 고딕" pitchFamily="50" charset="-127"/>
              </a:rPr>
              <a:t> </a:t>
            </a:r>
            <a:endParaRPr lang="en-US" altLang="ko-KR" sz="5400" dirty="0">
              <a:latin typeface="New Athletic M54" panose="02000500000000000000" pitchFamily="2" charset="0"/>
            </a:endParaRP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E98F09C3-D954-4684-995F-D466C25C045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572254" y="1459828"/>
            <a:ext cx="6048672" cy="2438875"/>
          </a:xfrm>
        </p:spPr>
        <p:txBody>
          <a:bodyPr/>
          <a:lstStyle/>
          <a:p>
            <a:pPr algn="l">
              <a:spcBef>
                <a:spcPts val="0"/>
              </a:spcBef>
              <a:defRPr/>
            </a:pPr>
            <a:r>
              <a:rPr lang="en-US" altLang="ko-KR" sz="9600" dirty="0">
                <a:latin typeface="New Athletic M54" panose="02000500000000000000" pitchFamily="2" charset="0"/>
              </a:rPr>
              <a:t>July 23</a:t>
            </a:r>
            <a:r>
              <a:rPr lang="en-US" altLang="ko-KR" sz="9600" baseline="30000" dirty="0">
                <a:latin typeface="New Athletic M54" panose="02000500000000000000" pitchFamily="2" charset="0"/>
              </a:rPr>
              <a:t>rd</a:t>
            </a:r>
            <a:r>
              <a:rPr lang="en-US" altLang="ko-KR" sz="9600" dirty="0">
                <a:latin typeface="New Athletic M54" panose="02000500000000000000" pitchFamily="2" charset="0"/>
              </a:rPr>
              <a:t> </a:t>
            </a:r>
          </a:p>
        </p:txBody>
      </p:sp>
      <p:sp>
        <p:nvSpPr>
          <p:cNvPr id="9" name="Rounded Rectangle 2">
            <a:extLst>
              <a:ext uri="{FF2B5EF4-FFF2-40B4-BE49-F238E27FC236}">
                <a16:creationId xmlns:a16="http://schemas.microsoft.com/office/drawing/2014/main" id="{51B529F1-D202-4782-9173-C59325A7E5AC}"/>
              </a:ext>
            </a:extLst>
          </p:cNvPr>
          <p:cNvSpPr/>
          <p:nvPr/>
        </p:nvSpPr>
        <p:spPr>
          <a:xfrm>
            <a:off x="6955470" y="4604626"/>
            <a:ext cx="352834" cy="352834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EDD216E5-E624-4932-B4FE-B7BDCB4AF836}"/>
              </a:ext>
            </a:extLst>
          </p:cNvPr>
          <p:cNvSpPr txBox="1">
            <a:spLocks/>
          </p:cNvSpPr>
          <p:nvPr/>
        </p:nvSpPr>
        <p:spPr>
          <a:xfrm>
            <a:off x="7142118" y="4187777"/>
            <a:ext cx="1944216" cy="1152129"/>
          </a:xfrm>
          <a:prstGeom prst="rect">
            <a:avLst/>
          </a:prstGeom>
        </p:spPr>
        <p:txBody>
          <a:bodyPr anchor="ctr"/>
          <a:lstStyle>
            <a:lvl1pPr marL="0" indent="0" algn="r" defTabSz="914400" rtl="0" eaLnBrk="1" latinLnBrk="1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None/>
              <a:defRPr sz="3600" b="1" kern="1200" baseline="0">
                <a:solidFill>
                  <a:schemeClr val="accent2"/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>
                <a:solidFill>
                  <a:schemeClr val="bg1"/>
                </a:solidFill>
                <a:latin typeface="New Athletic M54" panose="02000500000000000000" pitchFamily="2" charset="0"/>
                <a:ea typeface="맑은 고딕" pitchFamily="50" charset="-127"/>
              </a:rPr>
              <a:t>  </a:t>
            </a:r>
            <a:r>
              <a:rPr lang="en-US" altLang="ko-KR" sz="1600">
                <a:solidFill>
                  <a:schemeClr val="bg1"/>
                </a:solidFill>
                <a:ea typeface="맑은 고딕" pitchFamily="50" charset="-127"/>
              </a:rPr>
              <a:t>@</a:t>
            </a:r>
            <a:r>
              <a:rPr lang="en-US" altLang="ko-KR" sz="1600" err="1">
                <a:solidFill>
                  <a:schemeClr val="bg1"/>
                </a:solidFill>
                <a:latin typeface="New Athletic M54" panose="02000500000000000000" pitchFamily="2" charset="0"/>
                <a:ea typeface="맑은 고딕" pitchFamily="50" charset="-127"/>
              </a:rPr>
              <a:t>westcbfootball</a:t>
            </a:r>
            <a:endParaRPr lang="en-US" altLang="ko-KR" sz="1600">
              <a:solidFill>
                <a:schemeClr val="bg1"/>
              </a:solidFill>
              <a:latin typeface="New Athletic M54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1558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D9CCD34C-BCA5-40F3-A277-8A4992429A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83" y="774418"/>
            <a:ext cx="2807862" cy="1814911"/>
          </a:xfrm>
          <a:prstGeom prst="rect">
            <a:avLst/>
          </a:prstGeom>
        </p:spPr>
      </p:pic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B47A620E-E489-4D3B-A3BD-66D09CECC9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78" y="3508400"/>
            <a:ext cx="1351994" cy="1358754"/>
          </a:xfrm>
          <a:prstGeom prst="rect">
            <a:avLst/>
          </a:prstGeom>
        </p:spPr>
      </p:pic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236A43D7-18B2-47B5-A0E1-0C53BBC456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02" y="2769202"/>
            <a:ext cx="1505976" cy="684144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E51CBDF-5E12-4E0D-9F9D-11FEB4B4AF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87785" y="177816"/>
            <a:ext cx="5684006" cy="1152129"/>
          </a:xfrm>
        </p:spPr>
        <p:txBody>
          <a:bodyPr/>
          <a:lstStyle/>
          <a:p>
            <a:r>
              <a:rPr lang="en-US" altLang="ko-KR" sz="5400" dirty="0">
                <a:solidFill>
                  <a:schemeClr val="bg1"/>
                </a:solidFill>
                <a:latin typeface="New Athletic M54" panose="02000500000000000000" pitchFamily="2" charset="0"/>
                <a:ea typeface="맑은 고딕" pitchFamily="50" charset="-127"/>
              </a:rPr>
              <a:t>Camp information</a:t>
            </a:r>
            <a:endParaRPr lang="en-US" altLang="ko-KR" sz="5400" dirty="0">
              <a:solidFill>
                <a:schemeClr val="bg1"/>
              </a:solidFill>
              <a:latin typeface="New Athletic M54" panose="02000500000000000000" pitchFamily="2" charset="0"/>
            </a:endParaRP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E98F09C3-D954-4684-995F-D466C25C045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555776" y="2287908"/>
            <a:ext cx="5558450" cy="1358755"/>
          </a:xfrm>
        </p:spPr>
        <p:txBody>
          <a:bodyPr/>
          <a:lstStyle/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ko-KR" sz="1700" dirty="0">
                <a:latin typeface="New Athletic M54" panose="02000500000000000000" pitchFamily="2" charset="0"/>
              </a:rPr>
              <a:t>August 5</a:t>
            </a:r>
            <a:r>
              <a:rPr lang="en-US" altLang="ko-KR" sz="1700" baseline="30000" dirty="0">
                <a:latin typeface="New Athletic M54" panose="02000500000000000000" pitchFamily="2" charset="0"/>
              </a:rPr>
              <a:t>th</a:t>
            </a:r>
            <a:r>
              <a:rPr lang="en-US" altLang="ko-KR" sz="1700" dirty="0">
                <a:latin typeface="New Athletic M54" panose="02000500000000000000" pitchFamily="2" charset="0"/>
              </a:rPr>
              <a:t> start date</a:t>
            </a:r>
          </a:p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ko-KR" sz="1700" dirty="0">
                <a:latin typeface="New Athletic M54" panose="02000500000000000000" pitchFamily="2" charset="0"/>
              </a:rPr>
              <a:t>Two- a day schedule 6-to 8 am and 5 to 7pm</a:t>
            </a:r>
          </a:p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ko-KR" sz="1700" dirty="0">
                <a:latin typeface="New Athletic M54" panose="02000500000000000000" pitchFamily="2" charset="0"/>
              </a:rPr>
              <a:t>Report back to west by 345</a:t>
            </a:r>
          </a:p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ko-KR" sz="1700" dirty="0">
                <a:latin typeface="New Athletic M54" panose="02000500000000000000" pitchFamily="2" charset="0"/>
              </a:rPr>
              <a:t>One a day schedule 4-to 7 pm</a:t>
            </a:r>
          </a:p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ko-KR" sz="1700" dirty="0">
                <a:latin typeface="New Athletic M54" panose="02000500000000000000" pitchFamily="2" charset="0"/>
              </a:rPr>
              <a:t>Report at 345</a:t>
            </a:r>
          </a:p>
          <a:p>
            <a:pPr algn="l">
              <a:spcBef>
                <a:spcPts val="0"/>
              </a:spcBef>
              <a:defRPr/>
            </a:pPr>
            <a:endParaRPr lang="en-US" altLang="ko-KR" sz="1700" dirty="0">
              <a:latin typeface="New Athletic M54" panose="02000500000000000000" pitchFamily="2" charset="0"/>
            </a:endParaRPr>
          </a:p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ko-KR" sz="1700" dirty="0">
                <a:latin typeface="New Athletic M54" panose="02000500000000000000" pitchFamily="2" charset="0"/>
              </a:rPr>
              <a:t>Saturday August 10 from 9- to 11:30 will be JV Varsity only</a:t>
            </a:r>
          </a:p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ko-KR" sz="1700" dirty="0">
                <a:latin typeface="New Athletic M54" panose="02000500000000000000" pitchFamily="2" charset="0"/>
              </a:rPr>
              <a:t>Freshman will be participating in a gold card fundraiser at local </a:t>
            </a:r>
            <a:r>
              <a:rPr lang="en-US" altLang="ko-KR" sz="1700" dirty="0" err="1">
                <a:latin typeface="New Athletic M54" panose="02000500000000000000" pitchFamily="2" charset="0"/>
              </a:rPr>
              <a:t>wawa’s</a:t>
            </a:r>
            <a:endParaRPr lang="en-US" altLang="ko-KR" sz="1700" dirty="0">
              <a:latin typeface="New Athletic M54" panose="02000500000000000000" pitchFamily="2" charset="0"/>
            </a:endParaRPr>
          </a:p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ko-KR" sz="1700" dirty="0">
                <a:latin typeface="New Athletic M54" panose="02000500000000000000" pitchFamily="2" charset="0"/>
              </a:rPr>
              <a:t>August 16</a:t>
            </a:r>
            <a:r>
              <a:rPr lang="en-US" altLang="ko-KR" sz="1700" baseline="30000" dirty="0">
                <a:latin typeface="New Athletic M54" panose="02000500000000000000" pitchFamily="2" charset="0"/>
              </a:rPr>
              <a:t>th</a:t>
            </a:r>
            <a:r>
              <a:rPr lang="en-US" altLang="ko-KR" sz="1700" dirty="0">
                <a:latin typeface="New Athletic M54" panose="02000500000000000000" pitchFamily="2" charset="0"/>
              </a:rPr>
              <a:t> picture day seniors and parents will report at 7:AM everyone else at 8AM</a:t>
            </a:r>
          </a:p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ko-KR" sz="1700" dirty="0">
                <a:latin typeface="New Athletic M54" panose="02000500000000000000" pitchFamily="2" charset="0"/>
              </a:rPr>
              <a:t>August 17</a:t>
            </a:r>
            <a:r>
              <a:rPr lang="en-US" altLang="ko-KR" sz="1700" baseline="30000" dirty="0">
                <a:latin typeface="New Athletic M54" panose="02000500000000000000" pitchFamily="2" charset="0"/>
              </a:rPr>
              <a:t>th</a:t>
            </a:r>
            <a:r>
              <a:rPr lang="en-US" altLang="ko-KR" sz="1700" dirty="0">
                <a:latin typeface="New Athletic M54" panose="02000500000000000000" pitchFamily="2" charset="0"/>
              </a:rPr>
              <a:t> scrimmage at Pennsbury at 10am.  </a:t>
            </a:r>
            <a:r>
              <a:rPr lang="en-US" altLang="ko-KR" sz="1700" dirty="0" err="1">
                <a:latin typeface="New Athletic M54" panose="02000500000000000000" pitchFamily="2" charset="0"/>
              </a:rPr>
              <a:t>Neri’s</a:t>
            </a:r>
            <a:r>
              <a:rPr lang="en-US" altLang="ko-KR" sz="1700" dirty="0">
                <a:latin typeface="New Athletic M54" panose="02000500000000000000" pitchFamily="2" charset="0"/>
              </a:rPr>
              <a:t> hosting a BBQ following the scrimmage</a:t>
            </a:r>
          </a:p>
        </p:txBody>
      </p:sp>
      <p:sp>
        <p:nvSpPr>
          <p:cNvPr id="7" name="Rounded Rectangle 2">
            <a:extLst>
              <a:ext uri="{FF2B5EF4-FFF2-40B4-BE49-F238E27FC236}">
                <a16:creationId xmlns:a16="http://schemas.microsoft.com/office/drawing/2014/main" id="{BC598768-6C78-40EA-A4E4-24367B51DB24}"/>
              </a:ext>
            </a:extLst>
          </p:cNvPr>
          <p:cNvSpPr/>
          <p:nvPr/>
        </p:nvSpPr>
        <p:spPr>
          <a:xfrm>
            <a:off x="6955470" y="4604626"/>
            <a:ext cx="352834" cy="352834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7D202FB9-F72C-460B-A231-DD6668A2B9D6}"/>
              </a:ext>
            </a:extLst>
          </p:cNvPr>
          <p:cNvSpPr txBox="1">
            <a:spLocks/>
          </p:cNvSpPr>
          <p:nvPr/>
        </p:nvSpPr>
        <p:spPr>
          <a:xfrm>
            <a:off x="7142118" y="4187777"/>
            <a:ext cx="1944216" cy="1152129"/>
          </a:xfrm>
          <a:prstGeom prst="rect">
            <a:avLst/>
          </a:prstGeom>
        </p:spPr>
        <p:txBody>
          <a:bodyPr anchor="ctr"/>
          <a:lstStyle>
            <a:lvl1pPr marL="0" indent="0" algn="r" defTabSz="914400" rtl="0" eaLnBrk="1" latinLnBrk="1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None/>
              <a:defRPr sz="3600" b="1" kern="1200" baseline="0">
                <a:solidFill>
                  <a:schemeClr val="accent2"/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>
                <a:solidFill>
                  <a:schemeClr val="bg1"/>
                </a:solidFill>
                <a:latin typeface="New Athletic M54" panose="02000500000000000000" pitchFamily="2" charset="0"/>
                <a:ea typeface="맑은 고딕" pitchFamily="50" charset="-127"/>
              </a:rPr>
              <a:t>  </a:t>
            </a:r>
            <a:r>
              <a:rPr lang="en-US" altLang="ko-KR" sz="1600">
                <a:solidFill>
                  <a:schemeClr val="bg1"/>
                </a:solidFill>
                <a:ea typeface="맑은 고딕" pitchFamily="50" charset="-127"/>
              </a:rPr>
              <a:t>@</a:t>
            </a:r>
            <a:r>
              <a:rPr lang="en-US" altLang="ko-KR" sz="1600" err="1">
                <a:solidFill>
                  <a:schemeClr val="bg1"/>
                </a:solidFill>
                <a:latin typeface="New Athletic M54" panose="02000500000000000000" pitchFamily="2" charset="0"/>
                <a:ea typeface="맑은 고딕" pitchFamily="50" charset="-127"/>
              </a:rPr>
              <a:t>westcbfootball</a:t>
            </a:r>
            <a:endParaRPr lang="en-US" altLang="ko-KR" sz="1600">
              <a:solidFill>
                <a:schemeClr val="bg1"/>
              </a:solidFill>
              <a:latin typeface="New Athletic M54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7459863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COLOR-A1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44342"/>
      </a:accent1>
      <a:accent2>
        <a:srgbClr val="FFC000"/>
      </a:accent2>
      <a:accent3>
        <a:srgbClr val="444342"/>
      </a:accent3>
      <a:accent4>
        <a:srgbClr val="FFC000"/>
      </a:accent4>
      <a:accent5>
        <a:srgbClr val="444342"/>
      </a:accent5>
      <a:accent6>
        <a:srgbClr val="FFC000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-A1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44342"/>
      </a:accent1>
      <a:accent2>
        <a:srgbClr val="FFC000"/>
      </a:accent2>
      <a:accent3>
        <a:srgbClr val="444342"/>
      </a:accent3>
      <a:accent4>
        <a:srgbClr val="FFC000"/>
      </a:accent4>
      <a:accent5>
        <a:srgbClr val="444342"/>
      </a:accent5>
      <a:accent6>
        <a:srgbClr val="FFC000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C000"/>
        </a:solidFill>
        <a:ln>
          <a:noFill/>
        </a:ln>
      </a:spPr>
      <a:bodyPr rtlCol="0" anchor="ctr"/>
      <a:lstStyle>
        <a:defPPr algn="ctr"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Section Break Slide Master">
  <a:themeElements>
    <a:clrScheme name="ALLPPT-COLOR-A1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44342"/>
      </a:accent1>
      <a:accent2>
        <a:srgbClr val="FFC000"/>
      </a:accent2>
      <a:accent3>
        <a:srgbClr val="444342"/>
      </a:accent3>
      <a:accent4>
        <a:srgbClr val="FFC000"/>
      </a:accent4>
      <a:accent5>
        <a:srgbClr val="444342"/>
      </a:accent5>
      <a:accent6>
        <a:srgbClr val="FFC000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1921</TotalTime>
  <Words>821</Words>
  <Application>Microsoft Office PowerPoint</Application>
  <PresentationFormat>On-screen Show (16:9)</PresentationFormat>
  <Paragraphs>165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Abadi</vt:lpstr>
      <vt:lpstr>Arial</vt:lpstr>
      <vt:lpstr>New Athletic M54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ROWAN, ROBERT J</cp:lastModifiedBy>
  <cp:revision>7</cp:revision>
  <dcterms:created xsi:type="dcterms:W3CDTF">2016-12-05T23:26:54Z</dcterms:created>
  <dcterms:modified xsi:type="dcterms:W3CDTF">2019-07-22T23:30:46Z</dcterms:modified>
</cp:coreProperties>
</file>