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36E3-246F-9A40-AA53-EF58F0B288CF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60D3-15DB-FB40-A407-CA9E7A1C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0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36E3-246F-9A40-AA53-EF58F0B288CF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60D3-15DB-FB40-A407-CA9E7A1C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3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36E3-246F-9A40-AA53-EF58F0B288CF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60D3-15DB-FB40-A407-CA9E7A1C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9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36E3-246F-9A40-AA53-EF58F0B288CF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60D3-15DB-FB40-A407-CA9E7A1C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8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36E3-246F-9A40-AA53-EF58F0B288CF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60D3-15DB-FB40-A407-CA9E7A1C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36E3-246F-9A40-AA53-EF58F0B288CF}" type="datetimeFigureOut">
              <a:rPr lang="en-US" smtClean="0"/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60D3-15DB-FB40-A407-CA9E7A1C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09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36E3-246F-9A40-AA53-EF58F0B288CF}" type="datetimeFigureOut">
              <a:rPr lang="en-US" smtClean="0"/>
              <a:t>5/9/17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60D3-15DB-FB40-A407-CA9E7A1C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6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36E3-246F-9A40-AA53-EF58F0B288CF}" type="datetimeFigureOut">
              <a:rPr lang="en-US" smtClean="0"/>
              <a:t>5/9/17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60D3-15DB-FB40-A407-CA9E7A1C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1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36E3-246F-9A40-AA53-EF58F0B288CF}" type="datetimeFigureOut">
              <a:rPr lang="en-US" smtClean="0"/>
              <a:t>5/9/17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60D3-15DB-FB40-A407-CA9E7A1C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7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36E3-246F-9A40-AA53-EF58F0B288CF}" type="datetimeFigureOut">
              <a:rPr lang="en-US" smtClean="0"/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60D3-15DB-FB40-A407-CA9E7A1C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9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36E3-246F-9A40-AA53-EF58F0B288CF}" type="datetimeFigureOut">
              <a:rPr lang="en-US" smtClean="0"/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60D3-15DB-FB40-A407-CA9E7A1C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1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636E3-246F-9A40-AA53-EF58F0B288CF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60D3-15DB-FB40-A407-CA9E7A1C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2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AFA.info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871374"/>
            <a:ext cx="2190750" cy="39014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340" y="1871374"/>
            <a:ext cx="2190750" cy="390144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555" y="1871374"/>
            <a:ext cx="2190750" cy="390144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0" y="1871374"/>
            <a:ext cx="2190750" cy="390144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63223" y="823373"/>
            <a:ext cx="11326181" cy="883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Step 1.                               Step 2.                                    Step 3.                                   Step 4.                                      Step 5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34" y="1878978"/>
            <a:ext cx="2190750" cy="3901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91847" y="187308"/>
            <a:ext cx="9356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Go to </a:t>
            </a:r>
            <a:r>
              <a:rPr lang="en-US" dirty="0">
                <a:hlinkClick r:id="rId6"/>
              </a:rPr>
              <a:t>www.LAFA.info</a:t>
            </a:r>
            <a:r>
              <a:rPr lang="en-US" dirty="0"/>
              <a:t> from your mobile phone, select your team, select Schedule and tap the icon</a:t>
            </a:r>
          </a:p>
        </p:txBody>
      </p:sp>
    </p:spTree>
    <p:extLst>
      <p:ext uri="{BB962C8B-B14F-4D97-AF65-F5344CB8AC3E}">
        <p14:creationId xmlns:p14="http://schemas.microsoft.com/office/powerpoint/2010/main" val="298657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2017-05-09T20:49:12Z</dcterms:modified>
</cp:coreProperties>
</file>