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601200" cy="704056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>
          <p15:clr>
            <a:srgbClr val="A4A3A4"/>
          </p15:clr>
        </p15:guide>
        <p15:guide id="2" pos="35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9900"/>
    <a:srgbClr val="FF0000"/>
    <a:srgbClr val="0000CC"/>
    <a:srgbClr val="000099"/>
    <a:srgbClr val="990000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4965" autoAdjust="0"/>
  </p:normalViewPr>
  <p:slideViewPr>
    <p:cSldViewPr>
      <p:cViewPr>
        <p:scale>
          <a:sx n="100" d="100"/>
          <a:sy n="100" d="100"/>
        </p:scale>
        <p:origin x="1560" y="210"/>
      </p:cViewPr>
      <p:guideLst>
        <p:guide orient="horz" pos="2217"/>
        <p:guide pos="35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542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BCED-764A-45A3-80D9-8EDB6B52E4A9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857250"/>
            <a:ext cx="3157537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300413"/>
            <a:ext cx="7450137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5425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8AE3-22BF-465D-90FA-4EB88B1A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3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08AE3-22BF-465D-90FA-4EB88B1AB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187575"/>
            <a:ext cx="8159750" cy="1508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989388"/>
            <a:ext cx="6721475" cy="180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87E4-111D-463C-84B4-CCF9A135B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60C4E-4198-4B0A-A66B-0DB7C3C4D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82575"/>
            <a:ext cx="2160587" cy="6007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82575"/>
            <a:ext cx="6329363" cy="6007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7E72D-9FDC-430D-9833-B8122AB26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643063"/>
            <a:ext cx="8642350" cy="4646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6A35-BFDF-4CEC-94BF-2050F924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524375"/>
            <a:ext cx="8161338" cy="139858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84500"/>
            <a:ext cx="8161338" cy="1539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7076-9328-4011-8546-D391DDF2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43063"/>
            <a:ext cx="4244975" cy="46466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F9FE-5448-4B60-B264-0284EED0A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76388"/>
            <a:ext cx="4243388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232025"/>
            <a:ext cx="4243388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76388"/>
            <a:ext cx="4244975" cy="655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232025"/>
            <a:ext cx="4244975" cy="40576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B5BD-31EE-4A9A-98D4-53415373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2575"/>
            <a:ext cx="8642350" cy="1173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CF8AA-A9F5-4824-97E1-3ED3BE670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3FBDA-D247-459D-9E78-5C9B5FE04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80988"/>
            <a:ext cx="3159125" cy="11922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80988"/>
            <a:ext cx="5367337" cy="60086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73200"/>
            <a:ext cx="3159125" cy="481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61EC0-8E6D-4844-A06A-A79E4932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929188"/>
            <a:ext cx="5761037" cy="5810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28650"/>
            <a:ext cx="576103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510213"/>
            <a:ext cx="5761037" cy="827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609FA-44C6-480B-896D-16CFF2D10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7838" y="6411913"/>
            <a:ext cx="2243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411913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ctr">
              <a:defRPr sz="15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411913"/>
            <a:ext cx="2243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88" tIns="47544" rIns="95088" bIns="47544" numCol="1" anchor="t" anchorCtr="0" compatLnSpc="1">
            <a:prstTxWarp prst="textNoShape">
              <a:avLst/>
            </a:prstTxWarp>
          </a:bodyPr>
          <a:lstStyle>
            <a:lvl1pPr algn="r">
              <a:defRPr sz="1500" smtClean="0">
                <a:effectLst/>
              </a:defRPr>
            </a:lvl1pPr>
          </a:lstStyle>
          <a:p>
            <a:pPr>
              <a:defRPr/>
            </a:pPr>
            <a:fld id="{E30763ED-021B-42E4-8632-79F80182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glory logo big nbk"/>
          <p:cNvPicPr>
            <a:picLocks noChangeAspect="1" noChangeArrowheads="1"/>
          </p:cNvPicPr>
          <p:nvPr userDrawn="1"/>
        </p:nvPicPr>
        <p:blipFill>
          <a:blip r:embed="rId13" cstate="print">
            <a:lum bright="70000" contrast="-60000"/>
            <a:grayscl/>
          </a:blip>
          <a:srcRect/>
          <a:stretch>
            <a:fillRect/>
          </a:stretch>
        </p:blipFill>
        <p:spPr bwMode="auto">
          <a:xfrm>
            <a:off x="1055688" y="244475"/>
            <a:ext cx="7478712" cy="6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091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091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0913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3113" indent="-298450" algn="l" defTabSz="9509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9038" indent="-238125" algn="l" defTabSz="95091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63700" indent="-238125" algn="l" defTabSz="9509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9950" indent="-238125" algn="l" defTabSz="9509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971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543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115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68750" indent="-238125" algn="l" defTabSz="9509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 rot="10800000" flipV="1">
            <a:off x="637103" y="1"/>
            <a:ext cx="4287283" cy="430887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solidFill>
                  <a:schemeClr val="bg1"/>
                </a:solidFill>
                <a:effectLst/>
                <a:latin typeface="Times New Roman" pitchFamily="18" charset="0"/>
              </a:rPr>
              <a:t>Glory Adkins 16U Gold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" y="2870"/>
            <a:ext cx="612775" cy="42801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62" name="Text Box 546"/>
          <p:cNvSpPr txBox="1">
            <a:spLocks noChangeArrowheads="1"/>
          </p:cNvSpPr>
          <p:nvPr/>
        </p:nvSpPr>
        <p:spPr bwMode="auto">
          <a:xfrm>
            <a:off x="4924386" y="0"/>
            <a:ext cx="4083089" cy="430887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Head  Coach  Jack Fultz</a:t>
            </a:r>
          </a:p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214-557-7722  jsfultz@txglory.com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5" y="0"/>
            <a:ext cx="593725" cy="4365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55" name="Text Box 546">
            <a:extLst>
              <a:ext uri="{FF2B5EF4-FFF2-40B4-BE49-F238E27FC236}">
                <a16:creationId xmlns:a16="http://schemas.microsoft.com/office/drawing/2014/main" id="{E8AF0FD2-AD2D-460D-8C81-97B1B1AB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34" y="529487"/>
            <a:ext cx="1824596" cy="3216265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 Devin Chaky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2B, UTL, OF 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 Honor Roll 1210 PSAT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6" GPA: 4.0/4.0  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devinmchaky@gmail.com  </a:t>
            </a:r>
          </a:p>
        </p:txBody>
      </p:sp>
      <p:pic>
        <p:nvPicPr>
          <p:cNvPr id="9" name="Picture 8" descr="#1 Devin Chaky – 2022&#10;2B, UTL, OF   &#10;Ht: 5' 6&quot; GPA: 4.00/4.00  &#10;devinmchaky@gmail.com">
            <a:extLst>
              <a:ext uri="{FF2B5EF4-FFF2-40B4-BE49-F238E27FC236}">
                <a16:creationId xmlns:a16="http://schemas.microsoft.com/office/drawing/2014/main" id="{92F461C8-807E-4232-AD4C-16C29397F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4" y="943205"/>
            <a:ext cx="1468948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57" name="Text Box 546">
            <a:extLst>
              <a:ext uri="{FF2B5EF4-FFF2-40B4-BE49-F238E27FC236}">
                <a16:creationId xmlns:a16="http://schemas.microsoft.com/office/drawing/2014/main" id="{070894A7-8F6F-4190-AA9C-D1708538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914" y="529487"/>
            <a:ext cx="1824596" cy="3123932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#5 Sydney Olschefski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CF, 2B, SS, OF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Lefty Slapper / Hitter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3"  GPA: 3.9/4.0</a:t>
            </a:r>
          </a:p>
          <a:p>
            <a:pPr algn="ctr" defTabSz="950913">
              <a:defRPr/>
            </a:pPr>
            <a:r>
              <a:rPr lang="en-US" sz="8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SydneyOlschefski2022@gmail.com  </a:t>
            </a:r>
            <a:endParaRPr lang="en-US" sz="90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 descr="A person wearing a hat&#10;&#10;Description automatically generated">
            <a:extLst>
              <a:ext uri="{FF2B5EF4-FFF2-40B4-BE49-F238E27FC236}">
                <a16:creationId xmlns:a16="http://schemas.microsoft.com/office/drawing/2014/main" id="{FD0792F1-5035-4A8D-8174-238E1678C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11" y="950476"/>
            <a:ext cx="1466438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61" name="Text Box 546">
            <a:extLst>
              <a:ext uri="{FF2B5EF4-FFF2-40B4-BE49-F238E27FC236}">
                <a16:creationId xmlns:a16="http://schemas.microsoft.com/office/drawing/2014/main" id="{E30DA9CD-EAD4-44D9-B7A9-C30A0AED5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" y="529487"/>
            <a:ext cx="1824596" cy="3162404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#29 Dori Brown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2021 - CF , OF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Lefty Hitter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5" GPA: 3.9/4.0 (W)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doribro11@gmail.com</a:t>
            </a:r>
          </a:p>
        </p:txBody>
      </p:sp>
      <p:sp>
        <p:nvSpPr>
          <p:cNvPr id="65" name="Text Box 546">
            <a:extLst>
              <a:ext uri="{FF2B5EF4-FFF2-40B4-BE49-F238E27FC236}">
                <a16:creationId xmlns:a16="http://schemas.microsoft.com/office/drawing/2014/main" id="{4BE1FA55-C08E-4759-90EC-313D00AD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066" y="537181"/>
            <a:ext cx="1831848" cy="3154710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#20 Kelsie Adams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2022 - 1B, 2B, OF, UTL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 Honor Roll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8" GPA: 4.0/4.0</a:t>
            </a:r>
          </a:p>
          <a:p>
            <a:pPr algn="ctr" defTabSz="950913">
              <a:defRPr/>
            </a:pPr>
            <a:r>
              <a:rPr lang="en-US" sz="10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KelsieAdams2022@gmail.com</a:t>
            </a:r>
          </a:p>
        </p:txBody>
      </p:sp>
      <p:sp>
        <p:nvSpPr>
          <p:cNvPr id="66" name="Text Box 546">
            <a:extLst>
              <a:ext uri="{FF2B5EF4-FFF2-40B4-BE49-F238E27FC236}">
                <a16:creationId xmlns:a16="http://schemas.microsoft.com/office/drawing/2014/main" id="{4D4996B6-5F8B-4AB5-80E2-C5214892C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927" y="539692"/>
            <a:ext cx="1824596" cy="3123932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#23 Annie-Klein Allgood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2022 - P, 1B 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Lefty -NJHS– A Honor Roll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8" GPA: 3.8/4.0</a:t>
            </a:r>
          </a:p>
          <a:p>
            <a:pPr algn="ctr" defTabSz="950913">
              <a:defRPr/>
            </a:pPr>
            <a:r>
              <a:rPr lang="en-US" sz="8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annie.klein.allgood2022@gmail.com</a:t>
            </a:r>
          </a:p>
        </p:txBody>
      </p:sp>
      <p:sp>
        <p:nvSpPr>
          <p:cNvPr id="67" name="Text Box 546">
            <a:extLst>
              <a:ext uri="{FF2B5EF4-FFF2-40B4-BE49-F238E27FC236}">
                <a16:creationId xmlns:a16="http://schemas.microsoft.com/office/drawing/2014/main" id="{F7771C12-A78E-4198-BC9A-19BBF73A9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" y="3790224"/>
            <a:ext cx="1824596" cy="3139321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#26 McKenna Andrews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2022 - 2B, SS, OF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LEAP – NJHS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7"  GPA: 4.7/4.0 W</a:t>
            </a:r>
          </a:p>
          <a:p>
            <a:pPr algn="ctr" defTabSz="950913">
              <a:defRPr/>
            </a:pPr>
            <a:r>
              <a:rPr lang="en-US" sz="9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McKennaGAndrews@gmail.com</a:t>
            </a: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Text Box 546">
            <a:extLst>
              <a:ext uri="{FF2B5EF4-FFF2-40B4-BE49-F238E27FC236}">
                <a16:creationId xmlns:a16="http://schemas.microsoft.com/office/drawing/2014/main" id="{9BD70812-5EE7-45B2-8EB4-9EADAEC0E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034" y="3790224"/>
            <a:ext cx="1824596" cy="3139321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#28 Lindsay Davis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2022 - P, 1B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Class Rank #9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10" GPA: 3.9/4.0 W</a:t>
            </a:r>
          </a:p>
          <a:p>
            <a:pPr algn="ctr" defTabSz="950913">
              <a:defRPr/>
            </a:pPr>
            <a:r>
              <a:rPr lang="en-US" sz="9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lindsayadavis2022@yahoo.com</a:t>
            </a: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Text Box 546">
            <a:extLst>
              <a:ext uri="{FF2B5EF4-FFF2-40B4-BE49-F238E27FC236}">
                <a16:creationId xmlns:a16="http://schemas.microsoft.com/office/drawing/2014/main" id="{FB3E8536-14EC-4CAE-AE36-4656B8036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914" y="3790224"/>
            <a:ext cx="1824596" cy="3162404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#31 Alex Aguilar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2022 - P, 1B 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6" GPA: 4.00/4.00 alexaguilar2022@gmail.com</a:t>
            </a:r>
          </a:p>
        </p:txBody>
      </p:sp>
      <p:sp>
        <p:nvSpPr>
          <p:cNvPr id="70" name="Text Box 546">
            <a:extLst>
              <a:ext uri="{FF2B5EF4-FFF2-40B4-BE49-F238E27FC236}">
                <a16:creationId xmlns:a16="http://schemas.microsoft.com/office/drawing/2014/main" id="{D1CE68DA-3C6B-4EBD-A76C-470CEC23A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066" y="3798185"/>
            <a:ext cx="1824596" cy="3154710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#12 Shelby Nelson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2022 - C, 3B, 1B</a:t>
            </a: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NFCAAll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-American Scholar</a:t>
            </a: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7" GPA: 4.0/4.0</a:t>
            </a:r>
          </a:p>
          <a:p>
            <a:pPr algn="ctr" defTabSz="950913">
              <a:defRPr/>
            </a:pPr>
            <a:r>
              <a:rPr lang="en-US" sz="10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shelbynelson2022@gmail.com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8897A1B4-725E-46E6-A42A-40BA300D73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7" y="943205"/>
            <a:ext cx="1468948" cy="2148682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</p:pic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57EC8F3-BA5B-450D-B7FA-B90C258026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57" y="943205"/>
            <a:ext cx="1466438" cy="214141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21" name="Picture 2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6566041-DC92-4BD5-811B-DE81E647CF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777" y="943205"/>
            <a:ext cx="1464896" cy="21414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25" name="Picture 24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940114F5-2B55-451E-9BCF-6A1E5A8F89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2" y="4206081"/>
            <a:ext cx="1468949" cy="21341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72" name="Picture 7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BF0EFFD-C341-4BB0-B00D-449981809C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57" y="4198810"/>
            <a:ext cx="1466295" cy="21414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74" name="Picture 7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95FCDA0-6959-4027-BF76-0549DD52AD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40" y="4198810"/>
            <a:ext cx="1458543" cy="21414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76" name="Picture 75" descr="A drawing of a person&#10;&#10;Description automatically generated">
            <a:extLst>
              <a:ext uri="{FF2B5EF4-FFF2-40B4-BE49-F238E27FC236}">
                <a16:creationId xmlns:a16="http://schemas.microsoft.com/office/drawing/2014/main" id="{808D402C-982A-46BF-A8CC-8FA407C67D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36" y="4206081"/>
            <a:ext cx="1578841" cy="21341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81" name="Text Box 546">
            <a:extLst>
              <a:ext uri="{FF2B5EF4-FFF2-40B4-BE49-F238E27FC236}">
                <a16:creationId xmlns:a16="http://schemas.microsoft.com/office/drawing/2014/main" id="{A986D32C-BCEF-4A26-AB6A-182EA62DC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132" y="3790224"/>
            <a:ext cx="1824596" cy="3170099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Notes:</a:t>
            </a:r>
            <a:br>
              <a:rPr lang="en-US" sz="1000" b="1" dirty="0">
                <a:effectLst/>
                <a:latin typeface="Times New Roman" pitchFamily="18" charset="0"/>
              </a:rPr>
            </a:b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  <a:p>
            <a:pPr defTabSz="950913">
              <a:defRPr/>
            </a:pPr>
            <a:endParaRPr lang="en-US" sz="1000" b="1" dirty="0">
              <a:effectLst/>
              <a:latin typeface="Times New Roman" pitchFamily="18" charset="0"/>
            </a:endParaRPr>
          </a:p>
          <a:p>
            <a:pPr defTabSz="950913">
              <a:defRPr/>
            </a:pPr>
            <a:r>
              <a:rPr lang="en-US" sz="1000" b="1" dirty="0">
                <a:effectLst/>
                <a:latin typeface="Times New Roman" pitchFamily="18" charset="0"/>
              </a:rPr>
              <a:t>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BFF38A27-585F-4566-BF0C-B71CCE3F6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43" y="6454086"/>
            <a:ext cx="953768" cy="57841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" y="15081"/>
            <a:ext cx="550499" cy="430888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</p:pic>
      <p:sp>
        <p:nvSpPr>
          <p:cNvPr id="64" name="Text Box 5">
            <a:extLst>
              <a:ext uri="{FF2B5EF4-FFF2-40B4-BE49-F238E27FC236}">
                <a16:creationId xmlns:a16="http://schemas.microsoft.com/office/drawing/2014/main" id="{B6933E8F-9FEF-4073-B0A9-25F9E8D23F5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43565" y="15082"/>
            <a:ext cx="5578782" cy="430887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200" b="1" i="1" dirty="0">
                <a:solidFill>
                  <a:schemeClr val="bg1"/>
                </a:solidFill>
                <a:effectLst/>
                <a:latin typeface="Times New Roman" pitchFamily="18" charset="0"/>
              </a:rPr>
              <a:t>Glory Adkins 16U Gold</a:t>
            </a:r>
          </a:p>
        </p:txBody>
      </p:sp>
      <p:sp>
        <p:nvSpPr>
          <p:cNvPr id="34" name="Text Box 546">
            <a:extLst>
              <a:ext uri="{FF2B5EF4-FFF2-40B4-BE49-F238E27FC236}">
                <a16:creationId xmlns:a16="http://schemas.microsoft.com/office/drawing/2014/main" id="{BFF26C1C-B089-4868-B696-E0F286686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694" y="15082"/>
            <a:ext cx="2535326" cy="430887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Head  Coach  Jack Fultz</a:t>
            </a:r>
          </a:p>
          <a:p>
            <a:pPr algn="r" defTabSz="950913"/>
            <a:r>
              <a:rPr lang="en-US" sz="11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214-557-7722  jsfultz@txglory.com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15E7D5-2DE6-4779-A47D-4F4E09084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69" y="24175"/>
            <a:ext cx="620999" cy="430888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</p:pic>
      <p:sp>
        <p:nvSpPr>
          <p:cNvPr id="21" name="Text Box 549">
            <a:extLst>
              <a:ext uri="{FF2B5EF4-FFF2-40B4-BE49-F238E27FC236}">
                <a16:creationId xmlns:a16="http://schemas.microsoft.com/office/drawing/2014/main" id="{1042FE11-A36E-4722-852C-9FC0603F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" y="3986177"/>
            <a:ext cx="5578783" cy="2985433"/>
          </a:xfrm>
          <a:prstGeom prst="rect">
            <a:avLst/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50913"/>
            <a:r>
              <a:rPr lang="en-US" sz="1800" b="1" i="1" dirty="0">
                <a:effectLst/>
                <a:latin typeface="Times New Roman" pitchFamily="18" charset="0"/>
              </a:rPr>
              <a:t>Notes: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  <a:p>
            <a:pPr defTabSz="950913"/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br>
              <a:rPr lang="en-US" sz="1000" b="1" i="1" dirty="0">
                <a:effectLst/>
                <a:latin typeface="Times New Roman" pitchFamily="18" charset="0"/>
              </a:rPr>
            </a:br>
            <a:r>
              <a:rPr lang="en-US" sz="1000" b="1" i="1" dirty="0">
                <a:effectLst/>
                <a:latin typeface="Times New Roman" pitchFamily="18" charset="0"/>
              </a:rPr>
              <a:t>____________________________________________________________________________________</a:t>
            </a:r>
          </a:p>
          <a:p>
            <a:pPr defTabSz="950913"/>
            <a:endParaRPr lang="en-US" sz="1000" b="1" i="1" dirty="0">
              <a:effectLst/>
              <a:latin typeface="Times New Roman" pitchFamily="18" charset="0"/>
            </a:endParaRPr>
          </a:p>
        </p:txBody>
      </p:sp>
      <p:sp>
        <p:nvSpPr>
          <p:cNvPr id="24" name="Text Box 546">
            <a:extLst>
              <a:ext uri="{FF2B5EF4-FFF2-40B4-BE49-F238E27FC236}">
                <a16:creationId xmlns:a16="http://schemas.microsoft.com/office/drawing/2014/main" id="{A65E6460-4205-4509-8E63-1659799E7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1564" y="586477"/>
            <a:ext cx="1824596" cy="3162404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#99 Gabrielle Briones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2023 - SS, 3B, 2B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A Honor Roll</a:t>
            </a: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3" GPA: 4.00/4.00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gabbri2309@gmail.com</a:t>
            </a:r>
          </a:p>
        </p:txBody>
      </p:sp>
      <p:sp>
        <p:nvSpPr>
          <p:cNvPr id="25" name="Text Box 546">
            <a:extLst>
              <a:ext uri="{FF2B5EF4-FFF2-40B4-BE49-F238E27FC236}">
                <a16:creationId xmlns:a16="http://schemas.microsoft.com/office/drawing/2014/main" id="{D5E9FC41-75F9-447E-B5D1-148D839F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6" y="586477"/>
            <a:ext cx="1824596" cy="3162404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#6 Rylee Brice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2023 - 2B, SS, OF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LEAP- A Honor Roll</a:t>
            </a: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4" GPA: 4.00/4.00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ryleebrice2023@yahoo.com</a:t>
            </a:r>
          </a:p>
        </p:txBody>
      </p:sp>
      <p:sp>
        <p:nvSpPr>
          <p:cNvPr id="28" name="Text Box 546">
            <a:extLst>
              <a:ext uri="{FF2B5EF4-FFF2-40B4-BE49-F238E27FC236}">
                <a16:creationId xmlns:a16="http://schemas.microsoft.com/office/drawing/2014/main" id="{D0EEA741-E112-4507-A577-FFDDBB5E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191" y="586477"/>
            <a:ext cx="1824596" cy="3162404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#8 Rylee Moore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2023  - P, CF, UTL</a:t>
            </a: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Lefty Slapper A Honor Roll</a:t>
            </a: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4" GPA: 4.00/4.00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ryleemoore2023@gmail.com</a:t>
            </a:r>
          </a:p>
        </p:txBody>
      </p:sp>
      <p:sp>
        <p:nvSpPr>
          <p:cNvPr id="32" name="Text Box 546">
            <a:extLst>
              <a:ext uri="{FF2B5EF4-FFF2-40B4-BE49-F238E27FC236}">
                <a16:creationId xmlns:a16="http://schemas.microsoft.com/office/drawing/2014/main" id="{6FC001F5-6C58-4078-9165-69A268A4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302" y="586477"/>
            <a:ext cx="1824596" cy="3139321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#9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DeNae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 Dickson</a:t>
            </a: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2023 - CF, OF</a:t>
            </a: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Lefty Hitter</a:t>
            </a: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2" GPA: 4.0/4.0</a:t>
            </a:r>
          </a:p>
          <a:p>
            <a:pPr algn="ctr" defTabSz="950913">
              <a:defRPr/>
            </a:pPr>
            <a:r>
              <a:rPr lang="en-US" sz="9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denaedickson2023@gmail.com</a:t>
            </a: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 Box 546">
            <a:extLst>
              <a:ext uri="{FF2B5EF4-FFF2-40B4-BE49-F238E27FC236}">
                <a16:creationId xmlns:a16="http://schemas.microsoft.com/office/drawing/2014/main" id="{EAAF7E41-6BDC-47E1-A247-C4DA99081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933" y="586477"/>
            <a:ext cx="1824596" cy="3139321"/>
          </a:xfrm>
          <a:prstGeom prst="rect">
            <a:avLst/>
          </a:prstGeom>
          <a:solidFill>
            <a:schemeClr val="tx1"/>
          </a:solidFill>
          <a:ln w="25400" cmpd="sng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>
              <a:defRPr/>
            </a:pP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#13 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Breigh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itchFamily="18" charset="0"/>
              </a:rPr>
              <a:t> Houser</a:t>
            </a:r>
          </a:p>
          <a:p>
            <a:pPr algn="ctr" defTabSz="950913">
              <a:defRPr/>
            </a:pP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2023 - C, SS, 3B</a:t>
            </a: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b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</a:b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 algn="ctr" defTabSz="950913">
              <a:defRPr/>
            </a:pPr>
            <a:r>
              <a:rPr lang="en-US" sz="1050" b="1" dirty="0" err="1">
                <a:solidFill>
                  <a:schemeClr val="bg1"/>
                </a:solidFill>
                <a:effectLst/>
                <a:latin typeface="Times New Roman" pitchFamily="18" charset="0"/>
              </a:rPr>
              <a:t>Ht</a:t>
            </a:r>
            <a:r>
              <a:rPr lang="en-US" sz="105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: 5' 3" GPA: 4.0/4.0</a:t>
            </a:r>
          </a:p>
          <a:p>
            <a:pPr algn="ctr" defTabSz="950913">
              <a:defRPr/>
            </a:pPr>
            <a:r>
              <a:rPr lang="en-US" sz="900" b="1" dirty="0">
                <a:solidFill>
                  <a:schemeClr val="bg1"/>
                </a:solidFill>
                <a:effectLst/>
                <a:latin typeface="Times New Roman" pitchFamily="18" charset="0"/>
              </a:rPr>
              <a:t>breighhouser2023@gmail.com</a:t>
            </a:r>
            <a:endParaRPr lang="en-US" sz="1050" b="1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09BE329E-3443-4A89-BB58-3D9A47A105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22" y="986471"/>
            <a:ext cx="1465463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B3ACECBA-1C55-40DE-A331-AA302C383A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60" y="986471"/>
            <a:ext cx="1468948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9" name="Picture 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83F35B2-ED9A-4543-97A2-51919DEE1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57" y="986471"/>
            <a:ext cx="1468948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665B035-C901-4AEA-94B0-944DCBA052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74" y="986471"/>
            <a:ext cx="1468948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pic>
        <p:nvPicPr>
          <p:cNvPr id="13" name="Picture 1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F5FCA2DB-A193-40A3-BFD2-5C294C4DFE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26" y="986471"/>
            <a:ext cx="1468948" cy="21486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42" name="Text Box 549">
            <a:extLst>
              <a:ext uri="{FF2B5EF4-FFF2-40B4-BE49-F238E27FC236}">
                <a16:creationId xmlns:a16="http://schemas.microsoft.com/office/drawing/2014/main" id="{567B4CB0-46F3-4A7D-ACDF-BE41C68D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033" y="3986177"/>
            <a:ext cx="3604992" cy="2416046"/>
          </a:xfrm>
          <a:prstGeom prst="rect">
            <a:avLst/>
          </a:prstGeom>
          <a:solidFill>
            <a:schemeClr val="tx1"/>
          </a:solidFill>
          <a:ln w="476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50913"/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2019 Schedule</a:t>
            </a:r>
          </a:p>
          <a:p>
            <a:pPr defTabSz="950913"/>
            <a:endParaRPr lang="en-US" sz="1100" b="1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09/21/2019 Dallas - Tracy Beard Invite</a:t>
            </a:r>
          </a:p>
          <a:p>
            <a:pPr defTabSz="950913"/>
            <a:endParaRPr lang="en-US" sz="1400" b="1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10/05/2019 Dallas North Texas Fall Shootout</a:t>
            </a:r>
          </a:p>
          <a:p>
            <a:pPr defTabSz="950913"/>
            <a:endParaRPr lang="en-US" sz="1400" b="1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10/18/2019 Houston - Ronald McDonald</a:t>
            </a:r>
          </a:p>
          <a:p>
            <a:pPr defTabSz="950913"/>
            <a:endParaRPr lang="en-US" sz="1400" b="1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11/09/2019 Houston - Bombers Jamboree</a:t>
            </a:r>
          </a:p>
          <a:p>
            <a:pPr defTabSz="950913"/>
            <a:endParaRPr lang="en-US" sz="1400" b="1" i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50913"/>
            <a:r>
              <a:rPr lang="en-US" sz="1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11/15/2019 Houston - Texas Gold Cup</a:t>
            </a:r>
          </a:p>
        </p:txBody>
      </p:sp>
    </p:spTree>
    <p:extLst>
      <p:ext uri="{BB962C8B-B14F-4D97-AF65-F5344CB8AC3E}">
        <p14:creationId xmlns:p14="http://schemas.microsoft.com/office/powerpoint/2010/main" val="22194988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09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40713</TotalTime>
  <Words>230</Words>
  <Application>Microsoft Office PowerPoint</Application>
  <PresentationFormat>Custom</PresentationFormat>
  <Paragraphs>292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jsfultz@hotmail.com</dc:creator>
  <cp:lastModifiedBy>Jack Fultz</cp:lastModifiedBy>
  <cp:revision>782</cp:revision>
  <cp:lastPrinted>2019-09-20T02:23:59Z</cp:lastPrinted>
  <dcterms:created xsi:type="dcterms:W3CDTF">2005-08-19T18:31:35Z</dcterms:created>
  <dcterms:modified xsi:type="dcterms:W3CDTF">2019-09-20T02:43:34Z</dcterms:modified>
</cp:coreProperties>
</file>