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58" r:id="rId6"/>
    <p:sldId id="261" r:id="rId7"/>
    <p:sldId id="262" r:id="rId8"/>
    <p:sldId id="263"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354" y="816"/>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pattison" userId="1cd37465309141a5" providerId="LiveId" clId="{C14193F5-34B7-4DB6-B1C1-73EEC8670706}"/>
    <pc:docChg chg="undo custSel addSld modSld">
      <pc:chgData name="bob pattison" userId="1cd37465309141a5" providerId="LiveId" clId="{C14193F5-34B7-4DB6-B1C1-73EEC8670706}" dt="2021-12-04T12:48:58.667" v="45" actId="1076"/>
      <pc:docMkLst>
        <pc:docMk/>
      </pc:docMkLst>
      <pc:sldChg chg="addSp delSp modSp new mod">
        <pc:chgData name="bob pattison" userId="1cd37465309141a5" providerId="LiveId" clId="{C14193F5-34B7-4DB6-B1C1-73EEC8670706}" dt="2021-12-04T12:36:47.959" v="12" actId="14100"/>
        <pc:sldMkLst>
          <pc:docMk/>
          <pc:sldMk cId="2218979706" sldId="266"/>
        </pc:sldMkLst>
        <pc:spChg chg="del">
          <ac:chgData name="bob pattison" userId="1cd37465309141a5" providerId="LiveId" clId="{C14193F5-34B7-4DB6-B1C1-73EEC8670706}" dt="2021-12-04T12:36:36.340" v="9" actId="478"/>
          <ac:spMkLst>
            <pc:docMk/>
            <pc:sldMk cId="2218979706" sldId="266"/>
            <ac:spMk id="2" creationId="{A4E0E1A3-FCA6-41EF-A933-4C24D026D837}"/>
          </ac:spMkLst>
        </pc:spChg>
        <pc:spChg chg="del">
          <ac:chgData name="bob pattison" userId="1cd37465309141a5" providerId="LiveId" clId="{C14193F5-34B7-4DB6-B1C1-73EEC8670706}" dt="2021-12-04T12:34:04.846" v="1" actId="478"/>
          <ac:spMkLst>
            <pc:docMk/>
            <pc:sldMk cId="2218979706" sldId="266"/>
            <ac:spMk id="3" creationId="{C1EA07BA-96EE-411B-A775-A06BF45533B1}"/>
          </ac:spMkLst>
        </pc:spChg>
        <pc:picChg chg="add mod modCrop">
          <ac:chgData name="bob pattison" userId="1cd37465309141a5" providerId="LiveId" clId="{C14193F5-34B7-4DB6-B1C1-73EEC8670706}" dt="2021-12-04T12:36:47.959" v="12" actId="14100"/>
          <ac:picMkLst>
            <pc:docMk/>
            <pc:sldMk cId="2218979706" sldId="266"/>
            <ac:picMk id="5" creationId="{87EC3EBE-12E2-4410-99E5-939064E56D58}"/>
          </ac:picMkLst>
        </pc:picChg>
      </pc:sldChg>
      <pc:sldChg chg="addSp delSp modSp new mod">
        <pc:chgData name="bob pattison" userId="1cd37465309141a5" providerId="LiveId" clId="{C14193F5-34B7-4DB6-B1C1-73EEC8670706}" dt="2021-12-04T12:45:03.025" v="26" actId="1076"/>
        <pc:sldMkLst>
          <pc:docMk/>
          <pc:sldMk cId="77073487" sldId="267"/>
        </pc:sldMkLst>
        <pc:spChg chg="del">
          <ac:chgData name="bob pattison" userId="1cd37465309141a5" providerId="LiveId" clId="{C14193F5-34B7-4DB6-B1C1-73EEC8670706}" dt="2021-12-04T12:37:32.170" v="15" actId="478"/>
          <ac:spMkLst>
            <pc:docMk/>
            <pc:sldMk cId="77073487" sldId="267"/>
            <ac:spMk id="2" creationId="{340E86B7-E285-4FBF-BBC0-00240B2FFD8D}"/>
          </ac:spMkLst>
        </pc:spChg>
        <pc:spChg chg="del">
          <ac:chgData name="bob pattison" userId="1cd37465309141a5" providerId="LiveId" clId="{C14193F5-34B7-4DB6-B1C1-73EEC8670706}" dt="2021-12-04T12:37:14.258" v="14" actId="478"/>
          <ac:spMkLst>
            <pc:docMk/>
            <pc:sldMk cId="77073487" sldId="267"/>
            <ac:spMk id="3" creationId="{81CCEFF1-0347-49A0-A99A-DD152BB04064}"/>
          </ac:spMkLst>
        </pc:spChg>
        <pc:picChg chg="add mod modCrop">
          <ac:chgData name="bob pattison" userId="1cd37465309141a5" providerId="LiveId" clId="{C14193F5-34B7-4DB6-B1C1-73EEC8670706}" dt="2021-12-04T12:45:03.025" v="26" actId="1076"/>
          <ac:picMkLst>
            <pc:docMk/>
            <pc:sldMk cId="77073487" sldId="267"/>
            <ac:picMk id="5" creationId="{25181554-4BC0-4CFF-9A44-A3B0130C7B74}"/>
          </ac:picMkLst>
        </pc:picChg>
      </pc:sldChg>
      <pc:sldChg chg="addSp delSp modSp add mod">
        <pc:chgData name="bob pattison" userId="1cd37465309141a5" providerId="LiveId" clId="{C14193F5-34B7-4DB6-B1C1-73EEC8670706}" dt="2021-12-04T12:46:24.885" v="34" actId="1076"/>
        <pc:sldMkLst>
          <pc:docMk/>
          <pc:sldMk cId="3284221577" sldId="268"/>
        </pc:sldMkLst>
        <pc:picChg chg="add mod modCrop">
          <ac:chgData name="bob pattison" userId="1cd37465309141a5" providerId="LiveId" clId="{C14193F5-34B7-4DB6-B1C1-73EEC8670706}" dt="2021-12-04T12:46:24.885" v="34" actId="1076"/>
          <ac:picMkLst>
            <pc:docMk/>
            <pc:sldMk cId="3284221577" sldId="268"/>
            <ac:picMk id="3" creationId="{D627C0B0-DECB-452D-AD1B-9093A389CAD6}"/>
          </ac:picMkLst>
        </pc:picChg>
        <pc:picChg chg="del">
          <ac:chgData name="bob pattison" userId="1cd37465309141a5" providerId="LiveId" clId="{C14193F5-34B7-4DB6-B1C1-73EEC8670706}" dt="2021-12-04T12:45:22.585" v="28" actId="478"/>
          <ac:picMkLst>
            <pc:docMk/>
            <pc:sldMk cId="3284221577" sldId="268"/>
            <ac:picMk id="5" creationId="{25181554-4BC0-4CFF-9A44-A3B0130C7B74}"/>
          </ac:picMkLst>
        </pc:picChg>
      </pc:sldChg>
      <pc:sldChg chg="addSp delSp modSp add mod">
        <pc:chgData name="bob pattison" userId="1cd37465309141a5" providerId="LiveId" clId="{C14193F5-34B7-4DB6-B1C1-73EEC8670706}" dt="2021-12-04T12:48:58.667" v="45" actId="1076"/>
        <pc:sldMkLst>
          <pc:docMk/>
          <pc:sldMk cId="3504962817" sldId="269"/>
        </pc:sldMkLst>
        <pc:picChg chg="del">
          <ac:chgData name="bob pattison" userId="1cd37465309141a5" providerId="LiveId" clId="{C14193F5-34B7-4DB6-B1C1-73EEC8670706}" dt="2021-12-04T12:47:56.847" v="36" actId="478"/>
          <ac:picMkLst>
            <pc:docMk/>
            <pc:sldMk cId="3504962817" sldId="269"/>
            <ac:picMk id="3" creationId="{D627C0B0-DECB-452D-AD1B-9093A389CAD6}"/>
          </ac:picMkLst>
        </pc:picChg>
        <pc:picChg chg="add mod modCrop">
          <ac:chgData name="bob pattison" userId="1cd37465309141a5" providerId="LiveId" clId="{C14193F5-34B7-4DB6-B1C1-73EEC8670706}" dt="2021-12-04T12:48:58.667" v="45" actId="1076"/>
          <ac:picMkLst>
            <pc:docMk/>
            <pc:sldMk cId="3504962817" sldId="269"/>
            <ac:picMk id="4" creationId="{EBE3DE09-6AB5-4B14-B1FE-D62282E7FB9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F7A3-293B-4AA7-8898-7F9397089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EEFFB6-3B6D-4F12-A5ED-83E1025D0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CB6F7-3C55-4C19-AA24-EB85702D0DF7}"/>
              </a:ext>
            </a:extLst>
          </p:cNvPr>
          <p:cNvSpPr>
            <a:spLocks noGrp="1"/>
          </p:cNvSpPr>
          <p:nvPr>
            <p:ph type="dt" sz="half" idx="10"/>
          </p:nvPr>
        </p:nvSpPr>
        <p:spPr/>
        <p:txBody>
          <a:bodyPr/>
          <a:lstStyle/>
          <a:p>
            <a:fld id="{A1BBEDE6-17B3-4110-B33E-E72F052285A0}" type="datetimeFigureOut">
              <a:rPr lang="en-US" smtClean="0"/>
              <a:t>12/3/2021</a:t>
            </a:fld>
            <a:endParaRPr lang="en-US"/>
          </a:p>
        </p:txBody>
      </p:sp>
      <p:sp>
        <p:nvSpPr>
          <p:cNvPr id="5" name="Footer Placeholder 4">
            <a:extLst>
              <a:ext uri="{FF2B5EF4-FFF2-40B4-BE49-F238E27FC236}">
                <a16:creationId xmlns:a16="http://schemas.microsoft.com/office/drawing/2014/main" id="{49EDEB2B-3054-4110-88A8-F038248B0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1ED59-E9C4-42F1-8D75-65A358967A52}"/>
              </a:ext>
            </a:extLst>
          </p:cNvPr>
          <p:cNvSpPr>
            <a:spLocks noGrp="1"/>
          </p:cNvSpPr>
          <p:nvPr>
            <p:ph type="sldNum" sz="quarter" idx="12"/>
          </p:nvPr>
        </p:nvSpPr>
        <p:spPr/>
        <p:txBody>
          <a:bodyPr/>
          <a:lstStyle/>
          <a:p>
            <a:fld id="{EA1D28CD-14B4-4C39-85C0-807BF6E8387D}" type="slidenum">
              <a:rPr lang="en-US" smtClean="0"/>
              <a:t>‹#›</a:t>
            </a:fld>
            <a:endParaRPr lang="en-US"/>
          </a:p>
        </p:txBody>
      </p:sp>
    </p:spTree>
    <p:extLst>
      <p:ext uri="{BB962C8B-B14F-4D97-AF65-F5344CB8AC3E}">
        <p14:creationId xmlns:p14="http://schemas.microsoft.com/office/powerpoint/2010/main" val="308100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6FCE-0CF9-4EBE-B120-7100F9325D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7FD95A-AACD-4AE5-8CAB-7E2ED39FED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D6FCD-FE2A-42C0-96B1-7E403894700A}"/>
              </a:ext>
            </a:extLst>
          </p:cNvPr>
          <p:cNvSpPr>
            <a:spLocks noGrp="1"/>
          </p:cNvSpPr>
          <p:nvPr>
            <p:ph type="dt" sz="half" idx="10"/>
          </p:nvPr>
        </p:nvSpPr>
        <p:spPr/>
        <p:txBody>
          <a:bodyPr/>
          <a:lstStyle/>
          <a:p>
            <a:fld id="{A1BBEDE6-17B3-4110-B33E-E72F052285A0}" type="datetimeFigureOut">
              <a:rPr lang="en-US" smtClean="0"/>
              <a:t>12/3/2021</a:t>
            </a:fld>
            <a:endParaRPr lang="en-US"/>
          </a:p>
        </p:txBody>
      </p:sp>
      <p:sp>
        <p:nvSpPr>
          <p:cNvPr id="5" name="Footer Placeholder 4">
            <a:extLst>
              <a:ext uri="{FF2B5EF4-FFF2-40B4-BE49-F238E27FC236}">
                <a16:creationId xmlns:a16="http://schemas.microsoft.com/office/drawing/2014/main" id="{279D405F-B6BC-4FC3-AB61-2CDDC14C0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BE664-F7A7-463E-9863-9B6BCE436CCC}"/>
              </a:ext>
            </a:extLst>
          </p:cNvPr>
          <p:cNvSpPr>
            <a:spLocks noGrp="1"/>
          </p:cNvSpPr>
          <p:nvPr>
            <p:ph type="sldNum" sz="quarter" idx="12"/>
          </p:nvPr>
        </p:nvSpPr>
        <p:spPr/>
        <p:txBody>
          <a:bodyPr/>
          <a:lstStyle/>
          <a:p>
            <a:fld id="{EA1D28CD-14B4-4C39-85C0-807BF6E8387D}" type="slidenum">
              <a:rPr lang="en-US" smtClean="0"/>
              <a:t>‹#›</a:t>
            </a:fld>
            <a:endParaRPr lang="en-US"/>
          </a:p>
        </p:txBody>
      </p:sp>
    </p:spTree>
    <p:extLst>
      <p:ext uri="{BB962C8B-B14F-4D97-AF65-F5344CB8AC3E}">
        <p14:creationId xmlns:p14="http://schemas.microsoft.com/office/powerpoint/2010/main" val="243390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35E678-CBB8-48A4-B8B6-3C65C9645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B0FDCE-E1C1-4073-937C-C8BE3A570A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864E11-98C7-474A-BDC0-3BE3E2ABF4B3}"/>
              </a:ext>
            </a:extLst>
          </p:cNvPr>
          <p:cNvSpPr>
            <a:spLocks noGrp="1"/>
          </p:cNvSpPr>
          <p:nvPr>
            <p:ph type="dt" sz="half" idx="10"/>
          </p:nvPr>
        </p:nvSpPr>
        <p:spPr/>
        <p:txBody>
          <a:bodyPr/>
          <a:lstStyle/>
          <a:p>
            <a:fld id="{A1BBEDE6-17B3-4110-B33E-E72F052285A0}" type="datetimeFigureOut">
              <a:rPr lang="en-US" smtClean="0"/>
              <a:t>12/3/2021</a:t>
            </a:fld>
            <a:endParaRPr lang="en-US"/>
          </a:p>
        </p:txBody>
      </p:sp>
      <p:sp>
        <p:nvSpPr>
          <p:cNvPr id="5" name="Footer Placeholder 4">
            <a:extLst>
              <a:ext uri="{FF2B5EF4-FFF2-40B4-BE49-F238E27FC236}">
                <a16:creationId xmlns:a16="http://schemas.microsoft.com/office/drawing/2014/main" id="{8855CB69-5BA9-425F-82F4-3ACDDED70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0C541-4EA5-4661-8070-1F86734186E9}"/>
              </a:ext>
            </a:extLst>
          </p:cNvPr>
          <p:cNvSpPr>
            <a:spLocks noGrp="1"/>
          </p:cNvSpPr>
          <p:nvPr>
            <p:ph type="sldNum" sz="quarter" idx="12"/>
          </p:nvPr>
        </p:nvSpPr>
        <p:spPr/>
        <p:txBody>
          <a:bodyPr/>
          <a:lstStyle/>
          <a:p>
            <a:fld id="{EA1D28CD-14B4-4C39-85C0-807BF6E8387D}" type="slidenum">
              <a:rPr lang="en-US" smtClean="0"/>
              <a:t>‹#›</a:t>
            </a:fld>
            <a:endParaRPr lang="en-US"/>
          </a:p>
        </p:txBody>
      </p:sp>
    </p:spTree>
    <p:extLst>
      <p:ext uri="{BB962C8B-B14F-4D97-AF65-F5344CB8AC3E}">
        <p14:creationId xmlns:p14="http://schemas.microsoft.com/office/powerpoint/2010/main" val="101557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214C-68B3-4059-8507-6CC5A5DD4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9A7C57-7096-4B82-AAC4-13054151AD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33357-A011-4755-8E17-42E7547E1D13}"/>
              </a:ext>
            </a:extLst>
          </p:cNvPr>
          <p:cNvSpPr>
            <a:spLocks noGrp="1"/>
          </p:cNvSpPr>
          <p:nvPr>
            <p:ph type="dt" sz="half" idx="10"/>
          </p:nvPr>
        </p:nvSpPr>
        <p:spPr/>
        <p:txBody>
          <a:bodyPr/>
          <a:lstStyle/>
          <a:p>
            <a:fld id="{A1BBEDE6-17B3-4110-B33E-E72F052285A0}" type="datetimeFigureOut">
              <a:rPr lang="en-US" smtClean="0"/>
              <a:t>12/3/2021</a:t>
            </a:fld>
            <a:endParaRPr lang="en-US"/>
          </a:p>
        </p:txBody>
      </p:sp>
      <p:sp>
        <p:nvSpPr>
          <p:cNvPr id="5" name="Footer Placeholder 4">
            <a:extLst>
              <a:ext uri="{FF2B5EF4-FFF2-40B4-BE49-F238E27FC236}">
                <a16:creationId xmlns:a16="http://schemas.microsoft.com/office/drawing/2014/main" id="{793E20F5-492D-4C5D-B387-330D17652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88BF9-0FB4-4262-AC7D-3D1C791799A2}"/>
              </a:ext>
            </a:extLst>
          </p:cNvPr>
          <p:cNvSpPr>
            <a:spLocks noGrp="1"/>
          </p:cNvSpPr>
          <p:nvPr>
            <p:ph type="sldNum" sz="quarter" idx="12"/>
          </p:nvPr>
        </p:nvSpPr>
        <p:spPr/>
        <p:txBody>
          <a:bodyPr/>
          <a:lstStyle/>
          <a:p>
            <a:fld id="{EA1D28CD-14B4-4C39-85C0-807BF6E8387D}" type="slidenum">
              <a:rPr lang="en-US" smtClean="0"/>
              <a:t>‹#›</a:t>
            </a:fld>
            <a:endParaRPr lang="en-US"/>
          </a:p>
        </p:txBody>
      </p:sp>
    </p:spTree>
    <p:extLst>
      <p:ext uri="{BB962C8B-B14F-4D97-AF65-F5344CB8AC3E}">
        <p14:creationId xmlns:p14="http://schemas.microsoft.com/office/powerpoint/2010/main" val="256888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0DF-99AE-42C3-83DA-75B7443020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CF255D-0A47-47F8-926F-4858401F4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F39D2-4AB7-4578-AF80-4A2604E3DC03}"/>
              </a:ext>
            </a:extLst>
          </p:cNvPr>
          <p:cNvSpPr>
            <a:spLocks noGrp="1"/>
          </p:cNvSpPr>
          <p:nvPr>
            <p:ph type="dt" sz="half" idx="10"/>
          </p:nvPr>
        </p:nvSpPr>
        <p:spPr/>
        <p:txBody>
          <a:bodyPr/>
          <a:lstStyle/>
          <a:p>
            <a:fld id="{A1BBEDE6-17B3-4110-B33E-E72F052285A0}" type="datetimeFigureOut">
              <a:rPr lang="en-US" smtClean="0"/>
              <a:t>12/3/2021</a:t>
            </a:fld>
            <a:endParaRPr lang="en-US"/>
          </a:p>
        </p:txBody>
      </p:sp>
      <p:sp>
        <p:nvSpPr>
          <p:cNvPr id="5" name="Footer Placeholder 4">
            <a:extLst>
              <a:ext uri="{FF2B5EF4-FFF2-40B4-BE49-F238E27FC236}">
                <a16:creationId xmlns:a16="http://schemas.microsoft.com/office/drawing/2014/main" id="{D932C21E-4770-4E1F-A846-F226C3ADC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20C97-9B48-416A-A00D-A288C834BD1D}"/>
              </a:ext>
            </a:extLst>
          </p:cNvPr>
          <p:cNvSpPr>
            <a:spLocks noGrp="1"/>
          </p:cNvSpPr>
          <p:nvPr>
            <p:ph type="sldNum" sz="quarter" idx="12"/>
          </p:nvPr>
        </p:nvSpPr>
        <p:spPr/>
        <p:txBody>
          <a:bodyPr/>
          <a:lstStyle/>
          <a:p>
            <a:fld id="{EA1D28CD-14B4-4C39-85C0-807BF6E8387D}" type="slidenum">
              <a:rPr lang="en-US" smtClean="0"/>
              <a:t>‹#›</a:t>
            </a:fld>
            <a:endParaRPr lang="en-US"/>
          </a:p>
        </p:txBody>
      </p:sp>
    </p:spTree>
    <p:extLst>
      <p:ext uri="{BB962C8B-B14F-4D97-AF65-F5344CB8AC3E}">
        <p14:creationId xmlns:p14="http://schemas.microsoft.com/office/powerpoint/2010/main" val="348416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372A-1C97-4F12-8158-3F70C75F0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B52AA-35A9-4E69-931F-B84144F5DC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3D8F96-69BC-4D87-A49D-639FDBC0F9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03631F-12F2-4C7A-B260-62F77D0D13D4}"/>
              </a:ext>
            </a:extLst>
          </p:cNvPr>
          <p:cNvSpPr>
            <a:spLocks noGrp="1"/>
          </p:cNvSpPr>
          <p:nvPr>
            <p:ph type="dt" sz="half" idx="10"/>
          </p:nvPr>
        </p:nvSpPr>
        <p:spPr/>
        <p:txBody>
          <a:bodyPr/>
          <a:lstStyle/>
          <a:p>
            <a:fld id="{A1BBEDE6-17B3-4110-B33E-E72F052285A0}" type="datetimeFigureOut">
              <a:rPr lang="en-US" smtClean="0"/>
              <a:t>12/3/2021</a:t>
            </a:fld>
            <a:endParaRPr lang="en-US"/>
          </a:p>
        </p:txBody>
      </p:sp>
      <p:sp>
        <p:nvSpPr>
          <p:cNvPr id="6" name="Footer Placeholder 5">
            <a:extLst>
              <a:ext uri="{FF2B5EF4-FFF2-40B4-BE49-F238E27FC236}">
                <a16:creationId xmlns:a16="http://schemas.microsoft.com/office/drawing/2014/main" id="{EEEEF678-CB3B-40B7-B15E-99C5C2C0E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23769-0E49-432B-840D-30699F2DB554}"/>
              </a:ext>
            </a:extLst>
          </p:cNvPr>
          <p:cNvSpPr>
            <a:spLocks noGrp="1"/>
          </p:cNvSpPr>
          <p:nvPr>
            <p:ph type="sldNum" sz="quarter" idx="12"/>
          </p:nvPr>
        </p:nvSpPr>
        <p:spPr/>
        <p:txBody>
          <a:bodyPr/>
          <a:lstStyle/>
          <a:p>
            <a:fld id="{EA1D28CD-14B4-4C39-85C0-807BF6E8387D}" type="slidenum">
              <a:rPr lang="en-US" smtClean="0"/>
              <a:t>‹#›</a:t>
            </a:fld>
            <a:endParaRPr lang="en-US"/>
          </a:p>
        </p:txBody>
      </p:sp>
    </p:spTree>
    <p:extLst>
      <p:ext uri="{BB962C8B-B14F-4D97-AF65-F5344CB8AC3E}">
        <p14:creationId xmlns:p14="http://schemas.microsoft.com/office/powerpoint/2010/main" val="323903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A8C3F-E16F-45C9-8F31-888B1261D1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72FA61-1778-4CEC-AB62-3D308EE1CA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33565F-87A9-473A-840B-35E3B74AE5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C7A95B-0FA3-4F1F-8D57-C649A4D4CD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F3EE40-9B8E-4E4F-9085-4F0A0C371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1F11F2-8057-44CA-A87C-6E5606A3B426}"/>
              </a:ext>
            </a:extLst>
          </p:cNvPr>
          <p:cNvSpPr>
            <a:spLocks noGrp="1"/>
          </p:cNvSpPr>
          <p:nvPr>
            <p:ph type="dt" sz="half" idx="10"/>
          </p:nvPr>
        </p:nvSpPr>
        <p:spPr/>
        <p:txBody>
          <a:bodyPr/>
          <a:lstStyle/>
          <a:p>
            <a:fld id="{A1BBEDE6-17B3-4110-B33E-E72F052285A0}" type="datetimeFigureOut">
              <a:rPr lang="en-US" smtClean="0"/>
              <a:t>12/3/2021</a:t>
            </a:fld>
            <a:endParaRPr lang="en-US"/>
          </a:p>
        </p:txBody>
      </p:sp>
      <p:sp>
        <p:nvSpPr>
          <p:cNvPr id="8" name="Footer Placeholder 7">
            <a:extLst>
              <a:ext uri="{FF2B5EF4-FFF2-40B4-BE49-F238E27FC236}">
                <a16:creationId xmlns:a16="http://schemas.microsoft.com/office/drawing/2014/main" id="{646344B2-7854-4896-960D-C2BA9BF1E9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ED1945-49A5-45E7-97B9-A024E363606F}"/>
              </a:ext>
            </a:extLst>
          </p:cNvPr>
          <p:cNvSpPr>
            <a:spLocks noGrp="1"/>
          </p:cNvSpPr>
          <p:nvPr>
            <p:ph type="sldNum" sz="quarter" idx="12"/>
          </p:nvPr>
        </p:nvSpPr>
        <p:spPr/>
        <p:txBody>
          <a:bodyPr/>
          <a:lstStyle/>
          <a:p>
            <a:fld id="{EA1D28CD-14B4-4C39-85C0-807BF6E8387D}" type="slidenum">
              <a:rPr lang="en-US" smtClean="0"/>
              <a:t>‹#›</a:t>
            </a:fld>
            <a:endParaRPr lang="en-US"/>
          </a:p>
        </p:txBody>
      </p:sp>
    </p:spTree>
    <p:extLst>
      <p:ext uri="{BB962C8B-B14F-4D97-AF65-F5344CB8AC3E}">
        <p14:creationId xmlns:p14="http://schemas.microsoft.com/office/powerpoint/2010/main" val="268002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42E8-1CE9-4EA7-B457-541316F47B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142147-8F12-4AC4-903E-FD720A95FE0A}"/>
              </a:ext>
            </a:extLst>
          </p:cNvPr>
          <p:cNvSpPr>
            <a:spLocks noGrp="1"/>
          </p:cNvSpPr>
          <p:nvPr>
            <p:ph type="dt" sz="half" idx="10"/>
          </p:nvPr>
        </p:nvSpPr>
        <p:spPr/>
        <p:txBody>
          <a:bodyPr/>
          <a:lstStyle/>
          <a:p>
            <a:fld id="{A1BBEDE6-17B3-4110-B33E-E72F052285A0}" type="datetimeFigureOut">
              <a:rPr lang="en-US" smtClean="0"/>
              <a:t>12/3/2021</a:t>
            </a:fld>
            <a:endParaRPr lang="en-US"/>
          </a:p>
        </p:txBody>
      </p:sp>
      <p:sp>
        <p:nvSpPr>
          <p:cNvPr id="4" name="Footer Placeholder 3">
            <a:extLst>
              <a:ext uri="{FF2B5EF4-FFF2-40B4-BE49-F238E27FC236}">
                <a16:creationId xmlns:a16="http://schemas.microsoft.com/office/drawing/2014/main" id="{88A609D7-A7B3-45F2-B257-CB0774AEAA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31F312-529F-4C9F-90B7-4F4B68699D12}"/>
              </a:ext>
            </a:extLst>
          </p:cNvPr>
          <p:cNvSpPr>
            <a:spLocks noGrp="1"/>
          </p:cNvSpPr>
          <p:nvPr>
            <p:ph type="sldNum" sz="quarter" idx="12"/>
          </p:nvPr>
        </p:nvSpPr>
        <p:spPr/>
        <p:txBody>
          <a:bodyPr/>
          <a:lstStyle/>
          <a:p>
            <a:fld id="{EA1D28CD-14B4-4C39-85C0-807BF6E8387D}" type="slidenum">
              <a:rPr lang="en-US" smtClean="0"/>
              <a:t>‹#›</a:t>
            </a:fld>
            <a:endParaRPr lang="en-US"/>
          </a:p>
        </p:txBody>
      </p:sp>
    </p:spTree>
    <p:extLst>
      <p:ext uri="{BB962C8B-B14F-4D97-AF65-F5344CB8AC3E}">
        <p14:creationId xmlns:p14="http://schemas.microsoft.com/office/powerpoint/2010/main" val="262083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2FD2C1-A4B2-408F-8E94-0C8A2BE00791}"/>
              </a:ext>
            </a:extLst>
          </p:cNvPr>
          <p:cNvSpPr>
            <a:spLocks noGrp="1"/>
          </p:cNvSpPr>
          <p:nvPr>
            <p:ph type="dt" sz="half" idx="10"/>
          </p:nvPr>
        </p:nvSpPr>
        <p:spPr/>
        <p:txBody>
          <a:bodyPr/>
          <a:lstStyle/>
          <a:p>
            <a:fld id="{A1BBEDE6-17B3-4110-B33E-E72F052285A0}" type="datetimeFigureOut">
              <a:rPr lang="en-US" smtClean="0"/>
              <a:t>12/3/2021</a:t>
            </a:fld>
            <a:endParaRPr lang="en-US"/>
          </a:p>
        </p:txBody>
      </p:sp>
      <p:sp>
        <p:nvSpPr>
          <p:cNvPr id="3" name="Footer Placeholder 2">
            <a:extLst>
              <a:ext uri="{FF2B5EF4-FFF2-40B4-BE49-F238E27FC236}">
                <a16:creationId xmlns:a16="http://schemas.microsoft.com/office/drawing/2014/main" id="{2F28BE2C-042F-4481-A052-A5A2CE4434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CC28A3-063A-47EB-8E75-724E624E67E3}"/>
              </a:ext>
            </a:extLst>
          </p:cNvPr>
          <p:cNvSpPr>
            <a:spLocks noGrp="1"/>
          </p:cNvSpPr>
          <p:nvPr>
            <p:ph type="sldNum" sz="quarter" idx="12"/>
          </p:nvPr>
        </p:nvSpPr>
        <p:spPr/>
        <p:txBody>
          <a:bodyPr/>
          <a:lstStyle/>
          <a:p>
            <a:fld id="{EA1D28CD-14B4-4C39-85C0-807BF6E8387D}" type="slidenum">
              <a:rPr lang="en-US" smtClean="0"/>
              <a:t>‹#›</a:t>
            </a:fld>
            <a:endParaRPr lang="en-US"/>
          </a:p>
        </p:txBody>
      </p:sp>
    </p:spTree>
    <p:extLst>
      <p:ext uri="{BB962C8B-B14F-4D97-AF65-F5344CB8AC3E}">
        <p14:creationId xmlns:p14="http://schemas.microsoft.com/office/powerpoint/2010/main" val="288422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11AB-C77A-4629-B96D-A181D34BB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D0072D-2C0D-487C-AC59-37B8C9F87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2B91F-619A-40E7-9F82-9E2E81CC6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0848C-5498-4D01-9C9D-C996F0046E65}"/>
              </a:ext>
            </a:extLst>
          </p:cNvPr>
          <p:cNvSpPr>
            <a:spLocks noGrp="1"/>
          </p:cNvSpPr>
          <p:nvPr>
            <p:ph type="dt" sz="half" idx="10"/>
          </p:nvPr>
        </p:nvSpPr>
        <p:spPr/>
        <p:txBody>
          <a:bodyPr/>
          <a:lstStyle/>
          <a:p>
            <a:fld id="{A1BBEDE6-17B3-4110-B33E-E72F052285A0}" type="datetimeFigureOut">
              <a:rPr lang="en-US" smtClean="0"/>
              <a:t>12/3/2021</a:t>
            </a:fld>
            <a:endParaRPr lang="en-US"/>
          </a:p>
        </p:txBody>
      </p:sp>
      <p:sp>
        <p:nvSpPr>
          <p:cNvPr id="6" name="Footer Placeholder 5">
            <a:extLst>
              <a:ext uri="{FF2B5EF4-FFF2-40B4-BE49-F238E27FC236}">
                <a16:creationId xmlns:a16="http://schemas.microsoft.com/office/drawing/2014/main" id="{040D65B9-CF43-4F80-9F21-CA4330070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6F81F-2196-4AC7-A1D4-4814EE43EACB}"/>
              </a:ext>
            </a:extLst>
          </p:cNvPr>
          <p:cNvSpPr>
            <a:spLocks noGrp="1"/>
          </p:cNvSpPr>
          <p:nvPr>
            <p:ph type="sldNum" sz="quarter" idx="12"/>
          </p:nvPr>
        </p:nvSpPr>
        <p:spPr/>
        <p:txBody>
          <a:bodyPr/>
          <a:lstStyle/>
          <a:p>
            <a:fld id="{EA1D28CD-14B4-4C39-85C0-807BF6E8387D}" type="slidenum">
              <a:rPr lang="en-US" smtClean="0"/>
              <a:t>‹#›</a:t>
            </a:fld>
            <a:endParaRPr lang="en-US"/>
          </a:p>
        </p:txBody>
      </p:sp>
    </p:spTree>
    <p:extLst>
      <p:ext uri="{BB962C8B-B14F-4D97-AF65-F5344CB8AC3E}">
        <p14:creationId xmlns:p14="http://schemas.microsoft.com/office/powerpoint/2010/main" val="23812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9BAD-64C5-4727-A70A-92DF7BEB8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FEBD62-C684-46CB-9B50-D2CDBB559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B0E791-2A57-4B94-90A6-A160C687F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3D6F4-6487-4BD9-A9FE-8076088CB5EB}"/>
              </a:ext>
            </a:extLst>
          </p:cNvPr>
          <p:cNvSpPr>
            <a:spLocks noGrp="1"/>
          </p:cNvSpPr>
          <p:nvPr>
            <p:ph type="dt" sz="half" idx="10"/>
          </p:nvPr>
        </p:nvSpPr>
        <p:spPr/>
        <p:txBody>
          <a:bodyPr/>
          <a:lstStyle/>
          <a:p>
            <a:fld id="{A1BBEDE6-17B3-4110-B33E-E72F052285A0}" type="datetimeFigureOut">
              <a:rPr lang="en-US" smtClean="0"/>
              <a:t>12/3/2021</a:t>
            </a:fld>
            <a:endParaRPr lang="en-US"/>
          </a:p>
        </p:txBody>
      </p:sp>
      <p:sp>
        <p:nvSpPr>
          <p:cNvPr id="6" name="Footer Placeholder 5">
            <a:extLst>
              <a:ext uri="{FF2B5EF4-FFF2-40B4-BE49-F238E27FC236}">
                <a16:creationId xmlns:a16="http://schemas.microsoft.com/office/drawing/2014/main" id="{583E1F12-992D-49A3-98EE-64E9C7EFD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6880D-BE5A-4A13-A3FB-BDE08414A8DC}"/>
              </a:ext>
            </a:extLst>
          </p:cNvPr>
          <p:cNvSpPr>
            <a:spLocks noGrp="1"/>
          </p:cNvSpPr>
          <p:nvPr>
            <p:ph type="sldNum" sz="quarter" idx="12"/>
          </p:nvPr>
        </p:nvSpPr>
        <p:spPr/>
        <p:txBody>
          <a:bodyPr/>
          <a:lstStyle/>
          <a:p>
            <a:fld id="{EA1D28CD-14B4-4C39-85C0-807BF6E8387D}" type="slidenum">
              <a:rPr lang="en-US" smtClean="0"/>
              <a:t>‹#›</a:t>
            </a:fld>
            <a:endParaRPr lang="en-US"/>
          </a:p>
        </p:txBody>
      </p:sp>
    </p:spTree>
    <p:extLst>
      <p:ext uri="{BB962C8B-B14F-4D97-AF65-F5344CB8AC3E}">
        <p14:creationId xmlns:p14="http://schemas.microsoft.com/office/powerpoint/2010/main" val="269239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5F779D-8828-4475-BB8D-11D57FC260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B8E29A-8E0F-4DED-8C55-080B538EB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C0ABF-93AD-493D-84C3-7729B35DA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EDE6-17B3-4110-B33E-E72F052285A0}" type="datetimeFigureOut">
              <a:rPr lang="en-US" smtClean="0"/>
              <a:t>12/3/2021</a:t>
            </a:fld>
            <a:endParaRPr lang="en-US"/>
          </a:p>
        </p:txBody>
      </p:sp>
      <p:sp>
        <p:nvSpPr>
          <p:cNvPr id="5" name="Footer Placeholder 4">
            <a:extLst>
              <a:ext uri="{FF2B5EF4-FFF2-40B4-BE49-F238E27FC236}">
                <a16:creationId xmlns:a16="http://schemas.microsoft.com/office/drawing/2014/main" id="{2A9AB32A-87B6-4DD0-ADBF-34CFFBEE5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CF94E7-7086-4F55-9AE9-25D12CA1D2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D28CD-14B4-4C39-85C0-807BF6E8387D}" type="slidenum">
              <a:rPr lang="en-US" smtClean="0"/>
              <a:t>‹#›</a:t>
            </a:fld>
            <a:endParaRPr lang="en-US"/>
          </a:p>
        </p:txBody>
      </p:sp>
    </p:spTree>
    <p:extLst>
      <p:ext uri="{BB962C8B-B14F-4D97-AF65-F5344CB8AC3E}">
        <p14:creationId xmlns:p14="http://schemas.microsoft.com/office/powerpoint/2010/main" val="141679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25CC-E2A6-409A-82BF-482894727C56}"/>
              </a:ext>
            </a:extLst>
          </p:cNvPr>
          <p:cNvSpPr>
            <a:spLocks noGrp="1"/>
          </p:cNvSpPr>
          <p:nvPr>
            <p:ph type="ctrTitle"/>
          </p:nvPr>
        </p:nvSpPr>
        <p:spPr>
          <a:xfrm>
            <a:off x="1524000" y="1105585"/>
            <a:ext cx="9144000" cy="2387600"/>
          </a:xfrm>
        </p:spPr>
        <p:txBody>
          <a:bodyPr/>
          <a:lstStyle/>
          <a:p>
            <a:r>
              <a:rPr lang="en-US" dirty="0">
                <a:solidFill>
                  <a:srgbClr val="002060"/>
                </a:solidFill>
                <a:latin typeface="Arial Black" panose="020B0A04020102020204" pitchFamily="34" charset="0"/>
              </a:rPr>
              <a:t>Cocoa Beach Lacrosse</a:t>
            </a:r>
          </a:p>
        </p:txBody>
      </p:sp>
      <p:sp>
        <p:nvSpPr>
          <p:cNvPr id="3" name="Subtitle 2">
            <a:extLst>
              <a:ext uri="{FF2B5EF4-FFF2-40B4-BE49-F238E27FC236}">
                <a16:creationId xmlns:a16="http://schemas.microsoft.com/office/drawing/2014/main" id="{AE589FA3-4962-4E8E-8A15-B09E2E6D6F94}"/>
              </a:ext>
            </a:extLst>
          </p:cNvPr>
          <p:cNvSpPr>
            <a:spLocks noGrp="1"/>
          </p:cNvSpPr>
          <p:nvPr>
            <p:ph type="subTitle" idx="1"/>
          </p:nvPr>
        </p:nvSpPr>
        <p:spPr>
          <a:xfrm>
            <a:off x="1465277" y="3838794"/>
            <a:ext cx="9144000" cy="1655762"/>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Practice Wall and Training Area Project</a:t>
            </a:r>
          </a:p>
        </p:txBody>
      </p:sp>
      <p:cxnSp>
        <p:nvCxnSpPr>
          <p:cNvPr id="5" name="Straight Connector 4">
            <a:extLst>
              <a:ext uri="{FF2B5EF4-FFF2-40B4-BE49-F238E27FC236}">
                <a16:creationId xmlns:a16="http://schemas.microsoft.com/office/drawing/2014/main" id="{CB3FB1FE-B44B-4F15-8719-694CDA4728B6}"/>
              </a:ext>
            </a:extLst>
          </p:cNvPr>
          <p:cNvCxnSpPr>
            <a:cxnSpLocks/>
          </p:cNvCxnSpPr>
          <p:nvPr/>
        </p:nvCxnSpPr>
        <p:spPr>
          <a:xfrm>
            <a:off x="1524000" y="3665989"/>
            <a:ext cx="908527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21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EC3EBE-12E2-4410-99E5-939064E56D58}"/>
              </a:ext>
            </a:extLst>
          </p:cNvPr>
          <p:cNvPicPr>
            <a:picLocks noChangeAspect="1"/>
          </p:cNvPicPr>
          <p:nvPr/>
        </p:nvPicPr>
        <p:blipFill rotWithShape="1">
          <a:blip r:embed="rId2"/>
          <a:srcRect l="9352" t="18824" r="17562" b="8902"/>
          <a:stretch/>
        </p:blipFill>
        <p:spPr>
          <a:xfrm>
            <a:off x="993953" y="262216"/>
            <a:ext cx="9607823" cy="6334116"/>
          </a:xfrm>
          <a:prstGeom prst="rect">
            <a:avLst/>
          </a:prstGeom>
        </p:spPr>
      </p:pic>
    </p:spTree>
    <p:extLst>
      <p:ext uri="{BB962C8B-B14F-4D97-AF65-F5344CB8AC3E}">
        <p14:creationId xmlns:p14="http://schemas.microsoft.com/office/powerpoint/2010/main" val="2218979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181554-4BC0-4CFF-9A44-A3B0130C7B74}"/>
              </a:ext>
            </a:extLst>
          </p:cNvPr>
          <p:cNvPicPr>
            <a:picLocks noChangeAspect="1"/>
          </p:cNvPicPr>
          <p:nvPr/>
        </p:nvPicPr>
        <p:blipFill rotWithShape="1">
          <a:blip r:embed="rId2"/>
          <a:srcRect l="9074" t="18426" r="13642" b="7870"/>
          <a:stretch/>
        </p:blipFill>
        <p:spPr>
          <a:xfrm>
            <a:off x="1292209" y="422275"/>
            <a:ext cx="9458341" cy="6013450"/>
          </a:xfrm>
          <a:prstGeom prst="rect">
            <a:avLst/>
          </a:prstGeom>
        </p:spPr>
      </p:pic>
    </p:spTree>
    <p:extLst>
      <p:ext uri="{BB962C8B-B14F-4D97-AF65-F5344CB8AC3E}">
        <p14:creationId xmlns:p14="http://schemas.microsoft.com/office/powerpoint/2010/main" val="7707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7C0B0-DECB-452D-AD1B-9093A389CAD6}"/>
              </a:ext>
            </a:extLst>
          </p:cNvPr>
          <p:cNvPicPr>
            <a:picLocks noChangeAspect="1"/>
          </p:cNvPicPr>
          <p:nvPr/>
        </p:nvPicPr>
        <p:blipFill rotWithShape="1">
          <a:blip r:embed="rId2"/>
          <a:srcRect l="9198" t="18333" r="13704" b="8333"/>
          <a:stretch/>
        </p:blipFill>
        <p:spPr>
          <a:xfrm>
            <a:off x="1028123" y="306203"/>
            <a:ext cx="9849427" cy="6245594"/>
          </a:xfrm>
          <a:prstGeom prst="rect">
            <a:avLst/>
          </a:prstGeom>
        </p:spPr>
      </p:pic>
    </p:spTree>
    <p:extLst>
      <p:ext uri="{BB962C8B-B14F-4D97-AF65-F5344CB8AC3E}">
        <p14:creationId xmlns:p14="http://schemas.microsoft.com/office/powerpoint/2010/main" val="328422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3DE09-6AB5-4B14-B1FE-D62282E7FB99}"/>
              </a:ext>
            </a:extLst>
          </p:cNvPr>
          <p:cNvPicPr>
            <a:picLocks noChangeAspect="1"/>
          </p:cNvPicPr>
          <p:nvPr/>
        </p:nvPicPr>
        <p:blipFill rotWithShape="1">
          <a:blip r:embed="rId2"/>
          <a:srcRect l="9260" t="18427" r="13642" b="8518"/>
          <a:stretch/>
        </p:blipFill>
        <p:spPr>
          <a:xfrm>
            <a:off x="1447800" y="440941"/>
            <a:ext cx="9645650" cy="6093209"/>
          </a:xfrm>
          <a:prstGeom prst="rect">
            <a:avLst/>
          </a:prstGeom>
        </p:spPr>
      </p:pic>
    </p:spTree>
    <p:extLst>
      <p:ext uri="{BB962C8B-B14F-4D97-AF65-F5344CB8AC3E}">
        <p14:creationId xmlns:p14="http://schemas.microsoft.com/office/powerpoint/2010/main" val="350496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FBC9-BB58-482C-80AB-054D641C9400}"/>
              </a:ext>
            </a:extLst>
          </p:cNvPr>
          <p:cNvSpPr>
            <a:spLocks noGrp="1"/>
          </p:cNvSpPr>
          <p:nvPr>
            <p:ph type="title"/>
          </p:nvPr>
        </p:nvSpPr>
        <p:spPr/>
        <p:txBody>
          <a:bodyPr/>
          <a:lstStyle/>
          <a:p>
            <a:r>
              <a:rPr lang="en-US" dirty="0">
                <a:solidFill>
                  <a:srgbClr val="002060"/>
                </a:solidFill>
                <a:latin typeface="Arial Black" panose="020B0A04020102020204" pitchFamily="34" charset="0"/>
              </a:rPr>
              <a:t>Cocoa Beach Lacrosse </a:t>
            </a:r>
          </a:p>
        </p:txBody>
      </p:sp>
      <p:pic>
        <p:nvPicPr>
          <p:cNvPr id="5" name="Content Placeholder 4" descr="Logo&#10;&#10;Description automatically generated">
            <a:extLst>
              <a:ext uri="{FF2B5EF4-FFF2-40B4-BE49-F238E27FC236}">
                <a16:creationId xmlns:a16="http://schemas.microsoft.com/office/drawing/2014/main" id="{00B750AC-63BD-4438-96C5-58B6E6553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0655" y="444220"/>
            <a:ext cx="932241" cy="932241"/>
          </a:xfrm>
        </p:spPr>
      </p:pic>
      <p:pic>
        <p:nvPicPr>
          <p:cNvPr id="7" name="Picture 6" descr="A picture containing text&#10;&#10;Description automatically generated">
            <a:extLst>
              <a:ext uri="{FF2B5EF4-FFF2-40B4-BE49-F238E27FC236}">
                <a16:creationId xmlns:a16="http://schemas.microsoft.com/office/drawing/2014/main" id="{33AE9CBB-F1E4-4B81-B3E7-E5A06750D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557" y="1965357"/>
            <a:ext cx="8777809" cy="3876590"/>
          </a:xfrm>
          <a:prstGeom prst="rect">
            <a:avLst/>
          </a:prstGeom>
        </p:spPr>
      </p:pic>
      <p:cxnSp>
        <p:nvCxnSpPr>
          <p:cNvPr id="9" name="Straight Connector 8">
            <a:extLst>
              <a:ext uri="{FF2B5EF4-FFF2-40B4-BE49-F238E27FC236}">
                <a16:creationId xmlns:a16="http://schemas.microsoft.com/office/drawing/2014/main" id="{A05E4FF8-733B-41D3-AF3A-0A92BF1C256E}"/>
              </a:ext>
            </a:extLst>
          </p:cNvPr>
          <p:cNvCxnSpPr>
            <a:cxnSpLocks/>
          </p:cNvCxnSpPr>
          <p:nvPr/>
        </p:nvCxnSpPr>
        <p:spPr>
          <a:xfrm>
            <a:off x="476583" y="1290906"/>
            <a:ext cx="10632347" cy="1164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96667D-DE41-401C-93D7-3DD5A2BB333D}"/>
              </a:ext>
            </a:extLst>
          </p:cNvPr>
          <p:cNvSpPr txBox="1"/>
          <p:nvPr/>
        </p:nvSpPr>
        <p:spPr>
          <a:xfrm>
            <a:off x="476583" y="1290906"/>
            <a:ext cx="10722248" cy="1477328"/>
          </a:xfrm>
          <a:prstGeom prst="rect">
            <a:avLst/>
          </a:prstGeom>
          <a:noFill/>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Practice Wall</a:t>
            </a:r>
          </a:p>
          <a:p>
            <a:r>
              <a:rPr lang="en-US" dirty="0">
                <a:solidFill>
                  <a:srgbClr val="002060"/>
                </a:solidFill>
                <a:latin typeface="Arial" panose="020B0604020202020204" pitchFamily="34" charset="0"/>
                <a:cs typeface="Arial" panose="020B0604020202020204" pitchFamily="34" charset="0"/>
              </a:rPr>
              <a:t>A lacrosse wall is at the center of every successful, longstanding lacrosse program. It provides endless opportunity for players to develop their stick skills before, during, and after practice. An initiative to build a wall (first in the county) at Cocoa Beach High School has been in planning for several years and is close to becoming a reality. The final missing block is funding. </a:t>
            </a:r>
            <a:r>
              <a:rPr lang="en-US" b="1" dirty="0">
                <a:solidFill>
                  <a:srgbClr val="002060"/>
                </a:solidFill>
                <a:latin typeface="Arial" panose="020B0604020202020204" pitchFamily="34" charset="0"/>
                <a:cs typeface="Arial" panose="020B0604020202020204" pitchFamily="34" charset="0"/>
              </a:rPr>
              <a:t>This is where you can help.</a:t>
            </a:r>
          </a:p>
        </p:txBody>
      </p:sp>
      <p:sp>
        <p:nvSpPr>
          <p:cNvPr id="13" name="TextBox 12">
            <a:extLst>
              <a:ext uri="{FF2B5EF4-FFF2-40B4-BE49-F238E27FC236}">
                <a16:creationId xmlns:a16="http://schemas.microsoft.com/office/drawing/2014/main" id="{FB2E09D1-3C79-4647-9F61-4DC0138D7495}"/>
              </a:ext>
            </a:extLst>
          </p:cNvPr>
          <p:cNvSpPr txBox="1"/>
          <p:nvPr/>
        </p:nvSpPr>
        <p:spPr>
          <a:xfrm>
            <a:off x="476583" y="2768234"/>
            <a:ext cx="6006410" cy="3416320"/>
          </a:xfrm>
          <a:prstGeom prst="rect">
            <a:avLst/>
          </a:prstGeom>
          <a:noFill/>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Accomplishments to Date</a:t>
            </a:r>
          </a:p>
          <a:p>
            <a:pPr marL="174625" indent="-174625">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Wall design is complete</a:t>
            </a:r>
          </a:p>
          <a:p>
            <a:pPr indent="174625"/>
            <a:r>
              <a:rPr lang="en-US" dirty="0">
                <a:solidFill>
                  <a:srgbClr val="002060"/>
                </a:solidFill>
                <a:latin typeface="Arial" panose="020B0604020202020204" pitchFamily="34" charset="0"/>
                <a:cs typeface="Arial" panose="020B0604020202020204" pitchFamily="34" charset="0"/>
              </a:rPr>
              <a:t>including structural</a:t>
            </a:r>
          </a:p>
          <a:p>
            <a:pPr indent="174625"/>
            <a:r>
              <a:rPr lang="en-US" dirty="0">
                <a:solidFill>
                  <a:srgbClr val="002060"/>
                </a:solidFill>
                <a:latin typeface="Arial" panose="020B0604020202020204" pitchFamily="34" charset="0"/>
                <a:cs typeface="Arial" panose="020B0604020202020204" pitchFamily="34" charset="0"/>
              </a:rPr>
              <a:t>engineering approved drawings.</a:t>
            </a:r>
          </a:p>
          <a:p>
            <a:pPr marL="174625" indent="-174625">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Location has been sited and</a:t>
            </a:r>
          </a:p>
          <a:p>
            <a:pPr indent="174625"/>
            <a:r>
              <a:rPr lang="en-US" dirty="0">
                <a:solidFill>
                  <a:srgbClr val="002060"/>
                </a:solidFill>
                <a:latin typeface="Arial" panose="020B0604020202020204" pitchFamily="34" charset="0"/>
                <a:cs typeface="Arial" panose="020B0604020202020204" pitchFamily="34" charset="0"/>
              </a:rPr>
              <a:t>the project has been approved by</a:t>
            </a:r>
          </a:p>
          <a:p>
            <a:pPr indent="174625"/>
            <a:r>
              <a:rPr lang="en-US" dirty="0">
                <a:solidFill>
                  <a:srgbClr val="002060"/>
                </a:solidFill>
                <a:latin typeface="Arial" panose="020B0604020202020204" pitchFamily="34" charset="0"/>
                <a:cs typeface="Arial" panose="020B0604020202020204" pitchFamily="34" charset="0"/>
              </a:rPr>
              <a:t>CBHS principal.</a:t>
            </a:r>
          </a:p>
          <a:p>
            <a:pPr marL="174625" indent="-174625">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Contractor has been retained and can break</a:t>
            </a:r>
          </a:p>
          <a:p>
            <a:pPr marL="174625"/>
            <a:r>
              <a:rPr lang="en-US" dirty="0">
                <a:solidFill>
                  <a:srgbClr val="002060"/>
                </a:solidFill>
                <a:latin typeface="Arial" panose="020B0604020202020204" pitchFamily="34" charset="0"/>
                <a:cs typeface="Arial" panose="020B0604020202020204" pitchFamily="34" charset="0"/>
              </a:rPr>
              <a:t>ground in approximately 4 weeks after authority</a:t>
            </a:r>
          </a:p>
          <a:p>
            <a:pPr marL="174625"/>
            <a:r>
              <a:rPr lang="en-US" dirty="0">
                <a:solidFill>
                  <a:srgbClr val="002060"/>
                </a:solidFill>
                <a:latin typeface="Arial" panose="020B0604020202020204" pitchFamily="34" charset="0"/>
                <a:cs typeface="Arial" panose="020B0604020202020204" pitchFamily="34" charset="0"/>
              </a:rPr>
              <a:t>to proceed.</a:t>
            </a:r>
          </a:p>
          <a:p>
            <a:pPr marL="174625" indent="-174625">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Kiwanis club is engaged and has tentatively agreed to support fundraising activities (similar to “Get on Track”). </a:t>
            </a:r>
          </a:p>
        </p:txBody>
      </p:sp>
    </p:spTree>
    <p:extLst>
      <p:ext uri="{BB962C8B-B14F-4D97-AF65-F5344CB8AC3E}">
        <p14:creationId xmlns:p14="http://schemas.microsoft.com/office/powerpoint/2010/main" val="399610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FBC9-BB58-482C-80AB-054D641C9400}"/>
              </a:ext>
            </a:extLst>
          </p:cNvPr>
          <p:cNvSpPr>
            <a:spLocks noGrp="1"/>
          </p:cNvSpPr>
          <p:nvPr>
            <p:ph type="title"/>
          </p:nvPr>
        </p:nvSpPr>
        <p:spPr/>
        <p:txBody>
          <a:bodyPr/>
          <a:lstStyle/>
          <a:p>
            <a:r>
              <a:rPr lang="en-US" dirty="0">
                <a:solidFill>
                  <a:srgbClr val="002060"/>
                </a:solidFill>
                <a:latin typeface="Arial Black" panose="020B0A04020102020204" pitchFamily="34" charset="0"/>
              </a:rPr>
              <a:t>Cocoa Beach Lacrosse </a:t>
            </a:r>
          </a:p>
        </p:txBody>
      </p:sp>
      <p:pic>
        <p:nvPicPr>
          <p:cNvPr id="8" name="Picture 7" descr="Diagram&#10;&#10;Description automatically generated with low confidence">
            <a:extLst>
              <a:ext uri="{FF2B5EF4-FFF2-40B4-BE49-F238E27FC236}">
                <a16:creationId xmlns:a16="http://schemas.microsoft.com/office/drawing/2014/main" id="{725279BA-DB2C-4BDA-9058-0F3E4F59245D}"/>
              </a:ext>
            </a:extLst>
          </p:cNvPr>
          <p:cNvPicPr>
            <a:picLocks noChangeAspect="1"/>
          </p:cNvPicPr>
          <p:nvPr/>
        </p:nvPicPr>
        <p:blipFill rotWithShape="1">
          <a:blip r:embed="rId2">
            <a:extLst>
              <a:ext uri="{28A0092B-C50C-407E-A947-70E740481C1C}">
                <a14:useLocalDpi xmlns:a14="http://schemas.microsoft.com/office/drawing/2010/main" val="0"/>
              </a:ext>
            </a:extLst>
          </a:blip>
          <a:srcRect l="17786" r="12481"/>
          <a:stretch/>
        </p:blipFill>
        <p:spPr>
          <a:xfrm>
            <a:off x="1163638" y="3217176"/>
            <a:ext cx="4629118" cy="2931697"/>
          </a:xfrm>
          <a:prstGeom prst="rect">
            <a:avLst/>
          </a:prstGeom>
        </p:spPr>
      </p:pic>
      <p:pic>
        <p:nvPicPr>
          <p:cNvPr id="4" name="Picture 3">
            <a:extLst>
              <a:ext uri="{FF2B5EF4-FFF2-40B4-BE49-F238E27FC236}">
                <a16:creationId xmlns:a16="http://schemas.microsoft.com/office/drawing/2014/main" id="{599E281C-E8F7-451A-B8D6-21C933BDC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728848" y="2702441"/>
            <a:ext cx="4624952" cy="3468714"/>
          </a:xfrm>
          <a:prstGeom prst="rect">
            <a:avLst/>
          </a:prstGeom>
        </p:spPr>
      </p:pic>
      <p:sp>
        <p:nvSpPr>
          <p:cNvPr id="9" name="Title 1">
            <a:extLst>
              <a:ext uri="{FF2B5EF4-FFF2-40B4-BE49-F238E27FC236}">
                <a16:creationId xmlns:a16="http://schemas.microsoft.com/office/drawing/2014/main" id="{CD8ADB44-36A6-4F7E-8CD6-ABDDA5626A9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2060"/>
                </a:solidFill>
                <a:latin typeface="Arial Black" panose="020B0A04020102020204" pitchFamily="34" charset="0"/>
              </a:rPr>
              <a:t>Cocoa Beach Lacrosse </a:t>
            </a:r>
            <a:endParaRPr lang="en-US" dirty="0">
              <a:solidFill>
                <a:srgbClr val="002060"/>
              </a:solidFill>
              <a:latin typeface="Arial Black" panose="020B0A04020102020204" pitchFamily="34" charset="0"/>
            </a:endParaRPr>
          </a:p>
        </p:txBody>
      </p:sp>
      <p:pic>
        <p:nvPicPr>
          <p:cNvPr id="10" name="Content Placeholder 4" descr="Logo&#10;&#10;Description automatically generated">
            <a:extLst>
              <a:ext uri="{FF2B5EF4-FFF2-40B4-BE49-F238E27FC236}">
                <a16:creationId xmlns:a16="http://schemas.microsoft.com/office/drawing/2014/main" id="{49DA3CCA-6814-4070-87EB-D81F19F522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0655" y="444220"/>
            <a:ext cx="932241" cy="932241"/>
          </a:xfrm>
          <a:prstGeom prst="rect">
            <a:avLst/>
          </a:prstGeom>
        </p:spPr>
      </p:pic>
      <p:cxnSp>
        <p:nvCxnSpPr>
          <p:cNvPr id="11" name="Straight Connector 10">
            <a:extLst>
              <a:ext uri="{FF2B5EF4-FFF2-40B4-BE49-F238E27FC236}">
                <a16:creationId xmlns:a16="http://schemas.microsoft.com/office/drawing/2014/main" id="{C0911C09-3319-4ED5-A57C-BFDF7CC8199F}"/>
              </a:ext>
            </a:extLst>
          </p:cNvPr>
          <p:cNvCxnSpPr>
            <a:cxnSpLocks/>
          </p:cNvCxnSpPr>
          <p:nvPr/>
        </p:nvCxnSpPr>
        <p:spPr>
          <a:xfrm>
            <a:off x="476583" y="1290906"/>
            <a:ext cx="10632347" cy="1164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F09FB2-8D88-42A4-B82B-42A8D21719BA}"/>
              </a:ext>
            </a:extLst>
          </p:cNvPr>
          <p:cNvSpPr txBox="1"/>
          <p:nvPr/>
        </p:nvSpPr>
        <p:spPr>
          <a:xfrm>
            <a:off x="316486" y="1376878"/>
            <a:ext cx="11875514" cy="2031325"/>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Location and Description</a:t>
            </a:r>
            <a:endParaRPr lang="en-U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The practice wall will be located south of the home side viewing stands.</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The wall stands 12 ft tall with a 20 ft long main wall and two 10 ft long wings.</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Wall will be constructed of concrete reinforced cinder blocks rated for hurricane force winds.</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The wall will be open to the public.</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Future proposals include a shooting area, elevated</a:t>
            </a:r>
          </a:p>
          <a:p>
            <a:pPr marL="287338"/>
            <a:r>
              <a:rPr lang="en-US" dirty="0">
                <a:solidFill>
                  <a:srgbClr val="002060"/>
                </a:solidFill>
                <a:latin typeface="Arial" panose="020B0604020202020204" pitchFamily="34" charset="0"/>
                <a:cs typeface="Arial" panose="020B0604020202020204" pitchFamily="34" charset="0"/>
              </a:rPr>
              <a:t>backstop fence or netting, and equipment storage facility. </a:t>
            </a:r>
          </a:p>
        </p:txBody>
      </p:sp>
    </p:spTree>
    <p:extLst>
      <p:ext uri="{BB962C8B-B14F-4D97-AF65-F5344CB8AC3E}">
        <p14:creationId xmlns:p14="http://schemas.microsoft.com/office/powerpoint/2010/main" val="185921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FBC9-BB58-482C-80AB-054D641C9400}"/>
              </a:ext>
            </a:extLst>
          </p:cNvPr>
          <p:cNvSpPr>
            <a:spLocks noGrp="1"/>
          </p:cNvSpPr>
          <p:nvPr>
            <p:ph type="title"/>
          </p:nvPr>
        </p:nvSpPr>
        <p:spPr/>
        <p:txBody>
          <a:bodyPr/>
          <a:lstStyle/>
          <a:p>
            <a:r>
              <a:rPr lang="en-US" dirty="0">
                <a:solidFill>
                  <a:srgbClr val="002060"/>
                </a:solidFill>
                <a:latin typeface="Arial Black" panose="020B0A04020102020204" pitchFamily="34" charset="0"/>
              </a:rPr>
              <a:t>Cocoa Beach Lacrosse </a:t>
            </a:r>
          </a:p>
        </p:txBody>
      </p:sp>
      <p:sp>
        <p:nvSpPr>
          <p:cNvPr id="9" name="Title 1">
            <a:extLst>
              <a:ext uri="{FF2B5EF4-FFF2-40B4-BE49-F238E27FC236}">
                <a16:creationId xmlns:a16="http://schemas.microsoft.com/office/drawing/2014/main" id="{CD8ADB44-36A6-4F7E-8CD6-ABDDA5626A9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2060"/>
                </a:solidFill>
                <a:latin typeface="Arial Black" panose="020B0A04020102020204" pitchFamily="34" charset="0"/>
              </a:rPr>
              <a:t>Cocoa Beach Lacrosse </a:t>
            </a:r>
            <a:endParaRPr lang="en-US" dirty="0">
              <a:solidFill>
                <a:srgbClr val="002060"/>
              </a:solidFill>
              <a:latin typeface="Arial Black" panose="020B0A04020102020204" pitchFamily="34" charset="0"/>
            </a:endParaRPr>
          </a:p>
        </p:txBody>
      </p:sp>
      <p:pic>
        <p:nvPicPr>
          <p:cNvPr id="10" name="Content Placeholder 4" descr="Logo&#10;&#10;Description automatically generated">
            <a:extLst>
              <a:ext uri="{FF2B5EF4-FFF2-40B4-BE49-F238E27FC236}">
                <a16:creationId xmlns:a16="http://schemas.microsoft.com/office/drawing/2014/main" id="{49DA3CCA-6814-4070-87EB-D81F19F52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0655" y="444220"/>
            <a:ext cx="932241" cy="932241"/>
          </a:xfrm>
          <a:prstGeom prst="rect">
            <a:avLst/>
          </a:prstGeom>
        </p:spPr>
      </p:pic>
      <p:cxnSp>
        <p:nvCxnSpPr>
          <p:cNvPr id="11" name="Straight Connector 10">
            <a:extLst>
              <a:ext uri="{FF2B5EF4-FFF2-40B4-BE49-F238E27FC236}">
                <a16:creationId xmlns:a16="http://schemas.microsoft.com/office/drawing/2014/main" id="{C0911C09-3319-4ED5-A57C-BFDF7CC8199F}"/>
              </a:ext>
            </a:extLst>
          </p:cNvPr>
          <p:cNvCxnSpPr>
            <a:cxnSpLocks/>
          </p:cNvCxnSpPr>
          <p:nvPr/>
        </p:nvCxnSpPr>
        <p:spPr>
          <a:xfrm>
            <a:off x="476583" y="1290906"/>
            <a:ext cx="10632347" cy="1164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grass&#10;&#10;Description automatically generated">
            <a:extLst>
              <a:ext uri="{FF2B5EF4-FFF2-40B4-BE49-F238E27FC236}">
                <a16:creationId xmlns:a16="http://schemas.microsoft.com/office/drawing/2014/main" id="{F204721E-965C-4422-806A-EFD2FE708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94" y="3697710"/>
            <a:ext cx="6541857" cy="288911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0040D11F-E71B-49FA-9E15-4F4C59A09C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84662"/>
            <a:ext cx="5666232" cy="2502408"/>
          </a:xfrm>
          <a:prstGeom prst="rect">
            <a:avLst/>
          </a:prstGeom>
        </p:spPr>
      </p:pic>
      <p:sp>
        <p:nvSpPr>
          <p:cNvPr id="18" name="TextBox 17">
            <a:extLst>
              <a:ext uri="{FF2B5EF4-FFF2-40B4-BE49-F238E27FC236}">
                <a16:creationId xmlns:a16="http://schemas.microsoft.com/office/drawing/2014/main" id="{9D421618-D81F-4FE9-BD19-D474A3C53439}"/>
              </a:ext>
            </a:extLst>
          </p:cNvPr>
          <p:cNvSpPr txBox="1"/>
          <p:nvPr/>
        </p:nvSpPr>
        <p:spPr>
          <a:xfrm>
            <a:off x="476583" y="1349130"/>
            <a:ext cx="6094378" cy="2431435"/>
          </a:xfrm>
          <a:prstGeom prst="rect">
            <a:avLst/>
          </a:prstGeom>
          <a:noFill/>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Sponsorship Opportunities</a:t>
            </a: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Businesses, friends, family, players, alumni, there is a sponsorship opportunity for everyone no matter your budget.</a:t>
            </a:r>
          </a:p>
          <a:p>
            <a:pPr marR="0" indent="282575">
              <a:spcBef>
                <a:spcPts val="0"/>
              </a:spcBef>
              <a:spcAft>
                <a:spcPts val="0"/>
              </a:spcAft>
            </a:pP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Main / Front Ads                           $500 - $2500</a:t>
            </a:r>
          </a:p>
          <a:p>
            <a:pPr marR="0" indent="282575">
              <a:spcBef>
                <a:spcPts val="0"/>
              </a:spcBef>
              <a:spcAft>
                <a:spcPts val="0"/>
              </a:spcAft>
            </a:pP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Northwest Wings Ads                   $300 - $500</a:t>
            </a:r>
          </a:p>
          <a:p>
            <a:pPr marR="0" indent="282575">
              <a:spcBef>
                <a:spcPts val="0"/>
              </a:spcBef>
              <a:spcAft>
                <a:spcPts val="0"/>
              </a:spcAft>
            </a:pP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Player Helmets or Sticks              $100</a:t>
            </a:r>
          </a:p>
          <a:p>
            <a:pPr marR="0" indent="282575">
              <a:spcBef>
                <a:spcPts val="0"/>
              </a:spcBef>
              <a:spcAft>
                <a:spcPts val="0"/>
              </a:spcAft>
            </a:pPr>
            <a:r>
              <a:rPr lang="en-US"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Family Blocks</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$100</a:t>
            </a:r>
          </a:p>
          <a:p>
            <a:pPr marR="0" indent="282575">
              <a:spcBef>
                <a:spcPts val="0"/>
              </a:spcBef>
              <a:spcAft>
                <a:spcPts val="0"/>
              </a:spcAft>
            </a:pP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Block Donations                           $25</a:t>
            </a:r>
          </a:p>
        </p:txBody>
      </p:sp>
      <p:sp>
        <p:nvSpPr>
          <p:cNvPr id="19" name="TextBox 18">
            <a:extLst>
              <a:ext uri="{FF2B5EF4-FFF2-40B4-BE49-F238E27FC236}">
                <a16:creationId xmlns:a16="http://schemas.microsoft.com/office/drawing/2014/main" id="{491E631C-D278-4613-8AEE-21F6C81F7484}"/>
              </a:ext>
            </a:extLst>
          </p:cNvPr>
          <p:cNvSpPr txBox="1"/>
          <p:nvPr/>
        </p:nvSpPr>
        <p:spPr>
          <a:xfrm>
            <a:off x="7182462" y="4062556"/>
            <a:ext cx="4895482" cy="2092881"/>
          </a:xfrm>
          <a:prstGeom prst="rect">
            <a:avLst/>
          </a:prstGeom>
          <a:noFill/>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Logos</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Graphic images of logos are reference only. Actual logo design and placement may vary.</a:t>
            </a:r>
          </a:p>
          <a:p>
            <a:pPr marL="282575" indent="-282575">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Sponsor provided logos can be applied to round or square targets.</a:t>
            </a:r>
          </a:p>
          <a:p>
            <a:pPr marL="282575" indent="-282575">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Not all plots will be sold. Unless specified by sponsor, placement of logo on specified wall section will be determined at installation.</a:t>
            </a:r>
          </a:p>
        </p:txBody>
      </p:sp>
    </p:spTree>
    <p:extLst>
      <p:ext uri="{BB962C8B-B14F-4D97-AF65-F5344CB8AC3E}">
        <p14:creationId xmlns:p14="http://schemas.microsoft.com/office/powerpoint/2010/main" val="410866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FBC9-BB58-482C-80AB-054D641C9400}"/>
              </a:ext>
            </a:extLst>
          </p:cNvPr>
          <p:cNvSpPr>
            <a:spLocks noGrp="1"/>
          </p:cNvSpPr>
          <p:nvPr>
            <p:ph type="title"/>
          </p:nvPr>
        </p:nvSpPr>
        <p:spPr/>
        <p:txBody>
          <a:bodyPr/>
          <a:lstStyle/>
          <a:p>
            <a:r>
              <a:rPr lang="en-US" dirty="0">
                <a:solidFill>
                  <a:srgbClr val="002060"/>
                </a:solidFill>
                <a:latin typeface="Arial Black" panose="020B0A04020102020204" pitchFamily="34" charset="0"/>
              </a:rPr>
              <a:t>Cocoa Beach Lacrosse </a:t>
            </a:r>
          </a:p>
        </p:txBody>
      </p:sp>
      <p:sp>
        <p:nvSpPr>
          <p:cNvPr id="9" name="Title 1">
            <a:extLst>
              <a:ext uri="{FF2B5EF4-FFF2-40B4-BE49-F238E27FC236}">
                <a16:creationId xmlns:a16="http://schemas.microsoft.com/office/drawing/2014/main" id="{CD8ADB44-36A6-4F7E-8CD6-ABDDA5626A9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2060"/>
                </a:solidFill>
                <a:latin typeface="Arial Black" panose="020B0A04020102020204" pitchFamily="34" charset="0"/>
              </a:rPr>
              <a:t>Cocoa Beach Lacrosse </a:t>
            </a:r>
            <a:endParaRPr lang="en-US" dirty="0">
              <a:solidFill>
                <a:srgbClr val="002060"/>
              </a:solidFill>
              <a:latin typeface="Arial Black" panose="020B0A04020102020204" pitchFamily="34" charset="0"/>
            </a:endParaRPr>
          </a:p>
        </p:txBody>
      </p:sp>
      <p:pic>
        <p:nvPicPr>
          <p:cNvPr id="10" name="Content Placeholder 4" descr="Logo&#10;&#10;Description automatically generated">
            <a:extLst>
              <a:ext uri="{FF2B5EF4-FFF2-40B4-BE49-F238E27FC236}">
                <a16:creationId xmlns:a16="http://schemas.microsoft.com/office/drawing/2014/main" id="{49DA3CCA-6814-4070-87EB-D81F19F52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471" y="365125"/>
            <a:ext cx="932241" cy="932241"/>
          </a:xfrm>
          <a:prstGeom prst="rect">
            <a:avLst/>
          </a:prstGeom>
        </p:spPr>
      </p:pic>
      <p:cxnSp>
        <p:nvCxnSpPr>
          <p:cNvPr id="11" name="Straight Connector 10">
            <a:extLst>
              <a:ext uri="{FF2B5EF4-FFF2-40B4-BE49-F238E27FC236}">
                <a16:creationId xmlns:a16="http://schemas.microsoft.com/office/drawing/2014/main" id="{C0911C09-3319-4ED5-A57C-BFDF7CC8199F}"/>
              </a:ext>
            </a:extLst>
          </p:cNvPr>
          <p:cNvCxnSpPr>
            <a:cxnSpLocks/>
          </p:cNvCxnSpPr>
          <p:nvPr/>
        </p:nvCxnSpPr>
        <p:spPr>
          <a:xfrm>
            <a:off x="476583" y="1290906"/>
            <a:ext cx="1068115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73FEA88-9D10-4FF4-A0DF-D1AC47B9C0FC}"/>
              </a:ext>
            </a:extLst>
          </p:cNvPr>
          <p:cNvSpPr/>
          <p:nvPr/>
        </p:nvSpPr>
        <p:spPr>
          <a:xfrm>
            <a:off x="1560482" y="1613976"/>
            <a:ext cx="9118448" cy="5244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94EADA9-7740-4CFE-95AD-FE4C34F0AFAC}"/>
              </a:ext>
            </a:extLst>
          </p:cNvPr>
          <p:cNvSpPr/>
          <p:nvPr/>
        </p:nvSpPr>
        <p:spPr>
          <a:xfrm>
            <a:off x="2506650" y="4311078"/>
            <a:ext cx="2784296" cy="2512032"/>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accent2"/>
                </a:solidFill>
              </a:ln>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95FF20E-589A-4067-A872-FF727BC3BAAB}"/>
              </a:ext>
            </a:extLst>
          </p:cNvPr>
          <p:cNvSpPr/>
          <p:nvPr/>
        </p:nvSpPr>
        <p:spPr>
          <a:xfrm>
            <a:off x="6965780" y="4311078"/>
            <a:ext cx="2784296" cy="2512032"/>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accent2"/>
                </a:solidFill>
              </a:ln>
              <a:solidFill>
                <a:schemeClr val="bg1"/>
              </a:solidFill>
            </a:endParaRPr>
          </a:p>
        </p:txBody>
      </p:sp>
      <p:sp>
        <p:nvSpPr>
          <p:cNvPr id="22" name="TextBox 21">
            <a:extLst>
              <a:ext uri="{FF2B5EF4-FFF2-40B4-BE49-F238E27FC236}">
                <a16:creationId xmlns:a16="http://schemas.microsoft.com/office/drawing/2014/main" id="{89273073-A8AA-4997-894F-ADA567D5C0B4}"/>
              </a:ext>
            </a:extLst>
          </p:cNvPr>
          <p:cNvSpPr txBox="1"/>
          <p:nvPr/>
        </p:nvSpPr>
        <p:spPr>
          <a:xfrm>
            <a:off x="4803443" y="1569626"/>
            <a:ext cx="2672719" cy="707886"/>
          </a:xfrm>
          <a:prstGeom prst="rect">
            <a:avLst/>
          </a:prstGeom>
          <a:noFill/>
        </p:spPr>
        <p:txBody>
          <a:bodyPr wrap="none" rtlCol="0">
            <a:spAutoFit/>
          </a:bodyPr>
          <a:lstStyle/>
          <a:p>
            <a:r>
              <a:rPr lang="en-US" sz="4000" b="1" dirty="0">
                <a:solidFill>
                  <a:schemeClr val="bg1"/>
                </a:solidFill>
                <a:latin typeface="Arial" panose="020B0604020202020204" pitchFamily="34" charset="0"/>
                <a:cs typeface="Arial" panose="020B0604020202020204" pitchFamily="34" charset="0"/>
              </a:rPr>
              <a:t>Front Wall</a:t>
            </a:r>
          </a:p>
        </p:txBody>
      </p:sp>
      <p:grpSp>
        <p:nvGrpSpPr>
          <p:cNvPr id="30" name="Group 29">
            <a:extLst>
              <a:ext uri="{FF2B5EF4-FFF2-40B4-BE49-F238E27FC236}">
                <a16:creationId xmlns:a16="http://schemas.microsoft.com/office/drawing/2014/main" id="{BC9241BB-FACB-4CB1-A089-44D314D02029}"/>
              </a:ext>
            </a:extLst>
          </p:cNvPr>
          <p:cNvGrpSpPr/>
          <p:nvPr/>
        </p:nvGrpSpPr>
        <p:grpSpPr>
          <a:xfrm>
            <a:off x="2441605" y="2364678"/>
            <a:ext cx="3634299" cy="921477"/>
            <a:chOff x="2475318" y="2518664"/>
            <a:chExt cx="3634299" cy="921477"/>
          </a:xfrm>
        </p:grpSpPr>
        <p:sp>
          <p:nvSpPr>
            <p:cNvPr id="20" name="Rectangle 19">
              <a:extLst>
                <a:ext uri="{FF2B5EF4-FFF2-40B4-BE49-F238E27FC236}">
                  <a16:creationId xmlns:a16="http://schemas.microsoft.com/office/drawing/2014/main" id="{B8AB5EF2-CF3F-48D4-B42D-346345250D41}"/>
                </a:ext>
              </a:extLst>
            </p:cNvPr>
            <p:cNvSpPr/>
            <p:nvPr/>
          </p:nvSpPr>
          <p:spPr>
            <a:xfrm>
              <a:off x="2475318"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26" name="Rectangle 25">
              <a:extLst>
                <a:ext uri="{FF2B5EF4-FFF2-40B4-BE49-F238E27FC236}">
                  <a16:creationId xmlns:a16="http://schemas.microsoft.com/office/drawing/2014/main" id="{2864DE96-5EBB-4851-A75D-DA41C74D13A0}"/>
                </a:ext>
              </a:extLst>
            </p:cNvPr>
            <p:cNvSpPr/>
            <p:nvPr/>
          </p:nvSpPr>
          <p:spPr>
            <a:xfrm>
              <a:off x="3380077" y="2529805"/>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27" name="Rectangle 26">
              <a:extLst>
                <a:ext uri="{FF2B5EF4-FFF2-40B4-BE49-F238E27FC236}">
                  <a16:creationId xmlns:a16="http://schemas.microsoft.com/office/drawing/2014/main" id="{FD704A3D-CEB8-4B19-8D26-093401798124}"/>
                </a:ext>
              </a:extLst>
            </p:cNvPr>
            <p:cNvSpPr/>
            <p:nvPr/>
          </p:nvSpPr>
          <p:spPr>
            <a:xfrm>
              <a:off x="4318619"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28" name="Rectangle 27">
              <a:extLst>
                <a:ext uri="{FF2B5EF4-FFF2-40B4-BE49-F238E27FC236}">
                  <a16:creationId xmlns:a16="http://schemas.microsoft.com/office/drawing/2014/main" id="{DF67FC63-F918-462F-98EF-7E691239D206}"/>
                </a:ext>
              </a:extLst>
            </p:cNvPr>
            <p:cNvSpPr/>
            <p:nvPr/>
          </p:nvSpPr>
          <p:spPr>
            <a:xfrm>
              <a:off x="5238834"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grpSp>
      <p:grpSp>
        <p:nvGrpSpPr>
          <p:cNvPr id="31" name="Group 30">
            <a:extLst>
              <a:ext uri="{FF2B5EF4-FFF2-40B4-BE49-F238E27FC236}">
                <a16:creationId xmlns:a16="http://schemas.microsoft.com/office/drawing/2014/main" id="{C221884A-7571-4A43-958F-FFA6682A876C}"/>
              </a:ext>
            </a:extLst>
          </p:cNvPr>
          <p:cNvGrpSpPr/>
          <p:nvPr/>
        </p:nvGrpSpPr>
        <p:grpSpPr>
          <a:xfrm>
            <a:off x="6128207" y="2366851"/>
            <a:ext cx="3634299" cy="921477"/>
            <a:chOff x="2475318" y="2518664"/>
            <a:chExt cx="3634299" cy="921477"/>
          </a:xfrm>
        </p:grpSpPr>
        <p:sp>
          <p:nvSpPr>
            <p:cNvPr id="32" name="Rectangle 31">
              <a:extLst>
                <a:ext uri="{FF2B5EF4-FFF2-40B4-BE49-F238E27FC236}">
                  <a16:creationId xmlns:a16="http://schemas.microsoft.com/office/drawing/2014/main" id="{BC4B4BE9-6713-4A17-8314-56D65445DDAF}"/>
                </a:ext>
              </a:extLst>
            </p:cNvPr>
            <p:cNvSpPr/>
            <p:nvPr/>
          </p:nvSpPr>
          <p:spPr>
            <a:xfrm>
              <a:off x="2475318"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33" name="Rectangle 32">
              <a:extLst>
                <a:ext uri="{FF2B5EF4-FFF2-40B4-BE49-F238E27FC236}">
                  <a16:creationId xmlns:a16="http://schemas.microsoft.com/office/drawing/2014/main" id="{88FC4873-C63C-426F-AE72-A420AB139194}"/>
                </a:ext>
              </a:extLst>
            </p:cNvPr>
            <p:cNvSpPr/>
            <p:nvPr/>
          </p:nvSpPr>
          <p:spPr>
            <a:xfrm>
              <a:off x="3380077" y="2529805"/>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34" name="Rectangle 33">
              <a:extLst>
                <a:ext uri="{FF2B5EF4-FFF2-40B4-BE49-F238E27FC236}">
                  <a16:creationId xmlns:a16="http://schemas.microsoft.com/office/drawing/2014/main" id="{D9A3CEC0-D50D-4988-B2AF-47DB09BD06AA}"/>
                </a:ext>
              </a:extLst>
            </p:cNvPr>
            <p:cNvSpPr/>
            <p:nvPr/>
          </p:nvSpPr>
          <p:spPr>
            <a:xfrm>
              <a:off x="4318619"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35" name="Rectangle 34">
              <a:extLst>
                <a:ext uri="{FF2B5EF4-FFF2-40B4-BE49-F238E27FC236}">
                  <a16:creationId xmlns:a16="http://schemas.microsoft.com/office/drawing/2014/main" id="{E94334F7-D479-4624-9AA1-4ECD6BDB96FE}"/>
                </a:ext>
              </a:extLst>
            </p:cNvPr>
            <p:cNvSpPr/>
            <p:nvPr/>
          </p:nvSpPr>
          <p:spPr>
            <a:xfrm>
              <a:off x="5238834"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a:t>
              </a:r>
            </a:p>
          </p:txBody>
        </p:sp>
      </p:grpSp>
      <p:grpSp>
        <p:nvGrpSpPr>
          <p:cNvPr id="36" name="Group 35">
            <a:extLst>
              <a:ext uri="{FF2B5EF4-FFF2-40B4-BE49-F238E27FC236}">
                <a16:creationId xmlns:a16="http://schemas.microsoft.com/office/drawing/2014/main" id="{1B294849-6404-4301-8135-66929F9CBAA8}"/>
              </a:ext>
            </a:extLst>
          </p:cNvPr>
          <p:cNvGrpSpPr/>
          <p:nvPr/>
        </p:nvGrpSpPr>
        <p:grpSpPr>
          <a:xfrm>
            <a:off x="2432442" y="3270913"/>
            <a:ext cx="3634299" cy="921477"/>
            <a:chOff x="2475318" y="2518664"/>
            <a:chExt cx="3634299" cy="921477"/>
          </a:xfrm>
        </p:grpSpPr>
        <p:sp>
          <p:nvSpPr>
            <p:cNvPr id="37" name="Rectangle 36">
              <a:extLst>
                <a:ext uri="{FF2B5EF4-FFF2-40B4-BE49-F238E27FC236}">
                  <a16:creationId xmlns:a16="http://schemas.microsoft.com/office/drawing/2014/main" id="{E6C1943C-EAEC-4D9C-85A0-819524ABDB33}"/>
                </a:ext>
              </a:extLst>
            </p:cNvPr>
            <p:cNvSpPr/>
            <p:nvPr/>
          </p:nvSpPr>
          <p:spPr>
            <a:xfrm>
              <a:off x="2475318"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a:t>
              </a:r>
            </a:p>
          </p:txBody>
        </p:sp>
        <p:sp>
          <p:nvSpPr>
            <p:cNvPr id="38" name="Rectangle 37">
              <a:extLst>
                <a:ext uri="{FF2B5EF4-FFF2-40B4-BE49-F238E27FC236}">
                  <a16:creationId xmlns:a16="http://schemas.microsoft.com/office/drawing/2014/main" id="{983AFF06-41CB-4867-AF27-D089711F8248}"/>
                </a:ext>
              </a:extLst>
            </p:cNvPr>
            <p:cNvSpPr/>
            <p:nvPr/>
          </p:nvSpPr>
          <p:spPr>
            <a:xfrm>
              <a:off x="3380077" y="2529805"/>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10</a:t>
              </a:r>
            </a:p>
          </p:txBody>
        </p:sp>
        <p:sp>
          <p:nvSpPr>
            <p:cNvPr id="39" name="Rectangle 38">
              <a:extLst>
                <a:ext uri="{FF2B5EF4-FFF2-40B4-BE49-F238E27FC236}">
                  <a16:creationId xmlns:a16="http://schemas.microsoft.com/office/drawing/2014/main" id="{F757C9E1-E302-47BA-BAB8-DF35E5D4126E}"/>
                </a:ext>
              </a:extLst>
            </p:cNvPr>
            <p:cNvSpPr/>
            <p:nvPr/>
          </p:nvSpPr>
          <p:spPr>
            <a:xfrm>
              <a:off x="4318619"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11</a:t>
              </a:r>
            </a:p>
          </p:txBody>
        </p:sp>
        <p:sp>
          <p:nvSpPr>
            <p:cNvPr id="40" name="Rectangle 39">
              <a:extLst>
                <a:ext uri="{FF2B5EF4-FFF2-40B4-BE49-F238E27FC236}">
                  <a16:creationId xmlns:a16="http://schemas.microsoft.com/office/drawing/2014/main" id="{2267E781-88F4-47A1-96CA-75AC1CA91801}"/>
                </a:ext>
              </a:extLst>
            </p:cNvPr>
            <p:cNvSpPr/>
            <p:nvPr/>
          </p:nvSpPr>
          <p:spPr>
            <a:xfrm>
              <a:off x="5238834"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12</a:t>
              </a:r>
            </a:p>
          </p:txBody>
        </p:sp>
      </p:grpSp>
      <p:grpSp>
        <p:nvGrpSpPr>
          <p:cNvPr id="41" name="Group 40">
            <a:extLst>
              <a:ext uri="{FF2B5EF4-FFF2-40B4-BE49-F238E27FC236}">
                <a16:creationId xmlns:a16="http://schemas.microsoft.com/office/drawing/2014/main" id="{1DB2099D-B6F0-4F4B-A1CF-0DE49BE148E7}"/>
              </a:ext>
            </a:extLst>
          </p:cNvPr>
          <p:cNvGrpSpPr/>
          <p:nvPr/>
        </p:nvGrpSpPr>
        <p:grpSpPr>
          <a:xfrm>
            <a:off x="6124028" y="3259772"/>
            <a:ext cx="3626048" cy="921477"/>
            <a:chOff x="2475318" y="2518664"/>
            <a:chExt cx="3626048" cy="921477"/>
          </a:xfrm>
        </p:grpSpPr>
        <p:sp>
          <p:nvSpPr>
            <p:cNvPr id="42" name="Rectangle 41">
              <a:extLst>
                <a:ext uri="{FF2B5EF4-FFF2-40B4-BE49-F238E27FC236}">
                  <a16:creationId xmlns:a16="http://schemas.microsoft.com/office/drawing/2014/main" id="{D84BA5F5-BE77-4177-AB47-C453EE67A8C6}"/>
                </a:ext>
              </a:extLst>
            </p:cNvPr>
            <p:cNvSpPr/>
            <p:nvPr/>
          </p:nvSpPr>
          <p:spPr>
            <a:xfrm>
              <a:off x="2475318"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13</a:t>
              </a:r>
            </a:p>
          </p:txBody>
        </p:sp>
        <p:sp>
          <p:nvSpPr>
            <p:cNvPr id="43" name="Rectangle 42">
              <a:extLst>
                <a:ext uri="{FF2B5EF4-FFF2-40B4-BE49-F238E27FC236}">
                  <a16:creationId xmlns:a16="http://schemas.microsoft.com/office/drawing/2014/main" id="{596E2143-910F-4B2B-BE62-E50D47297F5C}"/>
                </a:ext>
              </a:extLst>
            </p:cNvPr>
            <p:cNvSpPr/>
            <p:nvPr/>
          </p:nvSpPr>
          <p:spPr>
            <a:xfrm>
              <a:off x="3400211" y="2529805"/>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14</a:t>
              </a:r>
            </a:p>
          </p:txBody>
        </p:sp>
        <p:sp>
          <p:nvSpPr>
            <p:cNvPr id="44" name="Rectangle 43">
              <a:extLst>
                <a:ext uri="{FF2B5EF4-FFF2-40B4-BE49-F238E27FC236}">
                  <a16:creationId xmlns:a16="http://schemas.microsoft.com/office/drawing/2014/main" id="{FC6D1B74-C13B-4D9A-BD81-629966FE8542}"/>
                </a:ext>
              </a:extLst>
            </p:cNvPr>
            <p:cNvSpPr/>
            <p:nvPr/>
          </p:nvSpPr>
          <p:spPr>
            <a:xfrm>
              <a:off x="4318619"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15</a:t>
              </a:r>
            </a:p>
          </p:txBody>
        </p:sp>
        <p:sp>
          <p:nvSpPr>
            <p:cNvPr id="45" name="Rectangle 44">
              <a:extLst>
                <a:ext uri="{FF2B5EF4-FFF2-40B4-BE49-F238E27FC236}">
                  <a16:creationId xmlns:a16="http://schemas.microsoft.com/office/drawing/2014/main" id="{FED3DE4D-F984-437A-83FF-BA52D50631D5}"/>
                </a:ext>
              </a:extLst>
            </p:cNvPr>
            <p:cNvSpPr/>
            <p:nvPr/>
          </p:nvSpPr>
          <p:spPr>
            <a:xfrm>
              <a:off x="5230583" y="2518664"/>
              <a:ext cx="870783" cy="91033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16</a:t>
              </a:r>
            </a:p>
          </p:txBody>
        </p:sp>
      </p:grpSp>
      <p:sp>
        <p:nvSpPr>
          <p:cNvPr id="46" name="TextBox 45">
            <a:extLst>
              <a:ext uri="{FF2B5EF4-FFF2-40B4-BE49-F238E27FC236}">
                <a16:creationId xmlns:a16="http://schemas.microsoft.com/office/drawing/2014/main" id="{F1A9504B-8B21-4C49-986A-806757DA2ECF}"/>
              </a:ext>
            </a:extLst>
          </p:cNvPr>
          <p:cNvSpPr txBox="1"/>
          <p:nvPr/>
        </p:nvSpPr>
        <p:spPr>
          <a:xfrm>
            <a:off x="4316422" y="4433353"/>
            <a:ext cx="3500638" cy="830997"/>
          </a:xfrm>
          <a:prstGeom prst="rect">
            <a:avLst/>
          </a:prstGeom>
          <a:solidFill>
            <a:schemeClr val="bg1"/>
          </a:solidFill>
          <a:ln w="38100">
            <a:solidFill>
              <a:srgbClr val="FF0000"/>
            </a:solidFill>
          </a:ln>
        </p:spPr>
        <p:txBody>
          <a:bodyPr wrap="none" rtlCol="0">
            <a:spAutoFit/>
          </a:bodyPr>
          <a:lstStyle/>
          <a:p>
            <a:r>
              <a:rPr lang="en-US" sz="2400" b="1" dirty="0"/>
              <a:t>24” Round or Square Logo</a:t>
            </a:r>
          </a:p>
          <a:p>
            <a:pPr algn="ctr"/>
            <a:r>
              <a:rPr lang="en-US" sz="2400" b="1" dirty="0"/>
              <a:t>$500</a:t>
            </a:r>
          </a:p>
        </p:txBody>
      </p:sp>
      <p:sp>
        <p:nvSpPr>
          <p:cNvPr id="47" name="TextBox 46">
            <a:extLst>
              <a:ext uri="{FF2B5EF4-FFF2-40B4-BE49-F238E27FC236}">
                <a16:creationId xmlns:a16="http://schemas.microsoft.com/office/drawing/2014/main" id="{F0B9D15E-3547-4F79-93D0-77DED566A912}"/>
              </a:ext>
            </a:extLst>
          </p:cNvPr>
          <p:cNvSpPr txBox="1"/>
          <p:nvPr/>
        </p:nvSpPr>
        <p:spPr>
          <a:xfrm>
            <a:off x="4351906" y="5444169"/>
            <a:ext cx="3500638" cy="1200329"/>
          </a:xfrm>
          <a:prstGeom prst="rect">
            <a:avLst/>
          </a:prstGeom>
          <a:solidFill>
            <a:schemeClr val="bg1"/>
          </a:solidFill>
          <a:ln w="38100">
            <a:solidFill>
              <a:srgbClr val="FF0000"/>
            </a:solidFill>
          </a:ln>
        </p:spPr>
        <p:txBody>
          <a:bodyPr wrap="none" rtlCol="0">
            <a:spAutoFit/>
          </a:bodyPr>
          <a:lstStyle/>
          <a:p>
            <a:r>
              <a:rPr lang="en-US" sz="2400" b="1" dirty="0"/>
              <a:t>72” Round or Square Logo</a:t>
            </a:r>
          </a:p>
          <a:p>
            <a:pPr algn="ctr"/>
            <a:r>
              <a:rPr lang="en-US" sz="2400" b="1" dirty="0"/>
              <a:t>(inset in goal outline)</a:t>
            </a:r>
          </a:p>
          <a:p>
            <a:pPr algn="ctr"/>
            <a:r>
              <a:rPr lang="en-US" sz="2400" b="1" dirty="0"/>
              <a:t>$2500</a:t>
            </a:r>
          </a:p>
        </p:txBody>
      </p:sp>
      <p:sp>
        <p:nvSpPr>
          <p:cNvPr id="48" name="TextBox 47">
            <a:extLst>
              <a:ext uri="{FF2B5EF4-FFF2-40B4-BE49-F238E27FC236}">
                <a16:creationId xmlns:a16="http://schemas.microsoft.com/office/drawing/2014/main" id="{03DE6150-9C02-4D4A-A392-28AF8D636CFC}"/>
              </a:ext>
            </a:extLst>
          </p:cNvPr>
          <p:cNvSpPr txBox="1"/>
          <p:nvPr/>
        </p:nvSpPr>
        <p:spPr>
          <a:xfrm>
            <a:off x="2610072" y="4574485"/>
            <a:ext cx="418704" cy="369332"/>
          </a:xfrm>
          <a:prstGeom prst="rect">
            <a:avLst/>
          </a:prstGeom>
          <a:noFill/>
        </p:spPr>
        <p:txBody>
          <a:bodyPr wrap="none" rtlCol="0">
            <a:spAutoFit/>
          </a:bodyPr>
          <a:lstStyle/>
          <a:p>
            <a:r>
              <a:rPr lang="en-US" dirty="0"/>
              <a:t>17</a:t>
            </a:r>
          </a:p>
        </p:txBody>
      </p:sp>
      <p:sp>
        <p:nvSpPr>
          <p:cNvPr id="49" name="TextBox 48">
            <a:extLst>
              <a:ext uri="{FF2B5EF4-FFF2-40B4-BE49-F238E27FC236}">
                <a16:creationId xmlns:a16="http://schemas.microsoft.com/office/drawing/2014/main" id="{3C4D5501-8351-40D2-A28F-88A9320B85AB}"/>
              </a:ext>
            </a:extLst>
          </p:cNvPr>
          <p:cNvSpPr txBox="1"/>
          <p:nvPr/>
        </p:nvSpPr>
        <p:spPr>
          <a:xfrm>
            <a:off x="9251026" y="4459023"/>
            <a:ext cx="418704" cy="369332"/>
          </a:xfrm>
          <a:prstGeom prst="rect">
            <a:avLst/>
          </a:prstGeom>
          <a:noFill/>
        </p:spPr>
        <p:txBody>
          <a:bodyPr wrap="none" rtlCol="0">
            <a:spAutoFit/>
          </a:bodyPr>
          <a:lstStyle/>
          <a:p>
            <a:r>
              <a:rPr lang="en-US" dirty="0"/>
              <a:t>18</a:t>
            </a:r>
          </a:p>
        </p:txBody>
      </p:sp>
    </p:spTree>
    <p:extLst>
      <p:ext uri="{BB962C8B-B14F-4D97-AF65-F5344CB8AC3E}">
        <p14:creationId xmlns:p14="http://schemas.microsoft.com/office/powerpoint/2010/main" val="184827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FBC9-BB58-482C-80AB-054D641C9400}"/>
              </a:ext>
            </a:extLst>
          </p:cNvPr>
          <p:cNvSpPr>
            <a:spLocks noGrp="1"/>
          </p:cNvSpPr>
          <p:nvPr>
            <p:ph type="title"/>
          </p:nvPr>
        </p:nvSpPr>
        <p:spPr/>
        <p:txBody>
          <a:bodyPr/>
          <a:lstStyle/>
          <a:p>
            <a:r>
              <a:rPr lang="en-US" dirty="0">
                <a:solidFill>
                  <a:srgbClr val="002060"/>
                </a:solidFill>
                <a:latin typeface="Arial Black" panose="020B0A04020102020204" pitchFamily="34" charset="0"/>
              </a:rPr>
              <a:t>Cocoa Beach Lacrosse </a:t>
            </a:r>
          </a:p>
        </p:txBody>
      </p:sp>
      <p:sp>
        <p:nvSpPr>
          <p:cNvPr id="9" name="Title 1">
            <a:extLst>
              <a:ext uri="{FF2B5EF4-FFF2-40B4-BE49-F238E27FC236}">
                <a16:creationId xmlns:a16="http://schemas.microsoft.com/office/drawing/2014/main" id="{CD8ADB44-36A6-4F7E-8CD6-ABDDA5626A9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2060"/>
                </a:solidFill>
                <a:latin typeface="Arial Black" panose="020B0A04020102020204" pitchFamily="34" charset="0"/>
              </a:rPr>
              <a:t>Cocoa Beach Lacrosse </a:t>
            </a:r>
            <a:endParaRPr lang="en-US" dirty="0">
              <a:solidFill>
                <a:srgbClr val="002060"/>
              </a:solidFill>
              <a:latin typeface="Arial Black" panose="020B0A04020102020204" pitchFamily="34" charset="0"/>
            </a:endParaRPr>
          </a:p>
        </p:txBody>
      </p:sp>
      <p:pic>
        <p:nvPicPr>
          <p:cNvPr id="10" name="Content Placeholder 4" descr="Logo&#10;&#10;Description automatically generated">
            <a:extLst>
              <a:ext uri="{FF2B5EF4-FFF2-40B4-BE49-F238E27FC236}">
                <a16:creationId xmlns:a16="http://schemas.microsoft.com/office/drawing/2014/main" id="{49DA3CCA-6814-4070-87EB-D81F19F52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471" y="365125"/>
            <a:ext cx="932241" cy="932241"/>
          </a:xfrm>
          <a:prstGeom prst="rect">
            <a:avLst/>
          </a:prstGeom>
        </p:spPr>
      </p:pic>
      <p:cxnSp>
        <p:nvCxnSpPr>
          <p:cNvPr id="11" name="Straight Connector 10">
            <a:extLst>
              <a:ext uri="{FF2B5EF4-FFF2-40B4-BE49-F238E27FC236}">
                <a16:creationId xmlns:a16="http://schemas.microsoft.com/office/drawing/2014/main" id="{C0911C09-3319-4ED5-A57C-BFDF7CC8199F}"/>
              </a:ext>
            </a:extLst>
          </p:cNvPr>
          <p:cNvCxnSpPr>
            <a:cxnSpLocks/>
          </p:cNvCxnSpPr>
          <p:nvPr/>
        </p:nvCxnSpPr>
        <p:spPr>
          <a:xfrm>
            <a:off x="476583" y="1290906"/>
            <a:ext cx="1068115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DD56D51-0AF7-4CDA-84C4-6CF3B3DBCFB4}"/>
              </a:ext>
            </a:extLst>
          </p:cNvPr>
          <p:cNvSpPr txBox="1"/>
          <p:nvPr/>
        </p:nvSpPr>
        <p:spPr>
          <a:xfrm>
            <a:off x="6801696" y="1752525"/>
            <a:ext cx="4336765" cy="707886"/>
          </a:xfrm>
          <a:prstGeom prst="rect">
            <a:avLst/>
          </a:prstGeom>
          <a:noFill/>
        </p:spPr>
        <p:txBody>
          <a:bodyPr wrap="none" rtlCol="0">
            <a:spAutoFit/>
          </a:bodyPr>
          <a:lstStyle/>
          <a:p>
            <a:r>
              <a:rPr lang="en-US" sz="4000" b="1" dirty="0">
                <a:solidFill>
                  <a:schemeClr val="bg1"/>
                </a:solidFill>
                <a:latin typeface="Arial" panose="020B0604020202020204" pitchFamily="34" charset="0"/>
                <a:cs typeface="Arial" panose="020B0604020202020204" pitchFamily="34" charset="0"/>
              </a:rPr>
              <a:t>Right Front Wing</a:t>
            </a:r>
          </a:p>
        </p:txBody>
      </p:sp>
      <p:grpSp>
        <p:nvGrpSpPr>
          <p:cNvPr id="12" name="Group 11">
            <a:extLst>
              <a:ext uri="{FF2B5EF4-FFF2-40B4-BE49-F238E27FC236}">
                <a16:creationId xmlns:a16="http://schemas.microsoft.com/office/drawing/2014/main" id="{BFE850C9-ED9E-4B22-86C6-CA4667A8FE68}"/>
              </a:ext>
            </a:extLst>
          </p:cNvPr>
          <p:cNvGrpSpPr/>
          <p:nvPr/>
        </p:nvGrpSpPr>
        <p:grpSpPr>
          <a:xfrm>
            <a:off x="1053539" y="1607351"/>
            <a:ext cx="4559224" cy="5244956"/>
            <a:chOff x="1024571" y="1607351"/>
            <a:chExt cx="4559224" cy="5244956"/>
          </a:xfrm>
        </p:grpSpPr>
        <p:sp>
          <p:nvSpPr>
            <p:cNvPr id="14" name="Rectangle 13">
              <a:extLst>
                <a:ext uri="{FF2B5EF4-FFF2-40B4-BE49-F238E27FC236}">
                  <a16:creationId xmlns:a16="http://schemas.microsoft.com/office/drawing/2014/main" id="{A73FEA88-9D10-4FF4-A0DF-D1AC47B9C0FC}"/>
                </a:ext>
              </a:extLst>
            </p:cNvPr>
            <p:cNvSpPr/>
            <p:nvPr/>
          </p:nvSpPr>
          <p:spPr>
            <a:xfrm>
              <a:off x="1024571" y="1607351"/>
              <a:ext cx="4559224" cy="5244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9273073-A8AA-4997-894F-ADA567D5C0B4}"/>
                </a:ext>
              </a:extLst>
            </p:cNvPr>
            <p:cNvSpPr txBox="1"/>
            <p:nvPr/>
          </p:nvSpPr>
          <p:spPr>
            <a:xfrm>
              <a:off x="1325103" y="1752525"/>
              <a:ext cx="3968074" cy="707886"/>
            </a:xfrm>
            <a:prstGeom prst="rect">
              <a:avLst/>
            </a:prstGeom>
            <a:noFill/>
          </p:spPr>
          <p:txBody>
            <a:bodyPr wrap="none" rtlCol="0">
              <a:spAutoFit/>
            </a:bodyPr>
            <a:lstStyle/>
            <a:p>
              <a:r>
                <a:rPr lang="en-US" sz="4000" b="1" dirty="0">
                  <a:solidFill>
                    <a:schemeClr val="bg1"/>
                  </a:solidFill>
                  <a:latin typeface="Arial" panose="020B0604020202020204" pitchFamily="34" charset="0"/>
                  <a:cs typeface="Arial" panose="020B0604020202020204" pitchFamily="34" charset="0"/>
                </a:rPr>
                <a:t>Left Front Wing</a:t>
              </a:r>
            </a:p>
          </p:txBody>
        </p:sp>
        <p:grpSp>
          <p:nvGrpSpPr>
            <p:cNvPr id="7" name="Group 6">
              <a:extLst>
                <a:ext uri="{FF2B5EF4-FFF2-40B4-BE49-F238E27FC236}">
                  <a16:creationId xmlns:a16="http://schemas.microsoft.com/office/drawing/2014/main" id="{C2116726-9499-4577-B819-F8A328391606}"/>
                </a:ext>
              </a:extLst>
            </p:cNvPr>
            <p:cNvGrpSpPr/>
            <p:nvPr/>
          </p:nvGrpSpPr>
          <p:grpSpPr>
            <a:xfrm>
              <a:off x="1470193" y="2513701"/>
              <a:ext cx="3715278" cy="915300"/>
              <a:chOff x="1470193" y="2513701"/>
              <a:chExt cx="3715278" cy="915300"/>
            </a:xfrm>
          </p:grpSpPr>
          <p:sp>
            <p:nvSpPr>
              <p:cNvPr id="3" name="Rectangle 2">
                <a:extLst>
                  <a:ext uri="{FF2B5EF4-FFF2-40B4-BE49-F238E27FC236}">
                    <a16:creationId xmlns:a16="http://schemas.microsoft.com/office/drawing/2014/main" id="{C937A577-5A1D-4E4F-97DC-174490E76A27}"/>
                  </a:ext>
                </a:extLst>
              </p:cNvPr>
              <p:cNvSpPr/>
              <p:nvPr/>
            </p:nvSpPr>
            <p:spPr>
              <a:xfrm>
                <a:off x="1470193" y="2522249"/>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19</a:t>
                </a:r>
              </a:p>
            </p:txBody>
          </p:sp>
          <p:sp>
            <p:nvSpPr>
              <p:cNvPr id="23" name="Rectangle 22">
                <a:extLst>
                  <a:ext uri="{FF2B5EF4-FFF2-40B4-BE49-F238E27FC236}">
                    <a16:creationId xmlns:a16="http://schemas.microsoft.com/office/drawing/2014/main" id="{3A9018BE-5176-43CF-B111-03F58E53438D}"/>
                  </a:ext>
                </a:extLst>
              </p:cNvPr>
              <p:cNvSpPr/>
              <p:nvPr/>
            </p:nvSpPr>
            <p:spPr>
              <a:xfrm>
                <a:off x="2432287" y="2515604"/>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sp>
            <p:nvSpPr>
              <p:cNvPr id="24" name="Rectangle 23">
                <a:extLst>
                  <a:ext uri="{FF2B5EF4-FFF2-40B4-BE49-F238E27FC236}">
                    <a16:creationId xmlns:a16="http://schemas.microsoft.com/office/drawing/2014/main" id="{7D68E1DD-D471-4BD5-B8D1-269DE110672B}"/>
                  </a:ext>
                </a:extLst>
              </p:cNvPr>
              <p:cNvSpPr/>
              <p:nvPr/>
            </p:nvSpPr>
            <p:spPr>
              <a:xfrm>
                <a:off x="3333036" y="2513701"/>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a:t>
                </a:r>
              </a:p>
            </p:txBody>
          </p:sp>
          <p:sp>
            <p:nvSpPr>
              <p:cNvPr id="27" name="Rectangle 26">
                <a:extLst>
                  <a:ext uri="{FF2B5EF4-FFF2-40B4-BE49-F238E27FC236}">
                    <a16:creationId xmlns:a16="http://schemas.microsoft.com/office/drawing/2014/main" id="{E46C0FA7-F13E-4E89-BDFF-7EF18EEF9CD2}"/>
                  </a:ext>
                </a:extLst>
              </p:cNvPr>
              <p:cNvSpPr/>
              <p:nvPr/>
            </p:nvSpPr>
            <p:spPr>
              <a:xfrm>
                <a:off x="4240249"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a:t>
                </a:r>
              </a:p>
            </p:txBody>
          </p:sp>
        </p:grpSp>
        <p:grpSp>
          <p:nvGrpSpPr>
            <p:cNvPr id="35" name="Group 34">
              <a:extLst>
                <a:ext uri="{FF2B5EF4-FFF2-40B4-BE49-F238E27FC236}">
                  <a16:creationId xmlns:a16="http://schemas.microsoft.com/office/drawing/2014/main" id="{3A4C8996-1FE3-43CE-B9BE-189B69A996B9}"/>
                </a:ext>
              </a:extLst>
            </p:cNvPr>
            <p:cNvGrpSpPr/>
            <p:nvPr/>
          </p:nvGrpSpPr>
          <p:grpSpPr>
            <a:xfrm>
              <a:off x="1470193" y="3398160"/>
              <a:ext cx="3715278" cy="937592"/>
              <a:chOff x="1470193" y="2491408"/>
              <a:chExt cx="3715278" cy="937592"/>
            </a:xfrm>
          </p:grpSpPr>
          <p:sp>
            <p:nvSpPr>
              <p:cNvPr id="36" name="Rectangle 35">
                <a:extLst>
                  <a:ext uri="{FF2B5EF4-FFF2-40B4-BE49-F238E27FC236}">
                    <a16:creationId xmlns:a16="http://schemas.microsoft.com/office/drawing/2014/main" id="{11A0E46C-88ED-4FA6-8143-A01A59641F87}"/>
                  </a:ext>
                </a:extLst>
              </p:cNvPr>
              <p:cNvSpPr/>
              <p:nvPr/>
            </p:nvSpPr>
            <p:spPr>
              <a:xfrm>
                <a:off x="1470193" y="249140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23</a:t>
                </a:r>
              </a:p>
            </p:txBody>
          </p:sp>
          <p:sp>
            <p:nvSpPr>
              <p:cNvPr id="37" name="Rectangle 36">
                <a:extLst>
                  <a:ext uri="{FF2B5EF4-FFF2-40B4-BE49-F238E27FC236}">
                    <a16:creationId xmlns:a16="http://schemas.microsoft.com/office/drawing/2014/main" id="{7F40CBEA-B4C3-4428-87EB-110C9CDA4B87}"/>
                  </a:ext>
                </a:extLst>
              </p:cNvPr>
              <p:cNvSpPr/>
              <p:nvPr/>
            </p:nvSpPr>
            <p:spPr>
              <a:xfrm>
                <a:off x="2434465" y="2510149"/>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p:sp>
            <p:nvSpPr>
              <p:cNvPr id="38" name="Rectangle 37">
                <a:extLst>
                  <a:ext uri="{FF2B5EF4-FFF2-40B4-BE49-F238E27FC236}">
                    <a16:creationId xmlns:a16="http://schemas.microsoft.com/office/drawing/2014/main" id="{38E2C77C-79F6-450F-A22F-057ACDDEA64F}"/>
                  </a:ext>
                </a:extLst>
              </p:cNvPr>
              <p:cNvSpPr/>
              <p:nvPr/>
            </p:nvSpPr>
            <p:spPr>
              <a:xfrm>
                <a:off x="3341523" y="2510149"/>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39" name="Rectangle 38">
                <a:extLst>
                  <a:ext uri="{FF2B5EF4-FFF2-40B4-BE49-F238E27FC236}">
                    <a16:creationId xmlns:a16="http://schemas.microsoft.com/office/drawing/2014/main" id="{374DFE3D-8998-4C0A-AF71-319EA51D56BB}"/>
                  </a:ext>
                </a:extLst>
              </p:cNvPr>
              <p:cNvSpPr/>
              <p:nvPr/>
            </p:nvSpPr>
            <p:spPr>
              <a:xfrm>
                <a:off x="4240249"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26</a:t>
                </a:r>
              </a:p>
            </p:txBody>
          </p:sp>
        </p:grpSp>
        <p:grpSp>
          <p:nvGrpSpPr>
            <p:cNvPr id="40" name="Group 39">
              <a:extLst>
                <a:ext uri="{FF2B5EF4-FFF2-40B4-BE49-F238E27FC236}">
                  <a16:creationId xmlns:a16="http://schemas.microsoft.com/office/drawing/2014/main" id="{F99BA6FC-9952-4204-93D6-622A3F91F788}"/>
                </a:ext>
              </a:extLst>
            </p:cNvPr>
            <p:cNvGrpSpPr/>
            <p:nvPr/>
          </p:nvGrpSpPr>
          <p:grpSpPr>
            <a:xfrm>
              <a:off x="1477652" y="4342395"/>
              <a:ext cx="3715278" cy="906753"/>
              <a:chOff x="1470193" y="2522248"/>
              <a:chExt cx="3715278" cy="906753"/>
            </a:xfrm>
          </p:grpSpPr>
          <p:sp>
            <p:nvSpPr>
              <p:cNvPr id="41" name="Rectangle 40">
                <a:extLst>
                  <a:ext uri="{FF2B5EF4-FFF2-40B4-BE49-F238E27FC236}">
                    <a16:creationId xmlns:a16="http://schemas.microsoft.com/office/drawing/2014/main" id="{CF754E24-F7D6-427C-8B4F-1F375AC2EA0D}"/>
                  </a:ext>
                </a:extLst>
              </p:cNvPr>
              <p:cNvSpPr/>
              <p:nvPr/>
            </p:nvSpPr>
            <p:spPr>
              <a:xfrm>
                <a:off x="1470193" y="2522249"/>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27</a:t>
                </a:r>
              </a:p>
            </p:txBody>
          </p:sp>
          <p:sp>
            <p:nvSpPr>
              <p:cNvPr id="42" name="Rectangle 41">
                <a:extLst>
                  <a:ext uri="{FF2B5EF4-FFF2-40B4-BE49-F238E27FC236}">
                    <a16:creationId xmlns:a16="http://schemas.microsoft.com/office/drawing/2014/main" id="{B562951A-81B7-464B-BC28-C28DF8E2F2A4}"/>
                  </a:ext>
                </a:extLst>
              </p:cNvPr>
              <p:cNvSpPr/>
              <p:nvPr/>
            </p:nvSpPr>
            <p:spPr>
              <a:xfrm>
                <a:off x="2434182"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28</a:t>
                </a:r>
              </a:p>
            </p:txBody>
          </p:sp>
          <p:sp>
            <p:nvSpPr>
              <p:cNvPr id="43" name="Rectangle 42">
                <a:extLst>
                  <a:ext uri="{FF2B5EF4-FFF2-40B4-BE49-F238E27FC236}">
                    <a16:creationId xmlns:a16="http://schemas.microsoft.com/office/drawing/2014/main" id="{518099AF-27AF-4035-AEE0-0291779287B0}"/>
                  </a:ext>
                </a:extLst>
              </p:cNvPr>
              <p:cNvSpPr/>
              <p:nvPr/>
            </p:nvSpPr>
            <p:spPr>
              <a:xfrm>
                <a:off x="3366523"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29</a:t>
                </a:r>
              </a:p>
            </p:txBody>
          </p:sp>
          <p:sp>
            <p:nvSpPr>
              <p:cNvPr id="44" name="Rectangle 43">
                <a:extLst>
                  <a:ext uri="{FF2B5EF4-FFF2-40B4-BE49-F238E27FC236}">
                    <a16:creationId xmlns:a16="http://schemas.microsoft.com/office/drawing/2014/main" id="{0215CED3-B8A5-468F-9457-FD2918D5D40C}"/>
                  </a:ext>
                </a:extLst>
              </p:cNvPr>
              <p:cNvSpPr/>
              <p:nvPr/>
            </p:nvSpPr>
            <p:spPr>
              <a:xfrm>
                <a:off x="4240249"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endParaRPr lang="en-US" dirty="0"/>
              </a:p>
            </p:txBody>
          </p:sp>
        </p:grpSp>
        <p:sp>
          <p:nvSpPr>
            <p:cNvPr id="8" name="TextBox 7">
              <a:extLst>
                <a:ext uri="{FF2B5EF4-FFF2-40B4-BE49-F238E27FC236}">
                  <a16:creationId xmlns:a16="http://schemas.microsoft.com/office/drawing/2014/main" id="{2579B752-1057-45EB-A67E-32B6CCF5E20B}"/>
                </a:ext>
              </a:extLst>
            </p:cNvPr>
            <p:cNvSpPr txBox="1"/>
            <p:nvPr/>
          </p:nvSpPr>
          <p:spPr>
            <a:xfrm>
              <a:off x="1477652" y="5567092"/>
              <a:ext cx="3500638" cy="830997"/>
            </a:xfrm>
            <a:prstGeom prst="rect">
              <a:avLst/>
            </a:prstGeom>
            <a:solidFill>
              <a:schemeClr val="bg1"/>
            </a:solidFill>
            <a:ln w="38100">
              <a:solidFill>
                <a:srgbClr val="FF0000"/>
              </a:solidFill>
            </a:ln>
          </p:spPr>
          <p:txBody>
            <a:bodyPr wrap="none" rtlCol="0">
              <a:spAutoFit/>
            </a:bodyPr>
            <a:lstStyle/>
            <a:p>
              <a:r>
                <a:rPr lang="en-US" sz="2400" b="1" dirty="0"/>
                <a:t>24” Round or Square Logo</a:t>
              </a:r>
            </a:p>
            <a:p>
              <a:pPr algn="ctr"/>
              <a:r>
                <a:rPr lang="en-US" sz="2400" b="1" dirty="0"/>
                <a:t>$500</a:t>
              </a:r>
            </a:p>
          </p:txBody>
        </p:sp>
      </p:grpSp>
      <p:grpSp>
        <p:nvGrpSpPr>
          <p:cNvPr id="45" name="Group 44">
            <a:extLst>
              <a:ext uri="{FF2B5EF4-FFF2-40B4-BE49-F238E27FC236}">
                <a16:creationId xmlns:a16="http://schemas.microsoft.com/office/drawing/2014/main" id="{77B1C654-D576-4077-8B1D-05979620A7BD}"/>
              </a:ext>
            </a:extLst>
          </p:cNvPr>
          <p:cNvGrpSpPr/>
          <p:nvPr/>
        </p:nvGrpSpPr>
        <p:grpSpPr>
          <a:xfrm>
            <a:off x="5722316" y="1607351"/>
            <a:ext cx="4559224" cy="5244956"/>
            <a:chOff x="1142544" y="1608852"/>
            <a:chExt cx="4559224" cy="5244956"/>
          </a:xfrm>
        </p:grpSpPr>
        <p:sp>
          <p:nvSpPr>
            <p:cNvPr id="46" name="Rectangle 45">
              <a:extLst>
                <a:ext uri="{FF2B5EF4-FFF2-40B4-BE49-F238E27FC236}">
                  <a16:creationId xmlns:a16="http://schemas.microsoft.com/office/drawing/2014/main" id="{046F8A8E-30FC-4EF1-9B63-6525B29C7A48}"/>
                </a:ext>
              </a:extLst>
            </p:cNvPr>
            <p:cNvSpPr/>
            <p:nvPr/>
          </p:nvSpPr>
          <p:spPr>
            <a:xfrm>
              <a:off x="1142544" y="1608852"/>
              <a:ext cx="4559224" cy="5244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1F7E6ADE-1FA8-47A4-B4B8-112794DBA281}"/>
                </a:ext>
              </a:extLst>
            </p:cNvPr>
            <p:cNvSpPr txBox="1"/>
            <p:nvPr/>
          </p:nvSpPr>
          <p:spPr>
            <a:xfrm>
              <a:off x="1325103" y="1752525"/>
              <a:ext cx="4336765" cy="707886"/>
            </a:xfrm>
            <a:prstGeom prst="rect">
              <a:avLst/>
            </a:prstGeom>
            <a:noFill/>
          </p:spPr>
          <p:txBody>
            <a:bodyPr wrap="none" rtlCol="0">
              <a:spAutoFit/>
            </a:bodyPr>
            <a:lstStyle/>
            <a:p>
              <a:r>
                <a:rPr lang="en-US" sz="4000" b="1" dirty="0">
                  <a:solidFill>
                    <a:schemeClr val="bg1"/>
                  </a:solidFill>
                  <a:latin typeface="Arial" panose="020B0604020202020204" pitchFamily="34" charset="0"/>
                  <a:cs typeface="Arial" panose="020B0604020202020204" pitchFamily="34" charset="0"/>
                </a:rPr>
                <a:t>Right Front Wing</a:t>
              </a:r>
            </a:p>
          </p:txBody>
        </p:sp>
        <p:grpSp>
          <p:nvGrpSpPr>
            <p:cNvPr id="48" name="Group 47">
              <a:extLst>
                <a:ext uri="{FF2B5EF4-FFF2-40B4-BE49-F238E27FC236}">
                  <a16:creationId xmlns:a16="http://schemas.microsoft.com/office/drawing/2014/main" id="{C5480CD4-D58D-42CD-BAEE-75A67C8F5A08}"/>
                </a:ext>
              </a:extLst>
            </p:cNvPr>
            <p:cNvGrpSpPr/>
            <p:nvPr/>
          </p:nvGrpSpPr>
          <p:grpSpPr>
            <a:xfrm>
              <a:off x="1470193" y="2522248"/>
              <a:ext cx="3715278" cy="917042"/>
              <a:chOff x="1470193" y="2522248"/>
              <a:chExt cx="3715278" cy="917042"/>
            </a:xfrm>
          </p:grpSpPr>
          <p:sp>
            <p:nvSpPr>
              <p:cNvPr id="60" name="Rectangle 59">
                <a:extLst>
                  <a:ext uri="{FF2B5EF4-FFF2-40B4-BE49-F238E27FC236}">
                    <a16:creationId xmlns:a16="http://schemas.microsoft.com/office/drawing/2014/main" id="{753E4E1E-68D5-4736-9AA9-0F4CB763B5EF}"/>
                  </a:ext>
                </a:extLst>
              </p:cNvPr>
              <p:cNvSpPr/>
              <p:nvPr/>
            </p:nvSpPr>
            <p:spPr>
              <a:xfrm>
                <a:off x="1470193" y="2522249"/>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31</a:t>
                </a:r>
                <a:endParaRPr lang="en-US" dirty="0"/>
              </a:p>
            </p:txBody>
          </p:sp>
          <p:sp>
            <p:nvSpPr>
              <p:cNvPr id="61" name="Rectangle 60">
                <a:extLst>
                  <a:ext uri="{FF2B5EF4-FFF2-40B4-BE49-F238E27FC236}">
                    <a16:creationId xmlns:a16="http://schemas.microsoft.com/office/drawing/2014/main" id="{F4BBB812-0F9C-4923-A48D-3502AE1857ED}"/>
                  </a:ext>
                </a:extLst>
              </p:cNvPr>
              <p:cNvSpPr/>
              <p:nvPr/>
            </p:nvSpPr>
            <p:spPr>
              <a:xfrm>
                <a:off x="2434182"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a:t>
                </a:r>
              </a:p>
            </p:txBody>
          </p:sp>
          <p:sp>
            <p:nvSpPr>
              <p:cNvPr id="62" name="Rectangle 61">
                <a:extLst>
                  <a:ext uri="{FF2B5EF4-FFF2-40B4-BE49-F238E27FC236}">
                    <a16:creationId xmlns:a16="http://schemas.microsoft.com/office/drawing/2014/main" id="{1082418F-B7A3-4E8E-BFFC-1035DA8F299F}"/>
                  </a:ext>
                </a:extLst>
              </p:cNvPr>
              <p:cNvSpPr/>
              <p:nvPr/>
            </p:nvSpPr>
            <p:spPr>
              <a:xfrm>
                <a:off x="3366523" y="2532538"/>
                <a:ext cx="873726"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33</a:t>
                </a:r>
              </a:p>
            </p:txBody>
          </p:sp>
          <p:sp>
            <p:nvSpPr>
              <p:cNvPr id="63" name="Rectangle 62">
                <a:extLst>
                  <a:ext uri="{FF2B5EF4-FFF2-40B4-BE49-F238E27FC236}">
                    <a16:creationId xmlns:a16="http://schemas.microsoft.com/office/drawing/2014/main" id="{577FB45F-5BAE-4B2B-A528-084CDED00596}"/>
                  </a:ext>
                </a:extLst>
              </p:cNvPr>
              <p:cNvSpPr/>
              <p:nvPr/>
            </p:nvSpPr>
            <p:spPr>
              <a:xfrm>
                <a:off x="4240249"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34</a:t>
                </a:r>
              </a:p>
            </p:txBody>
          </p:sp>
        </p:grpSp>
        <p:grpSp>
          <p:nvGrpSpPr>
            <p:cNvPr id="49" name="Group 48">
              <a:extLst>
                <a:ext uri="{FF2B5EF4-FFF2-40B4-BE49-F238E27FC236}">
                  <a16:creationId xmlns:a16="http://schemas.microsoft.com/office/drawing/2014/main" id="{5661A3AE-4756-4B04-952A-3B463F1EFD4D}"/>
                </a:ext>
              </a:extLst>
            </p:cNvPr>
            <p:cNvGrpSpPr/>
            <p:nvPr/>
          </p:nvGrpSpPr>
          <p:grpSpPr>
            <a:xfrm>
              <a:off x="1470193" y="3429000"/>
              <a:ext cx="3715278" cy="906753"/>
              <a:chOff x="1470193" y="2522248"/>
              <a:chExt cx="3715278" cy="906753"/>
            </a:xfrm>
          </p:grpSpPr>
          <p:sp>
            <p:nvSpPr>
              <p:cNvPr id="56" name="Rectangle 55">
                <a:extLst>
                  <a:ext uri="{FF2B5EF4-FFF2-40B4-BE49-F238E27FC236}">
                    <a16:creationId xmlns:a16="http://schemas.microsoft.com/office/drawing/2014/main" id="{B7CB1E15-D782-4179-A142-2750FA56E756}"/>
                  </a:ext>
                </a:extLst>
              </p:cNvPr>
              <p:cNvSpPr/>
              <p:nvPr/>
            </p:nvSpPr>
            <p:spPr>
              <a:xfrm>
                <a:off x="1470193" y="2522249"/>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35</a:t>
                </a:r>
              </a:p>
            </p:txBody>
          </p:sp>
          <p:sp>
            <p:nvSpPr>
              <p:cNvPr id="57" name="Rectangle 56">
                <a:extLst>
                  <a:ext uri="{FF2B5EF4-FFF2-40B4-BE49-F238E27FC236}">
                    <a16:creationId xmlns:a16="http://schemas.microsoft.com/office/drawing/2014/main" id="{D97F06F1-F510-4115-813E-CEA1577F6B58}"/>
                  </a:ext>
                </a:extLst>
              </p:cNvPr>
              <p:cNvSpPr/>
              <p:nvPr/>
            </p:nvSpPr>
            <p:spPr>
              <a:xfrm>
                <a:off x="2434182"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36</a:t>
                </a:r>
              </a:p>
            </p:txBody>
          </p:sp>
          <p:sp>
            <p:nvSpPr>
              <p:cNvPr id="58" name="Rectangle 57">
                <a:extLst>
                  <a:ext uri="{FF2B5EF4-FFF2-40B4-BE49-F238E27FC236}">
                    <a16:creationId xmlns:a16="http://schemas.microsoft.com/office/drawing/2014/main" id="{CB8B3F93-213F-463D-85A2-D56261BE26E6}"/>
                  </a:ext>
                </a:extLst>
              </p:cNvPr>
              <p:cNvSpPr/>
              <p:nvPr/>
            </p:nvSpPr>
            <p:spPr>
              <a:xfrm>
                <a:off x="3366523"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37</a:t>
                </a:r>
              </a:p>
            </p:txBody>
          </p:sp>
          <p:sp>
            <p:nvSpPr>
              <p:cNvPr id="59" name="Rectangle 58">
                <a:extLst>
                  <a:ext uri="{FF2B5EF4-FFF2-40B4-BE49-F238E27FC236}">
                    <a16:creationId xmlns:a16="http://schemas.microsoft.com/office/drawing/2014/main" id="{CB28E9B0-50BD-468B-A7B4-DE3BCC1FE939}"/>
                  </a:ext>
                </a:extLst>
              </p:cNvPr>
              <p:cNvSpPr/>
              <p:nvPr/>
            </p:nvSpPr>
            <p:spPr>
              <a:xfrm>
                <a:off x="4240249"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38</a:t>
                </a:r>
              </a:p>
            </p:txBody>
          </p:sp>
        </p:grpSp>
        <p:grpSp>
          <p:nvGrpSpPr>
            <p:cNvPr id="50" name="Group 49">
              <a:extLst>
                <a:ext uri="{FF2B5EF4-FFF2-40B4-BE49-F238E27FC236}">
                  <a16:creationId xmlns:a16="http://schemas.microsoft.com/office/drawing/2014/main" id="{3D60C4DE-CB7E-4218-B007-AA0CDF6EE84C}"/>
                </a:ext>
              </a:extLst>
            </p:cNvPr>
            <p:cNvGrpSpPr/>
            <p:nvPr/>
          </p:nvGrpSpPr>
          <p:grpSpPr>
            <a:xfrm>
              <a:off x="1477652" y="4342395"/>
              <a:ext cx="3715278" cy="906753"/>
              <a:chOff x="1470193" y="2522248"/>
              <a:chExt cx="3715278" cy="906753"/>
            </a:xfrm>
          </p:grpSpPr>
          <p:sp>
            <p:nvSpPr>
              <p:cNvPr id="52" name="Rectangle 51">
                <a:extLst>
                  <a:ext uri="{FF2B5EF4-FFF2-40B4-BE49-F238E27FC236}">
                    <a16:creationId xmlns:a16="http://schemas.microsoft.com/office/drawing/2014/main" id="{3593F450-3119-445B-91CD-B25EADC881B4}"/>
                  </a:ext>
                </a:extLst>
              </p:cNvPr>
              <p:cNvSpPr/>
              <p:nvPr/>
            </p:nvSpPr>
            <p:spPr>
              <a:xfrm>
                <a:off x="1470193" y="2522249"/>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39</a:t>
                </a:r>
              </a:p>
            </p:txBody>
          </p:sp>
          <p:sp>
            <p:nvSpPr>
              <p:cNvPr id="53" name="Rectangle 52">
                <a:extLst>
                  <a:ext uri="{FF2B5EF4-FFF2-40B4-BE49-F238E27FC236}">
                    <a16:creationId xmlns:a16="http://schemas.microsoft.com/office/drawing/2014/main" id="{D7A94E5E-2704-41DB-8410-B1C265AFC562}"/>
                  </a:ext>
                </a:extLst>
              </p:cNvPr>
              <p:cNvSpPr/>
              <p:nvPr/>
            </p:nvSpPr>
            <p:spPr>
              <a:xfrm>
                <a:off x="2434182"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a:t>
                </a:r>
              </a:p>
            </p:txBody>
          </p:sp>
          <p:sp>
            <p:nvSpPr>
              <p:cNvPr id="54" name="Rectangle 53">
                <a:extLst>
                  <a:ext uri="{FF2B5EF4-FFF2-40B4-BE49-F238E27FC236}">
                    <a16:creationId xmlns:a16="http://schemas.microsoft.com/office/drawing/2014/main" id="{67512A3D-D106-49D8-8CAC-69B43D45D065}"/>
                  </a:ext>
                </a:extLst>
              </p:cNvPr>
              <p:cNvSpPr/>
              <p:nvPr/>
            </p:nvSpPr>
            <p:spPr>
              <a:xfrm>
                <a:off x="3366523"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a:t>
                </a:r>
              </a:p>
            </p:txBody>
          </p:sp>
          <p:sp>
            <p:nvSpPr>
              <p:cNvPr id="55" name="Rectangle 54">
                <a:extLst>
                  <a:ext uri="{FF2B5EF4-FFF2-40B4-BE49-F238E27FC236}">
                    <a16:creationId xmlns:a16="http://schemas.microsoft.com/office/drawing/2014/main" id="{A855775E-DC5C-42E9-9F4F-DDDB56302DA2}"/>
                  </a:ext>
                </a:extLst>
              </p:cNvPr>
              <p:cNvSpPr/>
              <p:nvPr/>
            </p:nvSpPr>
            <p:spPr>
              <a:xfrm>
                <a:off x="4240249" y="2522248"/>
                <a:ext cx="945222" cy="9067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42</a:t>
                </a:r>
              </a:p>
            </p:txBody>
          </p:sp>
        </p:grpSp>
        <p:sp>
          <p:nvSpPr>
            <p:cNvPr id="51" name="TextBox 50">
              <a:extLst>
                <a:ext uri="{FF2B5EF4-FFF2-40B4-BE49-F238E27FC236}">
                  <a16:creationId xmlns:a16="http://schemas.microsoft.com/office/drawing/2014/main" id="{3B37E883-124E-4782-9F40-72E4561423D9}"/>
                </a:ext>
              </a:extLst>
            </p:cNvPr>
            <p:cNvSpPr txBox="1"/>
            <p:nvPr/>
          </p:nvSpPr>
          <p:spPr>
            <a:xfrm>
              <a:off x="1477652" y="5567092"/>
              <a:ext cx="3500638" cy="830997"/>
            </a:xfrm>
            <a:prstGeom prst="rect">
              <a:avLst/>
            </a:prstGeom>
            <a:solidFill>
              <a:schemeClr val="bg1"/>
            </a:solidFill>
            <a:ln w="38100">
              <a:solidFill>
                <a:srgbClr val="FF0000"/>
              </a:solidFill>
            </a:ln>
          </p:spPr>
          <p:txBody>
            <a:bodyPr wrap="none" rtlCol="0">
              <a:spAutoFit/>
            </a:bodyPr>
            <a:lstStyle/>
            <a:p>
              <a:r>
                <a:rPr lang="en-US" sz="2400" b="1" dirty="0"/>
                <a:t>24” Round or Square Logo</a:t>
              </a:r>
            </a:p>
            <a:p>
              <a:pPr algn="ctr"/>
              <a:r>
                <a:rPr lang="en-US" sz="2400" b="1" dirty="0"/>
                <a:t>$300</a:t>
              </a:r>
            </a:p>
          </p:txBody>
        </p:sp>
      </p:grpSp>
    </p:spTree>
    <p:extLst>
      <p:ext uri="{BB962C8B-B14F-4D97-AF65-F5344CB8AC3E}">
        <p14:creationId xmlns:p14="http://schemas.microsoft.com/office/powerpoint/2010/main" val="184666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46F8A8E-30FC-4EF1-9B63-6525B29C7A48}"/>
              </a:ext>
            </a:extLst>
          </p:cNvPr>
          <p:cNvSpPr/>
          <p:nvPr/>
        </p:nvSpPr>
        <p:spPr>
          <a:xfrm>
            <a:off x="5725238" y="1613102"/>
            <a:ext cx="4559224" cy="5244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56FBC9-BB58-482C-80AB-054D641C9400}"/>
              </a:ext>
            </a:extLst>
          </p:cNvPr>
          <p:cNvSpPr>
            <a:spLocks noGrp="1"/>
          </p:cNvSpPr>
          <p:nvPr>
            <p:ph type="title"/>
          </p:nvPr>
        </p:nvSpPr>
        <p:spPr/>
        <p:txBody>
          <a:bodyPr/>
          <a:lstStyle/>
          <a:p>
            <a:r>
              <a:rPr lang="en-US" dirty="0">
                <a:solidFill>
                  <a:srgbClr val="002060"/>
                </a:solidFill>
                <a:latin typeface="Arial Black" panose="020B0A04020102020204" pitchFamily="34" charset="0"/>
              </a:rPr>
              <a:t>Cocoa Beach Lacrosse </a:t>
            </a:r>
          </a:p>
        </p:txBody>
      </p:sp>
      <p:sp>
        <p:nvSpPr>
          <p:cNvPr id="9" name="Title 1">
            <a:extLst>
              <a:ext uri="{FF2B5EF4-FFF2-40B4-BE49-F238E27FC236}">
                <a16:creationId xmlns:a16="http://schemas.microsoft.com/office/drawing/2014/main" id="{CD8ADB44-36A6-4F7E-8CD6-ABDDA5626A9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2060"/>
                </a:solidFill>
                <a:latin typeface="Arial Black" panose="020B0A04020102020204" pitchFamily="34" charset="0"/>
              </a:rPr>
              <a:t>Cocoa Beach Lacrosse </a:t>
            </a:r>
            <a:endParaRPr lang="en-US" dirty="0">
              <a:solidFill>
                <a:srgbClr val="002060"/>
              </a:solidFill>
              <a:latin typeface="Arial Black" panose="020B0A04020102020204" pitchFamily="34" charset="0"/>
            </a:endParaRPr>
          </a:p>
        </p:txBody>
      </p:sp>
      <p:pic>
        <p:nvPicPr>
          <p:cNvPr id="10" name="Content Placeholder 4" descr="Logo&#10;&#10;Description automatically generated">
            <a:extLst>
              <a:ext uri="{FF2B5EF4-FFF2-40B4-BE49-F238E27FC236}">
                <a16:creationId xmlns:a16="http://schemas.microsoft.com/office/drawing/2014/main" id="{49DA3CCA-6814-4070-87EB-D81F19F52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471" y="365125"/>
            <a:ext cx="932241" cy="932241"/>
          </a:xfrm>
          <a:prstGeom prst="rect">
            <a:avLst/>
          </a:prstGeom>
        </p:spPr>
      </p:pic>
      <p:cxnSp>
        <p:nvCxnSpPr>
          <p:cNvPr id="11" name="Straight Connector 10">
            <a:extLst>
              <a:ext uri="{FF2B5EF4-FFF2-40B4-BE49-F238E27FC236}">
                <a16:creationId xmlns:a16="http://schemas.microsoft.com/office/drawing/2014/main" id="{C0911C09-3319-4ED5-A57C-BFDF7CC8199F}"/>
              </a:ext>
            </a:extLst>
          </p:cNvPr>
          <p:cNvCxnSpPr>
            <a:cxnSpLocks/>
          </p:cNvCxnSpPr>
          <p:nvPr/>
        </p:nvCxnSpPr>
        <p:spPr>
          <a:xfrm>
            <a:off x="476583" y="1290906"/>
            <a:ext cx="1068115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73FEA88-9D10-4FF4-A0DF-D1AC47B9C0FC}"/>
              </a:ext>
            </a:extLst>
          </p:cNvPr>
          <p:cNvSpPr/>
          <p:nvPr/>
        </p:nvSpPr>
        <p:spPr>
          <a:xfrm>
            <a:off x="1142544" y="1604602"/>
            <a:ext cx="4559224" cy="5244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9273073-A8AA-4997-894F-ADA567D5C0B4}"/>
              </a:ext>
            </a:extLst>
          </p:cNvPr>
          <p:cNvSpPr txBox="1"/>
          <p:nvPr/>
        </p:nvSpPr>
        <p:spPr>
          <a:xfrm>
            <a:off x="2976877" y="1650439"/>
            <a:ext cx="6238246" cy="707886"/>
          </a:xfrm>
          <a:prstGeom prst="rect">
            <a:avLst/>
          </a:prstGeom>
          <a:noFill/>
        </p:spPr>
        <p:txBody>
          <a:bodyPr wrap="none" rtlCol="0">
            <a:spAutoFit/>
          </a:bodyPr>
          <a:lstStyle/>
          <a:p>
            <a:r>
              <a:rPr lang="en-US" sz="4000" b="1" dirty="0" err="1">
                <a:solidFill>
                  <a:schemeClr val="bg1"/>
                </a:solidFill>
                <a:latin typeface="Arial" panose="020B0604020202020204" pitchFamily="34" charset="0"/>
                <a:cs typeface="Arial" panose="020B0604020202020204" pitchFamily="34" charset="0"/>
              </a:rPr>
              <a:t>NorthWest</a:t>
            </a:r>
            <a:r>
              <a:rPr lang="en-US" sz="4000" b="1" dirty="0">
                <a:solidFill>
                  <a:schemeClr val="bg1"/>
                </a:solidFill>
                <a:latin typeface="Arial" panose="020B0604020202020204" pitchFamily="34" charset="0"/>
                <a:cs typeface="Arial" panose="020B0604020202020204" pitchFamily="34" charset="0"/>
              </a:rPr>
              <a:t> Facing Wings</a:t>
            </a:r>
          </a:p>
        </p:txBody>
      </p:sp>
      <p:sp>
        <p:nvSpPr>
          <p:cNvPr id="3" name="Rectangle 2">
            <a:extLst>
              <a:ext uri="{FF2B5EF4-FFF2-40B4-BE49-F238E27FC236}">
                <a16:creationId xmlns:a16="http://schemas.microsoft.com/office/drawing/2014/main" id="{C937A577-5A1D-4E4F-97DC-174490E76A27}"/>
              </a:ext>
            </a:extLst>
          </p:cNvPr>
          <p:cNvSpPr/>
          <p:nvPr/>
        </p:nvSpPr>
        <p:spPr>
          <a:xfrm>
            <a:off x="1518724" y="273292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79B752-1057-45EB-A67E-32B6CCF5E20B}"/>
              </a:ext>
            </a:extLst>
          </p:cNvPr>
          <p:cNvSpPr txBox="1"/>
          <p:nvPr/>
        </p:nvSpPr>
        <p:spPr>
          <a:xfrm>
            <a:off x="3898163" y="5567094"/>
            <a:ext cx="4215898" cy="830997"/>
          </a:xfrm>
          <a:prstGeom prst="rect">
            <a:avLst/>
          </a:prstGeom>
          <a:solidFill>
            <a:schemeClr val="bg1"/>
          </a:solidFill>
          <a:ln w="38100">
            <a:solidFill>
              <a:srgbClr val="FF0000"/>
            </a:solidFill>
          </a:ln>
        </p:spPr>
        <p:txBody>
          <a:bodyPr wrap="none" rtlCol="0">
            <a:spAutoFit/>
          </a:bodyPr>
          <a:lstStyle/>
          <a:p>
            <a:r>
              <a:rPr lang="en-US" sz="2400" b="1" dirty="0"/>
              <a:t>20” Helmet/Stick/Sponsor Logo</a:t>
            </a:r>
          </a:p>
          <a:p>
            <a:pPr algn="ctr"/>
            <a:r>
              <a:rPr lang="en-US" sz="2400" b="1" dirty="0"/>
              <a:t>$100</a:t>
            </a:r>
          </a:p>
        </p:txBody>
      </p:sp>
      <p:pic>
        <p:nvPicPr>
          <p:cNvPr id="5" name="Picture 4" descr="Logo&#10;&#10;Description automatically generated">
            <a:extLst>
              <a:ext uri="{FF2B5EF4-FFF2-40B4-BE49-F238E27FC236}">
                <a16:creationId xmlns:a16="http://schemas.microsoft.com/office/drawing/2014/main" id="{71BE952B-BB5A-4FEA-B272-3FDBFCEE0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972" y="2742578"/>
            <a:ext cx="721443" cy="665640"/>
          </a:xfrm>
          <a:prstGeom prst="rect">
            <a:avLst/>
          </a:prstGeom>
        </p:spPr>
      </p:pic>
      <p:sp>
        <p:nvSpPr>
          <p:cNvPr id="64" name="Rectangle 63">
            <a:extLst>
              <a:ext uri="{FF2B5EF4-FFF2-40B4-BE49-F238E27FC236}">
                <a16:creationId xmlns:a16="http://schemas.microsoft.com/office/drawing/2014/main" id="{3C163C3C-23DC-444D-BE5E-5204B5FEB7BB}"/>
              </a:ext>
            </a:extLst>
          </p:cNvPr>
          <p:cNvSpPr/>
          <p:nvPr/>
        </p:nvSpPr>
        <p:spPr>
          <a:xfrm>
            <a:off x="2252099" y="273717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44</a:t>
            </a:r>
            <a:endParaRPr lang="en-US" dirty="0"/>
          </a:p>
        </p:txBody>
      </p:sp>
      <p:sp>
        <p:nvSpPr>
          <p:cNvPr id="65" name="Rectangle 64">
            <a:extLst>
              <a:ext uri="{FF2B5EF4-FFF2-40B4-BE49-F238E27FC236}">
                <a16:creationId xmlns:a16="http://schemas.microsoft.com/office/drawing/2014/main" id="{96113A96-9BF6-4161-8E4E-02DB819ECCC1}"/>
              </a:ext>
            </a:extLst>
          </p:cNvPr>
          <p:cNvSpPr/>
          <p:nvPr/>
        </p:nvSpPr>
        <p:spPr>
          <a:xfrm>
            <a:off x="2992544" y="2728968"/>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45</a:t>
            </a:r>
          </a:p>
        </p:txBody>
      </p:sp>
      <p:sp>
        <p:nvSpPr>
          <p:cNvPr id="66" name="Rectangle 65">
            <a:extLst>
              <a:ext uri="{FF2B5EF4-FFF2-40B4-BE49-F238E27FC236}">
                <a16:creationId xmlns:a16="http://schemas.microsoft.com/office/drawing/2014/main" id="{19EF5D63-FED7-4C18-B8E6-B556B80F1E6B}"/>
              </a:ext>
            </a:extLst>
          </p:cNvPr>
          <p:cNvSpPr/>
          <p:nvPr/>
        </p:nvSpPr>
        <p:spPr>
          <a:xfrm>
            <a:off x="3725950" y="273121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46</a:t>
            </a:r>
          </a:p>
        </p:txBody>
      </p:sp>
      <p:sp>
        <p:nvSpPr>
          <p:cNvPr id="67" name="Rectangle 66">
            <a:extLst>
              <a:ext uri="{FF2B5EF4-FFF2-40B4-BE49-F238E27FC236}">
                <a16:creationId xmlns:a16="http://schemas.microsoft.com/office/drawing/2014/main" id="{9098CA0D-04CA-426D-930F-83A382F53A77}"/>
              </a:ext>
            </a:extLst>
          </p:cNvPr>
          <p:cNvSpPr/>
          <p:nvPr/>
        </p:nvSpPr>
        <p:spPr>
          <a:xfrm>
            <a:off x="4470229" y="273840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47</a:t>
            </a:r>
          </a:p>
        </p:txBody>
      </p:sp>
      <p:sp>
        <p:nvSpPr>
          <p:cNvPr id="68" name="Rectangle 67">
            <a:extLst>
              <a:ext uri="{FF2B5EF4-FFF2-40B4-BE49-F238E27FC236}">
                <a16:creationId xmlns:a16="http://schemas.microsoft.com/office/drawing/2014/main" id="{D7B78B70-B9CC-46BC-9B25-906F250732D0}"/>
              </a:ext>
            </a:extLst>
          </p:cNvPr>
          <p:cNvSpPr/>
          <p:nvPr/>
        </p:nvSpPr>
        <p:spPr>
          <a:xfrm>
            <a:off x="1517014" y="3470943"/>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48</a:t>
            </a:r>
          </a:p>
        </p:txBody>
      </p:sp>
      <p:sp>
        <p:nvSpPr>
          <p:cNvPr id="69" name="Rectangle 68">
            <a:extLst>
              <a:ext uri="{FF2B5EF4-FFF2-40B4-BE49-F238E27FC236}">
                <a16:creationId xmlns:a16="http://schemas.microsoft.com/office/drawing/2014/main" id="{017C4728-4485-4356-B89E-C4ED73116785}"/>
              </a:ext>
            </a:extLst>
          </p:cNvPr>
          <p:cNvSpPr/>
          <p:nvPr/>
        </p:nvSpPr>
        <p:spPr>
          <a:xfrm>
            <a:off x="2250389" y="3475193"/>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49</a:t>
            </a:r>
          </a:p>
        </p:txBody>
      </p:sp>
      <p:sp>
        <p:nvSpPr>
          <p:cNvPr id="70" name="Rectangle 69">
            <a:extLst>
              <a:ext uri="{FF2B5EF4-FFF2-40B4-BE49-F238E27FC236}">
                <a16:creationId xmlns:a16="http://schemas.microsoft.com/office/drawing/2014/main" id="{C74C1B89-A944-4D0D-B7D2-6773F1D1A67B}"/>
              </a:ext>
            </a:extLst>
          </p:cNvPr>
          <p:cNvSpPr/>
          <p:nvPr/>
        </p:nvSpPr>
        <p:spPr>
          <a:xfrm>
            <a:off x="2990834" y="3466986"/>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50</a:t>
            </a:r>
          </a:p>
        </p:txBody>
      </p:sp>
      <p:sp>
        <p:nvSpPr>
          <p:cNvPr id="71" name="Rectangle 70">
            <a:extLst>
              <a:ext uri="{FF2B5EF4-FFF2-40B4-BE49-F238E27FC236}">
                <a16:creationId xmlns:a16="http://schemas.microsoft.com/office/drawing/2014/main" id="{024E4F71-1DA3-440C-968A-3E75B330C282}"/>
              </a:ext>
            </a:extLst>
          </p:cNvPr>
          <p:cNvSpPr/>
          <p:nvPr/>
        </p:nvSpPr>
        <p:spPr>
          <a:xfrm>
            <a:off x="3724240" y="3469233"/>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51</a:t>
            </a:r>
          </a:p>
        </p:txBody>
      </p:sp>
      <p:sp>
        <p:nvSpPr>
          <p:cNvPr id="72" name="Rectangle 71">
            <a:extLst>
              <a:ext uri="{FF2B5EF4-FFF2-40B4-BE49-F238E27FC236}">
                <a16:creationId xmlns:a16="http://schemas.microsoft.com/office/drawing/2014/main" id="{E6E4E899-723A-4E59-AA36-E12D6212C371}"/>
              </a:ext>
            </a:extLst>
          </p:cNvPr>
          <p:cNvSpPr/>
          <p:nvPr/>
        </p:nvSpPr>
        <p:spPr>
          <a:xfrm>
            <a:off x="4468519" y="3476423"/>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52</a:t>
            </a:r>
          </a:p>
        </p:txBody>
      </p:sp>
      <p:sp>
        <p:nvSpPr>
          <p:cNvPr id="73" name="Rectangle 72">
            <a:extLst>
              <a:ext uri="{FF2B5EF4-FFF2-40B4-BE49-F238E27FC236}">
                <a16:creationId xmlns:a16="http://schemas.microsoft.com/office/drawing/2014/main" id="{CBD6BB42-1689-4AA4-8478-7DCA519F913D}"/>
              </a:ext>
            </a:extLst>
          </p:cNvPr>
          <p:cNvSpPr/>
          <p:nvPr/>
        </p:nvSpPr>
        <p:spPr>
          <a:xfrm>
            <a:off x="1517014" y="421068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53</a:t>
            </a:r>
          </a:p>
        </p:txBody>
      </p:sp>
      <p:sp>
        <p:nvSpPr>
          <p:cNvPr id="74" name="Rectangle 73">
            <a:extLst>
              <a:ext uri="{FF2B5EF4-FFF2-40B4-BE49-F238E27FC236}">
                <a16:creationId xmlns:a16="http://schemas.microsoft.com/office/drawing/2014/main" id="{FCED39DE-D096-4541-8DC8-93AEEE955E76}"/>
              </a:ext>
            </a:extLst>
          </p:cNvPr>
          <p:cNvSpPr/>
          <p:nvPr/>
        </p:nvSpPr>
        <p:spPr>
          <a:xfrm>
            <a:off x="2250389" y="421493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54</a:t>
            </a:r>
          </a:p>
        </p:txBody>
      </p:sp>
      <p:sp>
        <p:nvSpPr>
          <p:cNvPr id="75" name="Rectangle 74">
            <a:extLst>
              <a:ext uri="{FF2B5EF4-FFF2-40B4-BE49-F238E27FC236}">
                <a16:creationId xmlns:a16="http://schemas.microsoft.com/office/drawing/2014/main" id="{27EC58E8-C645-4134-B93F-C789D0B1A4DA}"/>
              </a:ext>
            </a:extLst>
          </p:cNvPr>
          <p:cNvSpPr/>
          <p:nvPr/>
        </p:nvSpPr>
        <p:spPr>
          <a:xfrm>
            <a:off x="2990834" y="4206728"/>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55</a:t>
            </a:r>
          </a:p>
        </p:txBody>
      </p:sp>
      <p:sp>
        <p:nvSpPr>
          <p:cNvPr id="76" name="Rectangle 75">
            <a:extLst>
              <a:ext uri="{FF2B5EF4-FFF2-40B4-BE49-F238E27FC236}">
                <a16:creationId xmlns:a16="http://schemas.microsoft.com/office/drawing/2014/main" id="{1FD98D47-3003-43C8-B343-AB92F0ECF56E}"/>
              </a:ext>
            </a:extLst>
          </p:cNvPr>
          <p:cNvSpPr/>
          <p:nvPr/>
        </p:nvSpPr>
        <p:spPr>
          <a:xfrm>
            <a:off x="3724240" y="420897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80D966A-4EDE-454D-A158-7CD2B518731A}"/>
              </a:ext>
            </a:extLst>
          </p:cNvPr>
          <p:cNvSpPr/>
          <p:nvPr/>
        </p:nvSpPr>
        <p:spPr>
          <a:xfrm>
            <a:off x="4468519" y="421616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57</a:t>
            </a:r>
          </a:p>
        </p:txBody>
      </p:sp>
      <p:pic>
        <p:nvPicPr>
          <p:cNvPr id="13" name="Picture 12" descr="A picture containing diagram&#10;&#10;Description automatically generated">
            <a:extLst>
              <a:ext uri="{FF2B5EF4-FFF2-40B4-BE49-F238E27FC236}">
                <a16:creationId xmlns:a16="http://schemas.microsoft.com/office/drawing/2014/main" id="{816BC5D4-643E-4EC5-9AFD-434BAEAA9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251" y="4214935"/>
            <a:ext cx="699894" cy="650463"/>
          </a:xfrm>
          <a:prstGeom prst="rect">
            <a:avLst/>
          </a:prstGeom>
        </p:spPr>
      </p:pic>
      <p:sp>
        <p:nvSpPr>
          <p:cNvPr id="78" name="Rectangle 77">
            <a:extLst>
              <a:ext uri="{FF2B5EF4-FFF2-40B4-BE49-F238E27FC236}">
                <a16:creationId xmlns:a16="http://schemas.microsoft.com/office/drawing/2014/main" id="{AD0A76D3-2305-4131-9920-1CD650101184}"/>
              </a:ext>
            </a:extLst>
          </p:cNvPr>
          <p:cNvSpPr/>
          <p:nvPr/>
        </p:nvSpPr>
        <p:spPr>
          <a:xfrm>
            <a:off x="6097710" y="272311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descr="Logo&#10;&#10;Description automatically generated">
            <a:extLst>
              <a:ext uri="{FF2B5EF4-FFF2-40B4-BE49-F238E27FC236}">
                <a16:creationId xmlns:a16="http://schemas.microsoft.com/office/drawing/2014/main" id="{95F077F4-4D07-4AAE-9D37-6601295E2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644" y="2727361"/>
            <a:ext cx="721443" cy="665640"/>
          </a:xfrm>
          <a:prstGeom prst="rect">
            <a:avLst/>
          </a:prstGeom>
        </p:spPr>
      </p:pic>
      <p:sp>
        <p:nvSpPr>
          <p:cNvPr id="80" name="Rectangle 79">
            <a:extLst>
              <a:ext uri="{FF2B5EF4-FFF2-40B4-BE49-F238E27FC236}">
                <a16:creationId xmlns:a16="http://schemas.microsoft.com/office/drawing/2014/main" id="{82FFC5D3-5B3B-43ED-8582-2DE1B747F97A}"/>
              </a:ext>
            </a:extLst>
          </p:cNvPr>
          <p:cNvSpPr/>
          <p:nvPr/>
        </p:nvSpPr>
        <p:spPr>
          <a:xfrm>
            <a:off x="6831085" y="272736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59</a:t>
            </a:r>
          </a:p>
        </p:txBody>
      </p:sp>
      <p:sp>
        <p:nvSpPr>
          <p:cNvPr id="81" name="Rectangle 80">
            <a:extLst>
              <a:ext uri="{FF2B5EF4-FFF2-40B4-BE49-F238E27FC236}">
                <a16:creationId xmlns:a16="http://schemas.microsoft.com/office/drawing/2014/main" id="{DD9B8773-DCEF-497E-81FB-841B7C31FEC1}"/>
              </a:ext>
            </a:extLst>
          </p:cNvPr>
          <p:cNvSpPr/>
          <p:nvPr/>
        </p:nvSpPr>
        <p:spPr>
          <a:xfrm>
            <a:off x="7571530" y="2719154"/>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60</a:t>
            </a:r>
          </a:p>
        </p:txBody>
      </p:sp>
      <p:sp>
        <p:nvSpPr>
          <p:cNvPr id="82" name="Rectangle 81">
            <a:extLst>
              <a:ext uri="{FF2B5EF4-FFF2-40B4-BE49-F238E27FC236}">
                <a16:creationId xmlns:a16="http://schemas.microsoft.com/office/drawing/2014/main" id="{DE2D12CC-B719-4E82-81CA-DBD69BB5E962}"/>
              </a:ext>
            </a:extLst>
          </p:cNvPr>
          <p:cNvSpPr/>
          <p:nvPr/>
        </p:nvSpPr>
        <p:spPr>
          <a:xfrm>
            <a:off x="8304936" y="272140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61</a:t>
            </a:r>
          </a:p>
        </p:txBody>
      </p:sp>
      <p:sp>
        <p:nvSpPr>
          <p:cNvPr id="83" name="Rectangle 82">
            <a:extLst>
              <a:ext uri="{FF2B5EF4-FFF2-40B4-BE49-F238E27FC236}">
                <a16:creationId xmlns:a16="http://schemas.microsoft.com/office/drawing/2014/main" id="{A42918AE-6EE2-480B-ABFD-E01AEA76DAB2}"/>
              </a:ext>
            </a:extLst>
          </p:cNvPr>
          <p:cNvSpPr/>
          <p:nvPr/>
        </p:nvSpPr>
        <p:spPr>
          <a:xfrm>
            <a:off x="9049215" y="272859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62</a:t>
            </a:r>
          </a:p>
        </p:txBody>
      </p:sp>
      <p:sp>
        <p:nvSpPr>
          <p:cNvPr id="84" name="Rectangle 83">
            <a:extLst>
              <a:ext uri="{FF2B5EF4-FFF2-40B4-BE49-F238E27FC236}">
                <a16:creationId xmlns:a16="http://schemas.microsoft.com/office/drawing/2014/main" id="{20C346EB-43E4-48C5-B1B1-E7BF1EEB50AD}"/>
              </a:ext>
            </a:extLst>
          </p:cNvPr>
          <p:cNvSpPr/>
          <p:nvPr/>
        </p:nvSpPr>
        <p:spPr>
          <a:xfrm>
            <a:off x="6096000" y="3461129"/>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63</a:t>
            </a:r>
          </a:p>
        </p:txBody>
      </p:sp>
      <p:sp>
        <p:nvSpPr>
          <p:cNvPr id="85" name="Rectangle 84">
            <a:extLst>
              <a:ext uri="{FF2B5EF4-FFF2-40B4-BE49-F238E27FC236}">
                <a16:creationId xmlns:a16="http://schemas.microsoft.com/office/drawing/2014/main" id="{742D4257-B4D5-4C2E-975E-8374EFD16541}"/>
              </a:ext>
            </a:extLst>
          </p:cNvPr>
          <p:cNvSpPr/>
          <p:nvPr/>
        </p:nvSpPr>
        <p:spPr>
          <a:xfrm>
            <a:off x="6829375" y="3465379"/>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64</a:t>
            </a:r>
          </a:p>
        </p:txBody>
      </p:sp>
      <p:sp>
        <p:nvSpPr>
          <p:cNvPr id="86" name="Rectangle 85">
            <a:extLst>
              <a:ext uri="{FF2B5EF4-FFF2-40B4-BE49-F238E27FC236}">
                <a16:creationId xmlns:a16="http://schemas.microsoft.com/office/drawing/2014/main" id="{83C47D43-9371-460D-AC0F-9383ACD6616F}"/>
              </a:ext>
            </a:extLst>
          </p:cNvPr>
          <p:cNvSpPr/>
          <p:nvPr/>
        </p:nvSpPr>
        <p:spPr>
          <a:xfrm>
            <a:off x="7569820" y="3457172"/>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65</a:t>
            </a:r>
          </a:p>
        </p:txBody>
      </p:sp>
      <p:sp>
        <p:nvSpPr>
          <p:cNvPr id="87" name="Rectangle 86">
            <a:extLst>
              <a:ext uri="{FF2B5EF4-FFF2-40B4-BE49-F238E27FC236}">
                <a16:creationId xmlns:a16="http://schemas.microsoft.com/office/drawing/2014/main" id="{A071048F-EAF0-4E19-98E6-205992613CF7}"/>
              </a:ext>
            </a:extLst>
          </p:cNvPr>
          <p:cNvSpPr/>
          <p:nvPr/>
        </p:nvSpPr>
        <p:spPr>
          <a:xfrm>
            <a:off x="8303226" y="3459419"/>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66</a:t>
            </a:r>
          </a:p>
        </p:txBody>
      </p:sp>
      <p:sp>
        <p:nvSpPr>
          <p:cNvPr id="88" name="Rectangle 87">
            <a:extLst>
              <a:ext uri="{FF2B5EF4-FFF2-40B4-BE49-F238E27FC236}">
                <a16:creationId xmlns:a16="http://schemas.microsoft.com/office/drawing/2014/main" id="{177274FB-063D-42EC-8383-6D71B68AF6AC}"/>
              </a:ext>
            </a:extLst>
          </p:cNvPr>
          <p:cNvSpPr/>
          <p:nvPr/>
        </p:nvSpPr>
        <p:spPr>
          <a:xfrm>
            <a:off x="9047505" y="3466609"/>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67</a:t>
            </a:r>
          </a:p>
        </p:txBody>
      </p:sp>
      <p:sp>
        <p:nvSpPr>
          <p:cNvPr id="89" name="Rectangle 88">
            <a:extLst>
              <a:ext uri="{FF2B5EF4-FFF2-40B4-BE49-F238E27FC236}">
                <a16:creationId xmlns:a16="http://schemas.microsoft.com/office/drawing/2014/main" id="{8FD33A7A-3376-4E7D-A99E-9EA1385D481E}"/>
              </a:ext>
            </a:extLst>
          </p:cNvPr>
          <p:cNvSpPr/>
          <p:nvPr/>
        </p:nvSpPr>
        <p:spPr>
          <a:xfrm>
            <a:off x="6096000" y="420087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68</a:t>
            </a:r>
          </a:p>
        </p:txBody>
      </p:sp>
      <p:sp>
        <p:nvSpPr>
          <p:cNvPr id="90" name="Rectangle 89">
            <a:extLst>
              <a:ext uri="{FF2B5EF4-FFF2-40B4-BE49-F238E27FC236}">
                <a16:creationId xmlns:a16="http://schemas.microsoft.com/office/drawing/2014/main" id="{D41A37C1-8369-4B64-9BA1-0265FD78C2A3}"/>
              </a:ext>
            </a:extLst>
          </p:cNvPr>
          <p:cNvSpPr/>
          <p:nvPr/>
        </p:nvSpPr>
        <p:spPr>
          <a:xfrm>
            <a:off x="6829375" y="420512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69</a:t>
            </a:r>
          </a:p>
        </p:txBody>
      </p:sp>
      <p:sp>
        <p:nvSpPr>
          <p:cNvPr id="91" name="Rectangle 90">
            <a:extLst>
              <a:ext uri="{FF2B5EF4-FFF2-40B4-BE49-F238E27FC236}">
                <a16:creationId xmlns:a16="http://schemas.microsoft.com/office/drawing/2014/main" id="{A1A03350-BBEB-43FA-833B-9D4EACECE6A4}"/>
              </a:ext>
            </a:extLst>
          </p:cNvPr>
          <p:cNvSpPr/>
          <p:nvPr/>
        </p:nvSpPr>
        <p:spPr>
          <a:xfrm>
            <a:off x="7569820" y="4196914"/>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70</a:t>
            </a:r>
          </a:p>
        </p:txBody>
      </p:sp>
      <p:sp>
        <p:nvSpPr>
          <p:cNvPr id="92" name="Rectangle 91">
            <a:extLst>
              <a:ext uri="{FF2B5EF4-FFF2-40B4-BE49-F238E27FC236}">
                <a16:creationId xmlns:a16="http://schemas.microsoft.com/office/drawing/2014/main" id="{A71D829A-3241-46C5-A8B3-553DF7DE32D2}"/>
              </a:ext>
            </a:extLst>
          </p:cNvPr>
          <p:cNvSpPr/>
          <p:nvPr/>
        </p:nvSpPr>
        <p:spPr>
          <a:xfrm>
            <a:off x="8303226" y="419916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A2D1594-38F9-4C6A-9B74-73EE44483E4A}"/>
              </a:ext>
            </a:extLst>
          </p:cNvPr>
          <p:cNvSpPr/>
          <p:nvPr/>
        </p:nvSpPr>
        <p:spPr>
          <a:xfrm>
            <a:off x="9047505" y="420635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72</a:t>
            </a:r>
          </a:p>
        </p:txBody>
      </p:sp>
      <p:pic>
        <p:nvPicPr>
          <p:cNvPr id="94" name="Picture 93" descr="A picture containing diagram&#10;&#10;Description automatically generated">
            <a:extLst>
              <a:ext uri="{FF2B5EF4-FFF2-40B4-BE49-F238E27FC236}">
                <a16:creationId xmlns:a16="http://schemas.microsoft.com/office/drawing/2014/main" id="{69458161-52C8-44BF-AE86-5EAC91CC4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3237" y="4205121"/>
            <a:ext cx="699894" cy="650463"/>
          </a:xfrm>
          <a:prstGeom prst="rect">
            <a:avLst/>
          </a:prstGeom>
        </p:spPr>
      </p:pic>
    </p:spTree>
    <p:extLst>
      <p:ext uri="{BB962C8B-B14F-4D97-AF65-F5344CB8AC3E}">
        <p14:creationId xmlns:p14="http://schemas.microsoft.com/office/powerpoint/2010/main" val="293563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46F8A8E-30FC-4EF1-9B63-6525B29C7A48}"/>
              </a:ext>
            </a:extLst>
          </p:cNvPr>
          <p:cNvSpPr/>
          <p:nvPr/>
        </p:nvSpPr>
        <p:spPr>
          <a:xfrm>
            <a:off x="5732308" y="1613044"/>
            <a:ext cx="4559224" cy="5244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56FBC9-BB58-482C-80AB-054D641C9400}"/>
              </a:ext>
            </a:extLst>
          </p:cNvPr>
          <p:cNvSpPr>
            <a:spLocks noGrp="1"/>
          </p:cNvSpPr>
          <p:nvPr>
            <p:ph type="title"/>
          </p:nvPr>
        </p:nvSpPr>
        <p:spPr/>
        <p:txBody>
          <a:bodyPr/>
          <a:lstStyle/>
          <a:p>
            <a:r>
              <a:rPr lang="en-US" dirty="0">
                <a:solidFill>
                  <a:srgbClr val="002060"/>
                </a:solidFill>
                <a:latin typeface="Arial Black" panose="020B0A04020102020204" pitchFamily="34" charset="0"/>
              </a:rPr>
              <a:t>Cocoa Beach Lacrosse </a:t>
            </a:r>
          </a:p>
        </p:txBody>
      </p:sp>
      <p:sp>
        <p:nvSpPr>
          <p:cNvPr id="9" name="Title 1">
            <a:extLst>
              <a:ext uri="{FF2B5EF4-FFF2-40B4-BE49-F238E27FC236}">
                <a16:creationId xmlns:a16="http://schemas.microsoft.com/office/drawing/2014/main" id="{CD8ADB44-36A6-4F7E-8CD6-ABDDA5626A9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2060"/>
                </a:solidFill>
                <a:latin typeface="Arial Black" panose="020B0A04020102020204" pitchFamily="34" charset="0"/>
              </a:rPr>
              <a:t>Cocoa Beach Lacrosse </a:t>
            </a:r>
            <a:endParaRPr lang="en-US" dirty="0">
              <a:solidFill>
                <a:srgbClr val="002060"/>
              </a:solidFill>
              <a:latin typeface="Arial Black" panose="020B0A04020102020204" pitchFamily="34" charset="0"/>
            </a:endParaRPr>
          </a:p>
        </p:txBody>
      </p:sp>
      <p:pic>
        <p:nvPicPr>
          <p:cNvPr id="10" name="Content Placeholder 4" descr="Logo&#10;&#10;Description automatically generated">
            <a:extLst>
              <a:ext uri="{FF2B5EF4-FFF2-40B4-BE49-F238E27FC236}">
                <a16:creationId xmlns:a16="http://schemas.microsoft.com/office/drawing/2014/main" id="{49DA3CCA-6814-4070-87EB-D81F19F52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471" y="365125"/>
            <a:ext cx="932241" cy="932241"/>
          </a:xfrm>
          <a:prstGeom prst="rect">
            <a:avLst/>
          </a:prstGeom>
        </p:spPr>
      </p:pic>
      <p:cxnSp>
        <p:nvCxnSpPr>
          <p:cNvPr id="11" name="Straight Connector 10">
            <a:extLst>
              <a:ext uri="{FF2B5EF4-FFF2-40B4-BE49-F238E27FC236}">
                <a16:creationId xmlns:a16="http://schemas.microsoft.com/office/drawing/2014/main" id="{C0911C09-3319-4ED5-A57C-BFDF7CC8199F}"/>
              </a:ext>
            </a:extLst>
          </p:cNvPr>
          <p:cNvCxnSpPr>
            <a:cxnSpLocks/>
          </p:cNvCxnSpPr>
          <p:nvPr/>
        </p:nvCxnSpPr>
        <p:spPr>
          <a:xfrm>
            <a:off x="476583" y="1290906"/>
            <a:ext cx="1068115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73FEA88-9D10-4FF4-A0DF-D1AC47B9C0FC}"/>
              </a:ext>
            </a:extLst>
          </p:cNvPr>
          <p:cNvSpPr/>
          <p:nvPr/>
        </p:nvSpPr>
        <p:spPr>
          <a:xfrm>
            <a:off x="1142544" y="1604602"/>
            <a:ext cx="4559224" cy="5244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9273073-A8AA-4997-894F-ADA567D5C0B4}"/>
              </a:ext>
            </a:extLst>
          </p:cNvPr>
          <p:cNvSpPr txBox="1"/>
          <p:nvPr/>
        </p:nvSpPr>
        <p:spPr>
          <a:xfrm>
            <a:off x="3001883" y="1636014"/>
            <a:ext cx="6188233" cy="707886"/>
          </a:xfrm>
          <a:prstGeom prst="rect">
            <a:avLst/>
          </a:prstGeom>
          <a:noFill/>
        </p:spPr>
        <p:txBody>
          <a:bodyPr wrap="none" rtlCol="0">
            <a:spAutoFit/>
          </a:bodyPr>
          <a:lstStyle/>
          <a:p>
            <a:r>
              <a:rPr lang="en-US" sz="4000" b="1" dirty="0" err="1">
                <a:solidFill>
                  <a:schemeClr val="bg1"/>
                </a:solidFill>
                <a:latin typeface="Arial" panose="020B0604020202020204" pitchFamily="34" charset="0"/>
                <a:cs typeface="Arial" panose="020B0604020202020204" pitchFamily="34" charset="0"/>
              </a:rPr>
              <a:t>SouthEast</a:t>
            </a:r>
            <a:r>
              <a:rPr lang="en-US" sz="4000" b="1" dirty="0">
                <a:solidFill>
                  <a:schemeClr val="bg1"/>
                </a:solidFill>
                <a:latin typeface="Arial" panose="020B0604020202020204" pitchFamily="34" charset="0"/>
                <a:cs typeface="Arial" panose="020B0604020202020204" pitchFamily="34" charset="0"/>
              </a:rPr>
              <a:t> Facing Wings</a:t>
            </a:r>
          </a:p>
        </p:txBody>
      </p:sp>
      <p:sp>
        <p:nvSpPr>
          <p:cNvPr id="3" name="Rectangle 2">
            <a:extLst>
              <a:ext uri="{FF2B5EF4-FFF2-40B4-BE49-F238E27FC236}">
                <a16:creationId xmlns:a16="http://schemas.microsoft.com/office/drawing/2014/main" id="{C937A577-5A1D-4E4F-97DC-174490E76A27}"/>
              </a:ext>
            </a:extLst>
          </p:cNvPr>
          <p:cNvSpPr/>
          <p:nvPr/>
        </p:nvSpPr>
        <p:spPr>
          <a:xfrm>
            <a:off x="1518724" y="273292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79B752-1057-45EB-A67E-32B6CCF5E20B}"/>
              </a:ext>
            </a:extLst>
          </p:cNvPr>
          <p:cNvSpPr txBox="1"/>
          <p:nvPr/>
        </p:nvSpPr>
        <p:spPr>
          <a:xfrm>
            <a:off x="3836236" y="5567094"/>
            <a:ext cx="4215898" cy="830997"/>
          </a:xfrm>
          <a:prstGeom prst="rect">
            <a:avLst/>
          </a:prstGeom>
          <a:solidFill>
            <a:schemeClr val="bg1"/>
          </a:solidFill>
          <a:ln w="38100">
            <a:solidFill>
              <a:srgbClr val="FF0000"/>
            </a:solidFill>
          </a:ln>
        </p:spPr>
        <p:txBody>
          <a:bodyPr wrap="none" rtlCol="0">
            <a:spAutoFit/>
          </a:bodyPr>
          <a:lstStyle/>
          <a:p>
            <a:r>
              <a:rPr lang="en-US" sz="2400" b="1" dirty="0"/>
              <a:t>20” Helmet/Stick/Sponsor Logo</a:t>
            </a:r>
          </a:p>
          <a:p>
            <a:pPr algn="ctr"/>
            <a:r>
              <a:rPr lang="en-US" sz="2400" b="1" dirty="0"/>
              <a:t>$100</a:t>
            </a:r>
          </a:p>
        </p:txBody>
      </p:sp>
      <p:pic>
        <p:nvPicPr>
          <p:cNvPr id="5" name="Picture 4" descr="Logo&#10;&#10;Description automatically generated">
            <a:extLst>
              <a:ext uri="{FF2B5EF4-FFF2-40B4-BE49-F238E27FC236}">
                <a16:creationId xmlns:a16="http://schemas.microsoft.com/office/drawing/2014/main" id="{71BE952B-BB5A-4FEA-B272-3FDBFCEE0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658" y="2737175"/>
            <a:ext cx="721443" cy="665640"/>
          </a:xfrm>
          <a:prstGeom prst="rect">
            <a:avLst/>
          </a:prstGeom>
        </p:spPr>
      </p:pic>
      <p:sp>
        <p:nvSpPr>
          <p:cNvPr id="64" name="Rectangle 63">
            <a:extLst>
              <a:ext uri="{FF2B5EF4-FFF2-40B4-BE49-F238E27FC236}">
                <a16:creationId xmlns:a16="http://schemas.microsoft.com/office/drawing/2014/main" id="{3C163C3C-23DC-444D-BE5E-5204B5FEB7BB}"/>
              </a:ext>
            </a:extLst>
          </p:cNvPr>
          <p:cNvSpPr/>
          <p:nvPr/>
        </p:nvSpPr>
        <p:spPr>
          <a:xfrm>
            <a:off x="2252099" y="273717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74</a:t>
            </a:r>
          </a:p>
        </p:txBody>
      </p:sp>
      <p:sp>
        <p:nvSpPr>
          <p:cNvPr id="65" name="Rectangle 64">
            <a:extLst>
              <a:ext uri="{FF2B5EF4-FFF2-40B4-BE49-F238E27FC236}">
                <a16:creationId xmlns:a16="http://schemas.microsoft.com/office/drawing/2014/main" id="{96113A96-9BF6-4161-8E4E-02DB819ECCC1}"/>
              </a:ext>
            </a:extLst>
          </p:cNvPr>
          <p:cNvSpPr/>
          <p:nvPr/>
        </p:nvSpPr>
        <p:spPr>
          <a:xfrm>
            <a:off x="2992544" y="2728968"/>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75</a:t>
            </a:r>
          </a:p>
        </p:txBody>
      </p:sp>
      <p:sp>
        <p:nvSpPr>
          <p:cNvPr id="66" name="Rectangle 65">
            <a:extLst>
              <a:ext uri="{FF2B5EF4-FFF2-40B4-BE49-F238E27FC236}">
                <a16:creationId xmlns:a16="http://schemas.microsoft.com/office/drawing/2014/main" id="{19EF5D63-FED7-4C18-B8E6-B556B80F1E6B}"/>
              </a:ext>
            </a:extLst>
          </p:cNvPr>
          <p:cNvSpPr/>
          <p:nvPr/>
        </p:nvSpPr>
        <p:spPr>
          <a:xfrm>
            <a:off x="3725950" y="273121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76</a:t>
            </a:r>
          </a:p>
        </p:txBody>
      </p:sp>
      <p:sp>
        <p:nvSpPr>
          <p:cNvPr id="67" name="Rectangle 66">
            <a:extLst>
              <a:ext uri="{FF2B5EF4-FFF2-40B4-BE49-F238E27FC236}">
                <a16:creationId xmlns:a16="http://schemas.microsoft.com/office/drawing/2014/main" id="{9098CA0D-04CA-426D-930F-83A382F53A77}"/>
              </a:ext>
            </a:extLst>
          </p:cNvPr>
          <p:cNvSpPr/>
          <p:nvPr/>
        </p:nvSpPr>
        <p:spPr>
          <a:xfrm>
            <a:off x="4470229" y="273840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77</a:t>
            </a:r>
          </a:p>
        </p:txBody>
      </p:sp>
      <p:sp>
        <p:nvSpPr>
          <p:cNvPr id="68" name="Rectangle 67">
            <a:extLst>
              <a:ext uri="{FF2B5EF4-FFF2-40B4-BE49-F238E27FC236}">
                <a16:creationId xmlns:a16="http://schemas.microsoft.com/office/drawing/2014/main" id="{D7B78B70-B9CC-46BC-9B25-906F250732D0}"/>
              </a:ext>
            </a:extLst>
          </p:cNvPr>
          <p:cNvSpPr/>
          <p:nvPr/>
        </p:nvSpPr>
        <p:spPr>
          <a:xfrm>
            <a:off x="1517014" y="3470943"/>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78</a:t>
            </a:r>
          </a:p>
        </p:txBody>
      </p:sp>
      <p:sp>
        <p:nvSpPr>
          <p:cNvPr id="69" name="Rectangle 68">
            <a:extLst>
              <a:ext uri="{FF2B5EF4-FFF2-40B4-BE49-F238E27FC236}">
                <a16:creationId xmlns:a16="http://schemas.microsoft.com/office/drawing/2014/main" id="{017C4728-4485-4356-B89E-C4ED73116785}"/>
              </a:ext>
            </a:extLst>
          </p:cNvPr>
          <p:cNvSpPr/>
          <p:nvPr/>
        </p:nvSpPr>
        <p:spPr>
          <a:xfrm>
            <a:off x="2250389" y="3475193"/>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79</a:t>
            </a:r>
          </a:p>
        </p:txBody>
      </p:sp>
      <p:sp>
        <p:nvSpPr>
          <p:cNvPr id="70" name="Rectangle 69">
            <a:extLst>
              <a:ext uri="{FF2B5EF4-FFF2-40B4-BE49-F238E27FC236}">
                <a16:creationId xmlns:a16="http://schemas.microsoft.com/office/drawing/2014/main" id="{C74C1B89-A944-4D0D-B7D2-6773F1D1A67B}"/>
              </a:ext>
            </a:extLst>
          </p:cNvPr>
          <p:cNvSpPr/>
          <p:nvPr/>
        </p:nvSpPr>
        <p:spPr>
          <a:xfrm>
            <a:off x="2990834" y="3466986"/>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80</a:t>
            </a:r>
          </a:p>
        </p:txBody>
      </p:sp>
      <p:sp>
        <p:nvSpPr>
          <p:cNvPr id="71" name="Rectangle 70">
            <a:extLst>
              <a:ext uri="{FF2B5EF4-FFF2-40B4-BE49-F238E27FC236}">
                <a16:creationId xmlns:a16="http://schemas.microsoft.com/office/drawing/2014/main" id="{024E4F71-1DA3-440C-968A-3E75B330C282}"/>
              </a:ext>
            </a:extLst>
          </p:cNvPr>
          <p:cNvSpPr/>
          <p:nvPr/>
        </p:nvSpPr>
        <p:spPr>
          <a:xfrm>
            <a:off x="3724240" y="3469233"/>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81</a:t>
            </a:r>
          </a:p>
        </p:txBody>
      </p:sp>
      <p:sp>
        <p:nvSpPr>
          <p:cNvPr id="72" name="Rectangle 71">
            <a:extLst>
              <a:ext uri="{FF2B5EF4-FFF2-40B4-BE49-F238E27FC236}">
                <a16:creationId xmlns:a16="http://schemas.microsoft.com/office/drawing/2014/main" id="{E6E4E899-723A-4E59-AA36-E12D6212C371}"/>
              </a:ext>
            </a:extLst>
          </p:cNvPr>
          <p:cNvSpPr/>
          <p:nvPr/>
        </p:nvSpPr>
        <p:spPr>
          <a:xfrm>
            <a:off x="4468519" y="3476423"/>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82</a:t>
            </a:r>
          </a:p>
        </p:txBody>
      </p:sp>
      <p:sp>
        <p:nvSpPr>
          <p:cNvPr id="73" name="Rectangle 72">
            <a:extLst>
              <a:ext uri="{FF2B5EF4-FFF2-40B4-BE49-F238E27FC236}">
                <a16:creationId xmlns:a16="http://schemas.microsoft.com/office/drawing/2014/main" id="{CBD6BB42-1689-4AA4-8478-7DCA519F913D}"/>
              </a:ext>
            </a:extLst>
          </p:cNvPr>
          <p:cNvSpPr/>
          <p:nvPr/>
        </p:nvSpPr>
        <p:spPr>
          <a:xfrm>
            <a:off x="1517014" y="421068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83</a:t>
            </a:r>
          </a:p>
        </p:txBody>
      </p:sp>
      <p:sp>
        <p:nvSpPr>
          <p:cNvPr id="74" name="Rectangle 73">
            <a:extLst>
              <a:ext uri="{FF2B5EF4-FFF2-40B4-BE49-F238E27FC236}">
                <a16:creationId xmlns:a16="http://schemas.microsoft.com/office/drawing/2014/main" id="{FCED39DE-D096-4541-8DC8-93AEEE955E76}"/>
              </a:ext>
            </a:extLst>
          </p:cNvPr>
          <p:cNvSpPr/>
          <p:nvPr/>
        </p:nvSpPr>
        <p:spPr>
          <a:xfrm>
            <a:off x="2250389" y="421493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84</a:t>
            </a:r>
          </a:p>
        </p:txBody>
      </p:sp>
      <p:sp>
        <p:nvSpPr>
          <p:cNvPr id="75" name="Rectangle 74">
            <a:extLst>
              <a:ext uri="{FF2B5EF4-FFF2-40B4-BE49-F238E27FC236}">
                <a16:creationId xmlns:a16="http://schemas.microsoft.com/office/drawing/2014/main" id="{27EC58E8-C645-4134-B93F-C789D0B1A4DA}"/>
              </a:ext>
            </a:extLst>
          </p:cNvPr>
          <p:cNvSpPr/>
          <p:nvPr/>
        </p:nvSpPr>
        <p:spPr>
          <a:xfrm>
            <a:off x="2990834" y="4206728"/>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85</a:t>
            </a:r>
          </a:p>
        </p:txBody>
      </p:sp>
      <p:sp>
        <p:nvSpPr>
          <p:cNvPr id="76" name="Rectangle 75">
            <a:extLst>
              <a:ext uri="{FF2B5EF4-FFF2-40B4-BE49-F238E27FC236}">
                <a16:creationId xmlns:a16="http://schemas.microsoft.com/office/drawing/2014/main" id="{1FD98D47-3003-43C8-B343-AB92F0ECF56E}"/>
              </a:ext>
            </a:extLst>
          </p:cNvPr>
          <p:cNvSpPr/>
          <p:nvPr/>
        </p:nvSpPr>
        <p:spPr>
          <a:xfrm>
            <a:off x="3724240" y="420897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80D966A-4EDE-454D-A158-7CD2B518731A}"/>
              </a:ext>
            </a:extLst>
          </p:cNvPr>
          <p:cNvSpPr/>
          <p:nvPr/>
        </p:nvSpPr>
        <p:spPr>
          <a:xfrm>
            <a:off x="4468519" y="421616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87</a:t>
            </a:r>
          </a:p>
        </p:txBody>
      </p:sp>
      <p:pic>
        <p:nvPicPr>
          <p:cNvPr id="13" name="Picture 12" descr="A picture containing diagram&#10;&#10;Description automatically generated">
            <a:extLst>
              <a:ext uri="{FF2B5EF4-FFF2-40B4-BE49-F238E27FC236}">
                <a16:creationId xmlns:a16="http://schemas.microsoft.com/office/drawing/2014/main" id="{816BC5D4-643E-4EC5-9AFD-434BAEAA9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251" y="4214935"/>
            <a:ext cx="699894" cy="650463"/>
          </a:xfrm>
          <a:prstGeom prst="rect">
            <a:avLst/>
          </a:prstGeom>
        </p:spPr>
      </p:pic>
      <p:sp>
        <p:nvSpPr>
          <p:cNvPr id="78" name="Rectangle 77">
            <a:extLst>
              <a:ext uri="{FF2B5EF4-FFF2-40B4-BE49-F238E27FC236}">
                <a16:creationId xmlns:a16="http://schemas.microsoft.com/office/drawing/2014/main" id="{AD0A76D3-2305-4131-9920-1CD650101184}"/>
              </a:ext>
            </a:extLst>
          </p:cNvPr>
          <p:cNvSpPr/>
          <p:nvPr/>
        </p:nvSpPr>
        <p:spPr>
          <a:xfrm>
            <a:off x="6097710" y="272311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descr="Logo&#10;&#10;Description automatically generated">
            <a:extLst>
              <a:ext uri="{FF2B5EF4-FFF2-40B4-BE49-F238E27FC236}">
                <a16:creationId xmlns:a16="http://schemas.microsoft.com/office/drawing/2014/main" id="{95F077F4-4D07-4AAE-9D37-6601295E2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644" y="2727361"/>
            <a:ext cx="721443" cy="665640"/>
          </a:xfrm>
          <a:prstGeom prst="rect">
            <a:avLst/>
          </a:prstGeom>
        </p:spPr>
      </p:pic>
      <p:sp>
        <p:nvSpPr>
          <p:cNvPr id="80" name="Rectangle 79">
            <a:extLst>
              <a:ext uri="{FF2B5EF4-FFF2-40B4-BE49-F238E27FC236}">
                <a16:creationId xmlns:a16="http://schemas.microsoft.com/office/drawing/2014/main" id="{82FFC5D3-5B3B-43ED-8582-2DE1B747F97A}"/>
              </a:ext>
            </a:extLst>
          </p:cNvPr>
          <p:cNvSpPr/>
          <p:nvPr/>
        </p:nvSpPr>
        <p:spPr>
          <a:xfrm>
            <a:off x="6831085" y="272736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89</a:t>
            </a:r>
          </a:p>
        </p:txBody>
      </p:sp>
      <p:sp>
        <p:nvSpPr>
          <p:cNvPr id="81" name="Rectangle 80">
            <a:extLst>
              <a:ext uri="{FF2B5EF4-FFF2-40B4-BE49-F238E27FC236}">
                <a16:creationId xmlns:a16="http://schemas.microsoft.com/office/drawing/2014/main" id="{DD9B8773-DCEF-497E-81FB-841B7C31FEC1}"/>
              </a:ext>
            </a:extLst>
          </p:cNvPr>
          <p:cNvSpPr/>
          <p:nvPr/>
        </p:nvSpPr>
        <p:spPr>
          <a:xfrm>
            <a:off x="7569820" y="2737175"/>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90</a:t>
            </a:r>
          </a:p>
        </p:txBody>
      </p:sp>
      <p:sp>
        <p:nvSpPr>
          <p:cNvPr id="82" name="Rectangle 81">
            <a:extLst>
              <a:ext uri="{FF2B5EF4-FFF2-40B4-BE49-F238E27FC236}">
                <a16:creationId xmlns:a16="http://schemas.microsoft.com/office/drawing/2014/main" id="{DE2D12CC-B719-4E82-81CA-DBD69BB5E962}"/>
              </a:ext>
            </a:extLst>
          </p:cNvPr>
          <p:cNvSpPr/>
          <p:nvPr/>
        </p:nvSpPr>
        <p:spPr>
          <a:xfrm>
            <a:off x="8304936" y="272140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91</a:t>
            </a:r>
          </a:p>
        </p:txBody>
      </p:sp>
      <p:sp>
        <p:nvSpPr>
          <p:cNvPr id="83" name="Rectangle 82">
            <a:extLst>
              <a:ext uri="{FF2B5EF4-FFF2-40B4-BE49-F238E27FC236}">
                <a16:creationId xmlns:a16="http://schemas.microsoft.com/office/drawing/2014/main" id="{A42918AE-6EE2-480B-ABFD-E01AEA76DAB2}"/>
              </a:ext>
            </a:extLst>
          </p:cNvPr>
          <p:cNvSpPr/>
          <p:nvPr/>
        </p:nvSpPr>
        <p:spPr>
          <a:xfrm>
            <a:off x="9049215" y="272859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92</a:t>
            </a:r>
          </a:p>
        </p:txBody>
      </p:sp>
      <p:sp>
        <p:nvSpPr>
          <p:cNvPr id="84" name="Rectangle 83">
            <a:extLst>
              <a:ext uri="{FF2B5EF4-FFF2-40B4-BE49-F238E27FC236}">
                <a16:creationId xmlns:a16="http://schemas.microsoft.com/office/drawing/2014/main" id="{20C346EB-43E4-48C5-B1B1-E7BF1EEB50AD}"/>
              </a:ext>
            </a:extLst>
          </p:cNvPr>
          <p:cNvSpPr/>
          <p:nvPr/>
        </p:nvSpPr>
        <p:spPr>
          <a:xfrm>
            <a:off x="6096000" y="3461129"/>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93</a:t>
            </a:r>
          </a:p>
        </p:txBody>
      </p:sp>
      <p:sp>
        <p:nvSpPr>
          <p:cNvPr id="85" name="Rectangle 84">
            <a:extLst>
              <a:ext uri="{FF2B5EF4-FFF2-40B4-BE49-F238E27FC236}">
                <a16:creationId xmlns:a16="http://schemas.microsoft.com/office/drawing/2014/main" id="{742D4257-B4D5-4C2E-975E-8374EFD16541}"/>
              </a:ext>
            </a:extLst>
          </p:cNvPr>
          <p:cNvSpPr/>
          <p:nvPr/>
        </p:nvSpPr>
        <p:spPr>
          <a:xfrm>
            <a:off x="6836445" y="3475192"/>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94</a:t>
            </a:r>
          </a:p>
        </p:txBody>
      </p:sp>
      <p:sp>
        <p:nvSpPr>
          <p:cNvPr id="86" name="Rectangle 85">
            <a:extLst>
              <a:ext uri="{FF2B5EF4-FFF2-40B4-BE49-F238E27FC236}">
                <a16:creationId xmlns:a16="http://schemas.microsoft.com/office/drawing/2014/main" id="{83C47D43-9371-460D-AC0F-9383ACD6616F}"/>
              </a:ext>
            </a:extLst>
          </p:cNvPr>
          <p:cNvSpPr/>
          <p:nvPr/>
        </p:nvSpPr>
        <p:spPr>
          <a:xfrm>
            <a:off x="7569820" y="3457172"/>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95</a:t>
            </a:r>
          </a:p>
        </p:txBody>
      </p:sp>
      <p:sp>
        <p:nvSpPr>
          <p:cNvPr id="87" name="Rectangle 86">
            <a:extLst>
              <a:ext uri="{FF2B5EF4-FFF2-40B4-BE49-F238E27FC236}">
                <a16:creationId xmlns:a16="http://schemas.microsoft.com/office/drawing/2014/main" id="{A071048F-EAF0-4E19-98E6-205992613CF7}"/>
              </a:ext>
            </a:extLst>
          </p:cNvPr>
          <p:cNvSpPr/>
          <p:nvPr/>
        </p:nvSpPr>
        <p:spPr>
          <a:xfrm>
            <a:off x="8303226" y="3459419"/>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96</a:t>
            </a:r>
          </a:p>
        </p:txBody>
      </p:sp>
      <p:sp>
        <p:nvSpPr>
          <p:cNvPr id="88" name="Rectangle 87">
            <a:extLst>
              <a:ext uri="{FF2B5EF4-FFF2-40B4-BE49-F238E27FC236}">
                <a16:creationId xmlns:a16="http://schemas.microsoft.com/office/drawing/2014/main" id="{177274FB-063D-42EC-8383-6D71B68AF6AC}"/>
              </a:ext>
            </a:extLst>
          </p:cNvPr>
          <p:cNvSpPr/>
          <p:nvPr/>
        </p:nvSpPr>
        <p:spPr>
          <a:xfrm>
            <a:off x="9047505" y="3466609"/>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97</a:t>
            </a:r>
          </a:p>
        </p:txBody>
      </p:sp>
      <p:sp>
        <p:nvSpPr>
          <p:cNvPr id="89" name="Rectangle 88">
            <a:extLst>
              <a:ext uri="{FF2B5EF4-FFF2-40B4-BE49-F238E27FC236}">
                <a16:creationId xmlns:a16="http://schemas.microsoft.com/office/drawing/2014/main" id="{8FD33A7A-3376-4E7D-A99E-9EA1385D481E}"/>
              </a:ext>
            </a:extLst>
          </p:cNvPr>
          <p:cNvSpPr/>
          <p:nvPr/>
        </p:nvSpPr>
        <p:spPr>
          <a:xfrm>
            <a:off x="6096000" y="420087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98</a:t>
            </a:r>
          </a:p>
        </p:txBody>
      </p:sp>
      <p:sp>
        <p:nvSpPr>
          <p:cNvPr id="90" name="Rectangle 89">
            <a:extLst>
              <a:ext uri="{FF2B5EF4-FFF2-40B4-BE49-F238E27FC236}">
                <a16:creationId xmlns:a16="http://schemas.microsoft.com/office/drawing/2014/main" id="{D41A37C1-8369-4B64-9BA1-0265FD78C2A3}"/>
              </a:ext>
            </a:extLst>
          </p:cNvPr>
          <p:cNvSpPr/>
          <p:nvPr/>
        </p:nvSpPr>
        <p:spPr>
          <a:xfrm>
            <a:off x="6829375" y="420512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99</a:t>
            </a:r>
          </a:p>
        </p:txBody>
      </p:sp>
      <p:sp>
        <p:nvSpPr>
          <p:cNvPr id="91" name="Rectangle 90">
            <a:extLst>
              <a:ext uri="{FF2B5EF4-FFF2-40B4-BE49-F238E27FC236}">
                <a16:creationId xmlns:a16="http://schemas.microsoft.com/office/drawing/2014/main" id="{A1A03350-BBEB-43FA-833B-9D4EACECE6A4}"/>
              </a:ext>
            </a:extLst>
          </p:cNvPr>
          <p:cNvSpPr/>
          <p:nvPr/>
        </p:nvSpPr>
        <p:spPr>
          <a:xfrm>
            <a:off x="7569820" y="4196914"/>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100</a:t>
            </a:r>
          </a:p>
        </p:txBody>
      </p:sp>
      <p:sp>
        <p:nvSpPr>
          <p:cNvPr id="92" name="Rectangle 91">
            <a:extLst>
              <a:ext uri="{FF2B5EF4-FFF2-40B4-BE49-F238E27FC236}">
                <a16:creationId xmlns:a16="http://schemas.microsoft.com/office/drawing/2014/main" id="{A71D829A-3241-46C5-A8B3-553DF7DE32D2}"/>
              </a:ext>
            </a:extLst>
          </p:cNvPr>
          <p:cNvSpPr/>
          <p:nvPr/>
        </p:nvSpPr>
        <p:spPr>
          <a:xfrm>
            <a:off x="8303226" y="419916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A2D1594-38F9-4C6A-9B74-73EE44483E4A}"/>
              </a:ext>
            </a:extLst>
          </p:cNvPr>
          <p:cNvSpPr/>
          <p:nvPr/>
        </p:nvSpPr>
        <p:spPr>
          <a:xfrm>
            <a:off x="9047505" y="4206351"/>
            <a:ext cx="709905" cy="6960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102</a:t>
            </a:r>
          </a:p>
        </p:txBody>
      </p:sp>
      <p:pic>
        <p:nvPicPr>
          <p:cNvPr id="94" name="Picture 93" descr="A picture containing diagram&#10;&#10;Description automatically generated">
            <a:extLst>
              <a:ext uri="{FF2B5EF4-FFF2-40B4-BE49-F238E27FC236}">
                <a16:creationId xmlns:a16="http://schemas.microsoft.com/office/drawing/2014/main" id="{69458161-52C8-44BF-AE86-5EAC91CC4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3237" y="4205121"/>
            <a:ext cx="699894" cy="650463"/>
          </a:xfrm>
          <a:prstGeom prst="rect">
            <a:avLst/>
          </a:prstGeom>
        </p:spPr>
      </p:pic>
    </p:spTree>
    <p:extLst>
      <p:ext uri="{BB962C8B-B14F-4D97-AF65-F5344CB8AC3E}">
        <p14:creationId xmlns:p14="http://schemas.microsoft.com/office/powerpoint/2010/main" val="298623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FBC9-BB58-482C-80AB-054D641C9400}"/>
              </a:ext>
            </a:extLst>
          </p:cNvPr>
          <p:cNvSpPr>
            <a:spLocks noGrp="1"/>
          </p:cNvSpPr>
          <p:nvPr>
            <p:ph type="title"/>
          </p:nvPr>
        </p:nvSpPr>
        <p:spPr/>
        <p:txBody>
          <a:bodyPr/>
          <a:lstStyle/>
          <a:p>
            <a:r>
              <a:rPr lang="en-US" dirty="0">
                <a:solidFill>
                  <a:srgbClr val="002060"/>
                </a:solidFill>
                <a:latin typeface="Arial Black" panose="020B0A04020102020204" pitchFamily="34" charset="0"/>
              </a:rPr>
              <a:t>Cocoa Beach Lacrosse </a:t>
            </a:r>
          </a:p>
        </p:txBody>
      </p:sp>
      <p:sp>
        <p:nvSpPr>
          <p:cNvPr id="9" name="Title 1">
            <a:extLst>
              <a:ext uri="{FF2B5EF4-FFF2-40B4-BE49-F238E27FC236}">
                <a16:creationId xmlns:a16="http://schemas.microsoft.com/office/drawing/2014/main" id="{CD8ADB44-36A6-4F7E-8CD6-ABDDA5626A9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2060"/>
                </a:solidFill>
                <a:latin typeface="Arial Black" panose="020B0A04020102020204" pitchFamily="34" charset="0"/>
              </a:rPr>
              <a:t>Cocoa Beach Lacrosse </a:t>
            </a:r>
            <a:endParaRPr lang="en-US" dirty="0">
              <a:solidFill>
                <a:srgbClr val="002060"/>
              </a:solidFill>
              <a:latin typeface="Arial Black" panose="020B0A04020102020204" pitchFamily="34" charset="0"/>
            </a:endParaRPr>
          </a:p>
        </p:txBody>
      </p:sp>
      <p:pic>
        <p:nvPicPr>
          <p:cNvPr id="10" name="Content Placeholder 4" descr="Logo&#10;&#10;Description automatically generated">
            <a:extLst>
              <a:ext uri="{FF2B5EF4-FFF2-40B4-BE49-F238E27FC236}">
                <a16:creationId xmlns:a16="http://schemas.microsoft.com/office/drawing/2014/main" id="{49DA3CCA-6814-4070-87EB-D81F19F52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471" y="365125"/>
            <a:ext cx="932241" cy="932241"/>
          </a:xfrm>
          <a:prstGeom prst="rect">
            <a:avLst/>
          </a:prstGeom>
        </p:spPr>
      </p:pic>
      <p:cxnSp>
        <p:nvCxnSpPr>
          <p:cNvPr id="11" name="Straight Connector 10">
            <a:extLst>
              <a:ext uri="{FF2B5EF4-FFF2-40B4-BE49-F238E27FC236}">
                <a16:creationId xmlns:a16="http://schemas.microsoft.com/office/drawing/2014/main" id="{C0911C09-3319-4ED5-A57C-BFDF7CC8199F}"/>
              </a:ext>
            </a:extLst>
          </p:cNvPr>
          <p:cNvCxnSpPr>
            <a:cxnSpLocks/>
          </p:cNvCxnSpPr>
          <p:nvPr/>
        </p:nvCxnSpPr>
        <p:spPr>
          <a:xfrm>
            <a:off x="476583" y="1290906"/>
            <a:ext cx="1068115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id="{AD1AC1D3-36D5-4300-BEC0-189CB2E16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88" y="1522908"/>
            <a:ext cx="5282311" cy="233285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BA9F15A-27BB-44B7-A11A-BF9CFB2E8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3" y="1645814"/>
            <a:ext cx="5004013" cy="2209949"/>
          </a:xfrm>
          <a:prstGeom prst="rect">
            <a:avLst/>
          </a:prstGeom>
        </p:spPr>
      </p:pic>
      <p:pic>
        <p:nvPicPr>
          <p:cNvPr id="18" name="Picture 17" descr="A picture containing grass&#10;&#10;Description automatically generated">
            <a:extLst>
              <a:ext uri="{FF2B5EF4-FFF2-40B4-BE49-F238E27FC236}">
                <a16:creationId xmlns:a16="http://schemas.microsoft.com/office/drawing/2014/main" id="{C5110FD8-076F-463D-BD6E-7694DDD86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2" y="4462119"/>
            <a:ext cx="5004013" cy="2209949"/>
          </a:xfrm>
          <a:prstGeom prst="rect">
            <a:avLst/>
          </a:prstGeom>
        </p:spPr>
      </p:pic>
      <p:pic>
        <p:nvPicPr>
          <p:cNvPr id="23" name="Picture 22" descr="A picture containing grass, green&#10;&#10;Description automatically generated">
            <a:extLst>
              <a:ext uri="{FF2B5EF4-FFF2-40B4-BE49-F238E27FC236}">
                <a16:creationId xmlns:a16="http://schemas.microsoft.com/office/drawing/2014/main" id="{5CEBA600-9E94-4464-B17B-6C0CFB8BA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388" y="4344416"/>
            <a:ext cx="5270530" cy="2327652"/>
          </a:xfrm>
          <a:prstGeom prst="rect">
            <a:avLst/>
          </a:prstGeom>
        </p:spPr>
      </p:pic>
    </p:spTree>
    <p:extLst>
      <p:ext uri="{BB962C8B-B14F-4D97-AF65-F5344CB8AC3E}">
        <p14:creationId xmlns:p14="http://schemas.microsoft.com/office/powerpoint/2010/main" val="3163689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2877</TotalTime>
  <Words>557</Words>
  <Application>Microsoft Office PowerPoint</Application>
  <PresentationFormat>Widescreen</PresentationFormat>
  <Paragraphs>161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Cocoa Beach Lacrosse</vt:lpstr>
      <vt:lpstr>Cocoa Beach Lacrosse </vt:lpstr>
      <vt:lpstr>Cocoa Beach Lacrosse </vt:lpstr>
      <vt:lpstr>Cocoa Beach Lacrosse </vt:lpstr>
      <vt:lpstr>Cocoa Beach Lacrosse </vt:lpstr>
      <vt:lpstr>Cocoa Beach Lacrosse </vt:lpstr>
      <vt:lpstr>Cocoa Beach Lacrosse </vt:lpstr>
      <vt:lpstr>Cocoa Beach Lacrosse </vt:lpstr>
      <vt:lpstr>Cocoa Beach Lacrosse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Cocoa Beach Lacrosse</dc:title>
  <dc:creator>bob pattison</dc:creator>
  <cp:lastModifiedBy>bob pattison</cp:lastModifiedBy>
  <cp:revision>14</cp:revision>
  <dcterms:created xsi:type="dcterms:W3CDTF">2021-11-16T14:15:56Z</dcterms:created>
  <dcterms:modified xsi:type="dcterms:W3CDTF">2021-12-04T12:49:25Z</dcterms:modified>
</cp:coreProperties>
</file>