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6" r:id="rId3"/>
    <p:sldId id="265" r:id="rId4"/>
    <p:sldId id="272" r:id="rId5"/>
    <p:sldId id="273" r:id="rId6"/>
    <p:sldId id="293" r:id="rId7"/>
    <p:sldId id="294" r:id="rId8"/>
    <p:sldId id="274" r:id="rId9"/>
    <p:sldId id="295" r:id="rId10"/>
    <p:sldId id="296" r:id="rId11"/>
    <p:sldId id="290" r:id="rId12"/>
    <p:sldId id="268" r:id="rId13"/>
    <p:sldId id="269" r:id="rId14"/>
    <p:sldId id="275" r:id="rId15"/>
    <p:sldId id="286" r:id="rId16"/>
    <p:sldId id="287" r:id="rId17"/>
    <p:sldId id="288" r:id="rId18"/>
    <p:sldId id="292" r:id="rId19"/>
    <p:sldId id="291" r:id="rId20"/>
    <p:sldId id="276" r:id="rId21"/>
    <p:sldId id="277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7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0C509-89AB-4217-A604-E1E06B961ED5}" v="73" dt="2022-10-06T23:37:00.582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ler, Shawn" userId="a7cf41fe-e27e-4212-ae33-9112f9be1c0b" providerId="ADAL" clId="{9BC0C509-89AB-4217-A604-E1E06B961ED5}"/>
    <pc:docChg chg="undo custSel addSld modSld sldOrd">
      <pc:chgData name="Seiler, Shawn" userId="a7cf41fe-e27e-4212-ae33-9112f9be1c0b" providerId="ADAL" clId="{9BC0C509-89AB-4217-A604-E1E06B961ED5}" dt="2022-10-05T13:59:35.071" v="13101" actId="313"/>
      <pc:docMkLst>
        <pc:docMk/>
      </pc:docMkLst>
      <pc:sldChg chg="modSp mod">
        <pc:chgData name="Seiler, Shawn" userId="a7cf41fe-e27e-4212-ae33-9112f9be1c0b" providerId="ADAL" clId="{9BC0C509-89AB-4217-A604-E1E06B961ED5}" dt="2022-09-29T15:34:13.151" v="7977" actId="1076"/>
        <pc:sldMkLst>
          <pc:docMk/>
          <pc:sldMk cId="576090978" sldId="257"/>
        </pc:sldMkLst>
        <pc:spChg chg="mod">
          <ac:chgData name="Seiler, Shawn" userId="a7cf41fe-e27e-4212-ae33-9112f9be1c0b" providerId="ADAL" clId="{9BC0C509-89AB-4217-A604-E1E06B961ED5}" dt="2022-09-29T15:34:13.151" v="7977" actId="1076"/>
          <ac:spMkLst>
            <pc:docMk/>
            <pc:sldMk cId="576090978" sldId="257"/>
            <ac:spMk id="2" creationId="{00000000-0000-0000-0000-000000000000}"/>
          </ac:spMkLst>
        </pc:spChg>
      </pc:sldChg>
      <pc:sldChg chg="modSp mod ord">
        <pc:chgData name="Seiler, Shawn" userId="a7cf41fe-e27e-4212-ae33-9112f9be1c0b" providerId="ADAL" clId="{9BC0C509-89AB-4217-A604-E1E06B961ED5}" dt="2022-09-30T13:34:53.509" v="8002"/>
        <pc:sldMkLst>
          <pc:docMk/>
          <pc:sldMk cId="3053388791" sldId="265"/>
        </pc:sldMkLst>
        <pc:spChg chg="mod">
          <ac:chgData name="Seiler, Shawn" userId="a7cf41fe-e27e-4212-ae33-9112f9be1c0b" providerId="ADAL" clId="{9BC0C509-89AB-4217-A604-E1E06B961ED5}" dt="2022-09-28T04:29:04.918" v="118" actId="20577"/>
          <ac:spMkLst>
            <pc:docMk/>
            <pc:sldMk cId="3053388791" sldId="265"/>
            <ac:spMk id="3" creationId="{00000000-0000-0000-0000-000000000000}"/>
          </ac:spMkLst>
        </pc:spChg>
      </pc:sldChg>
      <pc:sldChg chg="modSp">
        <pc:chgData name="Seiler, Shawn" userId="a7cf41fe-e27e-4212-ae33-9112f9be1c0b" providerId="ADAL" clId="{9BC0C509-89AB-4217-A604-E1E06B961ED5}" dt="2022-09-28T04:25:34.504" v="2" actId="1076"/>
        <pc:sldMkLst>
          <pc:docMk/>
          <pc:sldMk cId="2905083717" sldId="266"/>
        </pc:sldMkLst>
        <pc:picChg chg="mod">
          <ac:chgData name="Seiler, Shawn" userId="a7cf41fe-e27e-4212-ae33-9112f9be1c0b" providerId="ADAL" clId="{9BC0C509-89AB-4217-A604-E1E06B961ED5}" dt="2022-09-28T04:25:34.504" v="2" actId="1076"/>
          <ac:picMkLst>
            <pc:docMk/>
            <pc:sldMk cId="2905083717" sldId="266"/>
            <ac:picMk id="1026" creationId="{92BE5CEF-1E0F-3636-63B1-925563889E3A}"/>
          </ac:picMkLst>
        </pc:picChg>
      </pc:sldChg>
      <pc:sldChg chg="modSp mod">
        <pc:chgData name="Seiler, Shawn" userId="a7cf41fe-e27e-4212-ae33-9112f9be1c0b" providerId="ADAL" clId="{9BC0C509-89AB-4217-A604-E1E06B961ED5}" dt="2022-09-28T04:29:54.375" v="120" actId="2711"/>
        <pc:sldMkLst>
          <pc:docMk/>
          <pc:sldMk cId="2993111047" sldId="268"/>
        </pc:sldMkLst>
        <pc:spChg chg="mod">
          <ac:chgData name="Seiler, Shawn" userId="a7cf41fe-e27e-4212-ae33-9112f9be1c0b" providerId="ADAL" clId="{9BC0C509-89AB-4217-A604-E1E06B961ED5}" dt="2022-09-28T04:29:49.165" v="119" actId="2711"/>
          <ac:spMkLst>
            <pc:docMk/>
            <pc:sldMk cId="2993111047" sldId="268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28T04:29:54.375" v="120" actId="2711"/>
          <ac:spMkLst>
            <pc:docMk/>
            <pc:sldMk cId="2993111047" sldId="268"/>
            <ac:spMk id="2055" creationId="{2E3DA043-B1B7-B895-9CC8-C03201600C2D}"/>
          </ac:spMkLst>
        </pc:spChg>
      </pc:sldChg>
      <pc:sldChg chg="modSp mod">
        <pc:chgData name="Seiler, Shawn" userId="a7cf41fe-e27e-4212-ae33-9112f9be1c0b" providerId="ADAL" clId="{9BC0C509-89AB-4217-A604-E1E06B961ED5}" dt="2022-10-05T13:45:32.094" v="12489" actId="14100"/>
        <pc:sldMkLst>
          <pc:docMk/>
          <pc:sldMk cId="4078798235" sldId="269"/>
        </pc:sldMkLst>
        <pc:spChg chg="mod">
          <ac:chgData name="Seiler, Shawn" userId="a7cf41fe-e27e-4212-ae33-9112f9be1c0b" providerId="ADAL" clId="{9BC0C509-89AB-4217-A604-E1E06B961ED5}" dt="2022-09-28T04:27:13.778" v="5" actId="1076"/>
          <ac:spMkLst>
            <pc:docMk/>
            <pc:sldMk cId="4078798235" sldId="269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29T15:35:06.855" v="7994" actId="1076"/>
          <ac:spMkLst>
            <pc:docMk/>
            <pc:sldMk cId="4078798235" sldId="269"/>
            <ac:spMk id="4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10-05T13:45:32.094" v="12489" actId="14100"/>
          <ac:spMkLst>
            <pc:docMk/>
            <pc:sldMk cId="4078798235" sldId="269"/>
            <ac:spMk id="6" creationId="{00000000-0000-0000-0000-000000000000}"/>
          </ac:spMkLst>
        </pc:spChg>
      </pc:sldChg>
      <pc:sldChg chg="modSp mod">
        <pc:chgData name="Seiler, Shawn" userId="a7cf41fe-e27e-4212-ae33-9112f9be1c0b" providerId="ADAL" clId="{9BC0C509-89AB-4217-A604-E1E06B961ED5}" dt="2022-10-05T13:56:57.171" v="12981" actId="20578"/>
        <pc:sldMkLst>
          <pc:docMk/>
          <pc:sldMk cId="2019859658" sldId="272"/>
        </pc:sldMkLst>
        <pc:spChg chg="mod">
          <ac:chgData name="Seiler, Shawn" userId="a7cf41fe-e27e-4212-ae33-9112f9be1c0b" providerId="ADAL" clId="{9BC0C509-89AB-4217-A604-E1E06B961ED5}" dt="2022-10-03T02:22:31.026" v="11819" actId="14100"/>
          <ac:spMkLst>
            <pc:docMk/>
            <pc:sldMk cId="2019859658" sldId="272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10-05T13:56:57.171" v="12981" actId="20578"/>
          <ac:spMkLst>
            <pc:docMk/>
            <pc:sldMk cId="2019859658" sldId="272"/>
            <ac:spMk id="3" creationId="{00000000-0000-0000-0000-000000000000}"/>
          </ac:spMkLst>
        </pc:spChg>
      </pc:sldChg>
      <pc:sldChg chg="modSp mod">
        <pc:chgData name="Seiler, Shawn" userId="a7cf41fe-e27e-4212-ae33-9112f9be1c0b" providerId="ADAL" clId="{9BC0C509-89AB-4217-A604-E1E06B961ED5}" dt="2022-10-05T13:57:36.332" v="13012" actId="20577"/>
        <pc:sldMkLst>
          <pc:docMk/>
          <pc:sldMk cId="4065187981" sldId="273"/>
        </pc:sldMkLst>
        <pc:spChg chg="mod">
          <ac:chgData name="Seiler, Shawn" userId="a7cf41fe-e27e-4212-ae33-9112f9be1c0b" providerId="ADAL" clId="{9BC0C509-89AB-4217-A604-E1E06B961ED5}" dt="2022-10-03T02:22:01.115" v="11744" actId="6549"/>
          <ac:spMkLst>
            <pc:docMk/>
            <pc:sldMk cId="4065187981" sldId="273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10-05T13:57:36.332" v="13012" actId="20577"/>
          <ac:spMkLst>
            <pc:docMk/>
            <pc:sldMk cId="4065187981" sldId="273"/>
            <ac:spMk id="3" creationId="{00000000-0000-0000-0000-000000000000}"/>
          </ac:spMkLst>
        </pc:spChg>
      </pc:sldChg>
      <pc:sldChg chg="modSp mod ord">
        <pc:chgData name="Seiler, Shawn" userId="a7cf41fe-e27e-4212-ae33-9112f9be1c0b" providerId="ADAL" clId="{9BC0C509-89AB-4217-A604-E1E06B961ED5}" dt="2022-10-05T13:59:35.071" v="13101" actId="313"/>
        <pc:sldMkLst>
          <pc:docMk/>
          <pc:sldMk cId="3436821628" sldId="274"/>
        </pc:sldMkLst>
        <pc:spChg chg="mod">
          <ac:chgData name="Seiler, Shawn" userId="a7cf41fe-e27e-4212-ae33-9112f9be1c0b" providerId="ADAL" clId="{9BC0C509-89AB-4217-A604-E1E06B961ED5}" dt="2022-09-29T15:35:41.593" v="8000" actId="27636"/>
          <ac:spMkLst>
            <pc:docMk/>
            <pc:sldMk cId="3436821628" sldId="274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10-05T13:59:35.071" v="13101" actId="313"/>
          <ac:spMkLst>
            <pc:docMk/>
            <pc:sldMk cId="3436821628" sldId="274"/>
            <ac:spMk id="3" creationId="{00000000-0000-0000-0000-000000000000}"/>
          </ac:spMkLst>
        </pc:spChg>
      </pc:sldChg>
      <pc:sldChg chg="modSp mod">
        <pc:chgData name="Seiler, Shawn" userId="a7cf41fe-e27e-4212-ae33-9112f9be1c0b" providerId="ADAL" clId="{9BC0C509-89AB-4217-A604-E1E06B961ED5}" dt="2022-09-30T15:08:24.754" v="8773" actId="313"/>
        <pc:sldMkLst>
          <pc:docMk/>
          <pc:sldMk cId="3274564277" sldId="275"/>
        </pc:sldMkLst>
        <pc:spChg chg="mod">
          <ac:chgData name="Seiler, Shawn" userId="a7cf41fe-e27e-4212-ae33-9112f9be1c0b" providerId="ADAL" clId="{9BC0C509-89AB-4217-A604-E1E06B961ED5}" dt="2022-09-29T13:19:37.837" v="4585" actId="27636"/>
          <ac:spMkLst>
            <pc:docMk/>
            <pc:sldMk cId="3274564277" sldId="275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5:08:24.754" v="8773" actId="313"/>
          <ac:spMkLst>
            <pc:docMk/>
            <pc:sldMk cId="3274564277" sldId="275"/>
            <ac:spMk id="3" creationId="{00000000-0000-0000-0000-000000000000}"/>
          </ac:spMkLst>
        </pc:spChg>
      </pc:sldChg>
      <pc:sldChg chg="modSp mod">
        <pc:chgData name="Seiler, Shawn" userId="a7cf41fe-e27e-4212-ae33-9112f9be1c0b" providerId="ADAL" clId="{9BC0C509-89AB-4217-A604-E1E06B961ED5}" dt="2022-09-30T16:19:33.833" v="10878" actId="27636"/>
        <pc:sldMkLst>
          <pc:docMk/>
          <pc:sldMk cId="3409920139" sldId="276"/>
        </pc:sldMkLst>
        <pc:spChg chg="mod">
          <ac:chgData name="Seiler, Shawn" userId="a7cf41fe-e27e-4212-ae33-9112f9be1c0b" providerId="ADAL" clId="{9BC0C509-89AB-4217-A604-E1E06B961ED5}" dt="2022-09-29T14:55:22.692" v="7105" actId="27636"/>
          <ac:spMkLst>
            <pc:docMk/>
            <pc:sldMk cId="3409920139" sldId="276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6:19:33.833" v="10878" actId="27636"/>
          <ac:spMkLst>
            <pc:docMk/>
            <pc:sldMk cId="3409920139" sldId="276"/>
            <ac:spMk id="3" creationId="{00000000-0000-0000-0000-000000000000}"/>
          </ac:spMkLst>
        </pc:spChg>
      </pc:sldChg>
      <pc:sldChg chg="modSp mod">
        <pc:chgData name="Seiler, Shawn" userId="a7cf41fe-e27e-4212-ae33-9112f9be1c0b" providerId="ADAL" clId="{9BC0C509-89AB-4217-A604-E1E06B961ED5}" dt="2022-09-29T14:56:20.685" v="7146" actId="27636"/>
        <pc:sldMkLst>
          <pc:docMk/>
          <pc:sldMk cId="540436448" sldId="277"/>
        </pc:sldMkLst>
        <pc:spChg chg="mod">
          <ac:chgData name="Seiler, Shawn" userId="a7cf41fe-e27e-4212-ae33-9112f9be1c0b" providerId="ADAL" clId="{9BC0C509-89AB-4217-A604-E1E06B961ED5}" dt="2022-09-28T04:32:58.369" v="176" actId="20577"/>
          <ac:spMkLst>
            <pc:docMk/>
            <pc:sldMk cId="540436448" sldId="277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29T14:56:20.685" v="7146" actId="27636"/>
          <ac:spMkLst>
            <pc:docMk/>
            <pc:sldMk cId="540436448" sldId="277"/>
            <ac:spMk id="3" creationId="{00000000-0000-0000-0000-000000000000}"/>
          </ac:spMkLst>
        </pc:spChg>
      </pc:sldChg>
      <pc:sldChg chg="modSp add mod">
        <pc:chgData name="Seiler, Shawn" userId="a7cf41fe-e27e-4212-ae33-9112f9be1c0b" providerId="ADAL" clId="{9BC0C509-89AB-4217-A604-E1E06B961ED5}" dt="2022-09-29T15:29:42.638" v="7900" actId="6549"/>
        <pc:sldMkLst>
          <pc:docMk/>
          <pc:sldMk cId="982042595" sldId="278"/>
        </pc:sldMkLst>
        <pc:spChg chg="mod">
          <ac:chgData name="Seiler, Shawn" userId="a7cf41fe-e27e-4212-ae33-9112f9be1c0b" providerId="ADAL" clId="{9BC0C509-89AB-4217-A604-E1E06B961ED5}" dt="2022-09-28T04:33:12.956" v="188" actId="20577"/>
          <ac:spMkLst>
            <pc:docMk/>
            <pc:sldMk cId="982042595" sldId="278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29T15:29:42.638" v="7900" actId="6549"/>
          <ac:spMkLst>
            <pc:docMk/>
            <pc:sldMk cId="982042595" sldId="278"/>
            <ac:spMk id="3" creationId="{00000000-0000-0000-0000-000000000000}"/>
          </ac:spMkLst>
        </pc:spChg>
      </pc:sldChg>
      <pc:sldChg chg="modSp add mod">
        <pc:chgData name="Seiler, Shawn" userId="a7cf41fe-e27e-4212-ae33-9112f9be1c0b" providerId="ADAL" clId="{9BC0C509-89AB-4217-A604-E1E06B961ED5}" dt="2022-09-29T14:57:10.617" v="7218" actId="2711"/>
        <pc:sldMkLst>
          <pc:docMk/>
          <pc:sldMk cId="3803431643" sldId="279"/>
        </pc:sldMkLst>
        <pc:spChg chg="mod">
          <ac:chgData name="Seiler, Shawn" userId="a7cf41fe-e27e-4212-ae33-9112f9be1c0b" providerId="ADAL" clId="{9BC0C509-89AB-4217-A604-E1E06B961ED5}" dt="2022-09-29T13:21:39.086" v="4638" actId="1076"/>
          <ac:spMkLst>
            <pc:docMk/>
            <pc:sldMk cId="3803431643" sldId="279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29T14:57:10.617" v="7218" actId="2711"/>
          <ac:spMkLst>
            <pc:docMk/>
            <pc:sldMk cId="3803431643" sldId="279"/>
            <ac:spMk id="3" creationId="{00000000-0000-0000-0000-000000000000}"/>
          </ac:spMkLst>
        </pc:spChg>
      </pc:sldChg>
      <pc:sldChg chg="addSp delSp modSp add mod modClrScheme chgLayout">
        <pc:chgData name="Seiler, Shawn" userId="a7cf41fe-e27e-4212-ae33-9112f9be1c0b" providerId="ADAL" clId="{9BC0C509-89AB-4217-A604-E1E06B961ED5}" dt="2022-09-30T17:02:07.498" v="11532" actId="20577"/>
        <pc:sldMkLst>
          <pc:docMk/>
          <pc:sldMk cId="2091514299" sldId="280"/>
        </pc:sldMkLst>
        <pc:spChg chg="mod">
          <ac:chgData name="Seiler, Shawn" userId="a7cf41fe-e27e-4212-ae33-9112f9be1c0b" providerId="ADAL" clId="{9BC0C509-89AB-4217-A604-E1E06B961ED5}" dt="2022-09-29T13:22:58.556" v="4687" actId="2711"/>
          <ac:spMkLst>
            <pc:docMk/>
            <pc:sldMk cId="2091514299" sldId="280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7:02:07.498" v="11532" actId="20577"/>
          <ac:spMkLst>
            <pc:docMk/>
            <pc:sldMk cId="2091514299" sldId="280"/>
            <ac:spMk id="3" creationId="{00000000-0000-0000-0000-000000000000}"/>
          </ac:spMkLst>
        </pc:spChg>
        <pc:picChg chg="add del mod">
          <ac:chgData name="Seiler, Shawn" userId="a7cf41fe-e27e-4212-ae33-9112f9be1c0b" providerId="ADAL" clId="{9BC0C509-89AB-4217-A604-E1E06B961ED5}" dt="2022-09-29T05:08:15.788" v="3074" actId="478"/>
          <ac:picMkLst>
            <pc:docMk/>
            <pc:sldMk cId="2091514299" sldId="280"/>
            <ac:picMk id="4" creationId="{3357B8D2-A661-4902-47BB-62E4023C7A64}"/>
          </ac:picMkLst>
        </pc:picChg>
        <pc:picChg chg="add mod">
          <ac:chgData name="Seiler, Shawn" userId="a7cf41fe-e27e-4212-ae33-9112f9be1c0b" providerId="ADAL" clId="{9BC0C509-89AB-4217-A604-E1E06B961ED5}" dt="2022-09-29T13:23:11.182" v="4689" actId="1076"/>
          <ac:picMkLst>
            <pc:docMk/>
            <pc:sldMk cId="2091514299" sldId="280"/>
            <ac:picMk id="5" creationId="{E4447574-F800-9FF0-C812-3871AF405152}"/>
          </ac:picMkLst>
        </pc:picChg>
      </pc:sldChg>
      <pc:sldChg chg="addSp delSp modSp add mod">
        <pc:chgData name="Seiler, Shawn" userId="a7cf41fe-e27e-4212-ae33-9112f9be1c0b" providerId="ADAL" clId="{9BC0C509-89AB-4217-A604-E1E06B961ED5}" dt="2022-09-30T17:07:16.659" v="11595" actId="114"/>
        <pc:sldMkLst>
          <pc:docMk/>
          <pc:sldMk cId="3668183979" sldId="281"/>
        </pc:sldMkLst>
        <pc:spChg chg="mod">
          <ac:chgData name="Seiler, Shawn" userId="a7cf41fe-e27e-4212-ae33-9112f9be1c0b" providerId="ADAL" clId="{9BC0C509-89AB-4217-A604-E1E06B961ED5}" dt="2022-09-29T14:57:32.078" v="7220" actId="1076"/>
          <ac:spMkLst>
            <pc:docMk/>
            <pc:sldMk cId="3668183979" sldId="281"/>
            <ac:spMk id="2" creationId="{00000000-0000-0000-0000-000000000000}"/>
          </ac:spMkLst>
        </pc:spChg>
        <pc:spChg chg="mod ord">
          <ac:chgData name="Seiler, Shawn" userId="a7cf41fe-e27e-4212-ae33-9112f9be1c0b" providerId="ADAL" clId="{9BC0C509-89AB-4217-A604-E1E06B961ED5}" dt="2022-09-30T17:07:16.659" v="11595" actId="114"/>
          <ac:spMkLst>
            <pc:docMk/>
            <pc:sldMk cId="3668183979" sldId="281"/>
            <ac:spMk id="3" creationId="{00000000-0000-0000-0000-000000000000}"/>
          </ac:spMkLst>
        </pc:spChg>
        <pc:picChg chg="del">
          <ac:chgData name="Seiler, Shawn" userId="a7cf41fe-e27e-4212-ae33-9112f9be1c0b" providerId="ADAL" clId="{9BC0C509-89AB-4217-A604-E1E06B961ED5}" dt="2022-09-29T04:52:59.560" v="2008" actId="478"/>
          <ac:picMkLst>
            <pc:docMk/>
            <pc:sldMk cId="3668183979" sldId="281"/>
            <ac:picMk id="4" creationId="{3357B8D2-A661-4902-47BB-62E4023C7A64}"/>
          </ac:picMkLst>
        </pc:picChg>
        <pc:picChg chg="add mod">
          <ac:chgData name="Seiler, Shawn" userId="a7cf41fe-e27e-4212-ae33-9112f9be1c0b" providerId="ADAL" clId="{9BC0C509-89AB-4217-A604-E1E06B961ED5}" dt="2022-09-29T04:59:50.119" v="2453" actId="1076"/>
          <ac:picMkLst>
            <pc:docMk/>
            <pc:sldMk cId="3668183979" sldId="281"/>
            <ac:picMk id="3074" creationId="{35BB0D60-967A-B53C-7A15-ACB4E5A8AE8E}"/>
          </ac:picMkLst>
        </pc:picChg>
      </pc:sldChg>
      <pc:sldChg chg="modSp add mod">
        <pc:chgData name="Seiler, Shawn" userId="a7cf41fe-e27e-4212-ae33-9112f9be1c0b" providerId="ADAL" clId="{9BC0C509-89AB-4217-A604-E1E06B961ED5}" dt="2022-09-30T17:02:19.412" v="11533" actId="20577"/>
        <pc:sldMkLst>
          <pc:docMk/>
          <pc:sldMk cId="3033070126" sldId="282"/>
        </pc:sldMkLst>
        <pc:spChg chg="mod">
          <ac:chgData name="Seiler, Shawn" userId="a7cf41fe-e27e-4212-ae33-9112f9be1c0b" providerId="ADAL" clId="{9BC0C509-89AB-4217-A604-E1E06B961ED5}" dt="2022-09-29T13:24:01.329" v="4695" actId="14100"/>
          <ac:spMkLst>
            <pc:docMk/>
            <pc:sldMk cId="3033070126" sldId="282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7:02:19.412" v="11533" actId="20577"/>
          <ac:spMkLst>
            <pc:docMk/>
            <pc:sldMk cId="3033070126" sldId="282"/>
            <ac:spMk id="3" creationId="{00000000-0000-0000-0000-000000000000}"/>
          </ac:spMkLst>
        </pc:spChg>
        <pc:picChg chg="mod">
          <ac:chgData name="Seiler, Shawn" userId="a7cf41fe-e27e-4212-ae33-9112f9be1c0b" providerId="ADAL" clId="{9BC0C509-89AB-4217-A604-E1E06B961ED5}" dt="2022-09-29T13:24:04.153" v="4696" actId="1076"/>
          <ac:picMkLst>
            <pc:docMk/>
            <pc:sldMk cId="3033070126" sldId="282"/>
            <ac:picMk id="4" creationId="{3357B8D2-A661-4902-47BB-62E4023C7A64}"/>
          </ac:picMkLst>
        </pc:picChg>
      </pc:sldChg>
      <pc:sldChg chg="addSp delSp modSp add mod">
        <pc:chgData name="Seiler, Shawn" userId="a7cf41fe-e27e-4212-ae33-9112f9be1c0b" providerId="ADAL" clId="{9BC0C509-89AB-4217-A604-E1E06B961ED5}" dt="2022-09-30T17:08:01.076" v="11660" actId="27636"/>
        <pc:sldMkLst>
          <pc:docMk/>
          <pc:sldMk cId="2564211452" sldId="283"/>
        </pc:sldMkLst>
        <pc:spChg chg="mod">
          <ac:chgData name="Seiler, Shawn" userId="a7cf41fe-e27e-4212-ae33-9112f9be1c0b" providerId="ADAL" clId="{9BC0C509-89AB-4217-A604-E1E06B961ED5}" dt="2022-09-29T14:58:29.355" v="7228" actId="1076"/>
          <ac:spMkLst>
            <pc:docMk/>
            <pc:sldMk cId="2564211452" sldId="283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7:08:01.076" v="11660" actId="27636"/>
          <ac:spMkLst>
            <pc:docMk/>
            <pc:sldMk cId="2564211452" sldId="283"/>
            <ac:spMk id="3" creationId="{00000000-0000-0000-0000-000000000000}"/>
          </ac:spMkLst>
        </pc:spChg>
        <pc:picChg chg="del">
          <ac:chgData name="Seiler, Shawn" userId="a7cf41fe-e27e-4212-ae33-9112f9be1c0b" providerId="ADAL" clId="{9BC0C509-89AB-4217-A604-E1E06B961ED5}" dt="2022-09-29T05:13:17.473" v="3140" actId="478"/>
          <ac:picMkLst>
            <pc:docMk/>
            <pc:sldMk cId="2564211452" sldId="283"/>
            <ac:picMk id="3074" creationId="{35BB0D60-967A-B53C-7A15-ACB4E5A8AE8E}"/>
          </ac:picMkLst>
        </pc:picChg>
        <pc:picChg chg="add mod">
          <ac:chgData name="Seiler, Shawn" userId="a7cf41fe-e27e-4212-ae33-9112f9be1c0b" providerId="ADAL" clId="{9BC0C509-89AB-4217-A604-E1E06B961ED5}" dt="2022-09-30T17:07:58.085" v="11658" actId="1076"/>
          <ac:picMkLst>
            <pc:docMk/>
            <pc:sldMk cId="2564211452" sldId="283"/>
            <ac:picMk id="4098" creationId="{C67716A1-159B-4984-FFEF-F8729628A8A0}"/>
          </ac:picMkLst>
        </pc:picChg>
      </pc:sldChg>
      <pc:sldChg chg="addSp delSp modSp add mod">
        <pc:chgData name="Seiler, Shawn" userId="a7cf41fe-e27e-4212-ae33-9112f9be1c0b" providerId="ADAL" clId="{9BC0C509-89AB-4217-A604-E1E06B961ED5}" dt="2022-09-30T17:08:37.410" v="11673" actId="313"/>
        <pc:sldMkLst>
          <pc:docMk/>
          <pc:sldMk cId="3371424347" sldId="284"/>
        </pc:sldMkLst>
        <pc:spChg chg="mod">
          <ac:chgData name="Seiler, Shawn" userId="a7cf41fe-e27e-4212-ae33-9112f9be1c0b" providerId="ADAL" clId="{9BC0C509-89AB-4217-A604-E1E06B961ED5}" dt="2022-09-29T14:59:28.801" v="7245" actId="14100"/>
          <ac:spMkLst>
            <pc:docMk/>
            <pc:sldMk cId="3371424347" sldId="284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7:08:37.410" v="11673" actId="313"/>
          <ac:spMkLst>
            <pc:docMk/>
            <pc:sldMk cId="3371424347" sldId="284"/>
            <ac:spMk id="3" creationId="{00000000-0000-0000-0000-000000000000}"/>
          </ac:spMkLst>
        </pc:spChg>
        <pc:picChg chg="del">
          <ac:chgData name="Seiler, Shawn" userId="a7cf41fe-e27e-4212-ae33-9112f9be1c0b" providerId="ADAL" clId="{9BC0C509-89AB-4217-A604-E1E06B961ED5}" dt="2022-09-29T05:20:08.887" v="3518" actId="478"/>
          <ac:picMkLst>
            <pc:docMk/>
            <pc:sldMk cId="3371424347" sldId="284"/>
            <ac:picMk id="4098" creationId="{C67716A1-159B-4984-FFEF-F8729628A8A0}"/>
          </ac:picMkLst>
        </pc:picChg>
        <pc:picChg chg="add mod">
          <ac:chgData name="Seiler, Shawn" userId="a7cf41fe-e27e-4212-ae33-9112f9be1c0b" providerId="ADAL" clId="{9BC0C509-89AB-4217-A604-E1E06B961ED5}" dt="2022-09-30T17:08:29.055" v="11667" actId="1076"/>
          <ac:picMkLst>
            <pc:docMk/>
            <pc:sldMk cId="3371424347" sldId="284"/>
            <ac:picMk id="5122" creationId="{660CE548-2F7E-8D0C-FF02-8284EABC3236}"/>
          </ac:picMkLst>
        </pc:picChg>
      </pc:sldChg>
      <pc:sldChg chg="addSp delSp modSp add mod">
        <pc:chgData name="Seiler, Shawn" userId="a7cf41fe-e27e-4212-ae33-9112f9be1c0b" providerId="ADAL" clId="{9BC0C509-89AB-4217-A604-E1E06B961ED5}" dt="2022-09-30T17:09:12.360" v="11743" actId="27636"/>
        <pc:sldMkLst>
          <pc:docMk/>
          <pc:sldMk cId="1068655884" sldId="285"/>
        </pc:sldMkLst>
        <pc:spChg chg="mod">
          <ac:chgData name="Seiler, Shawn" userId="a7cf41fe-e27e-4212-ae33-9112f9be1c0b" providerId="ADAL" clId="{9BC0C509-89AB-4217-A604-E1E06B961ED5}" dt="2022-09-29T15:00:09.123" v="7281" actId="14100"/>
          <ac:spMkLst>
            <pc:docMk/>
            <pc:sldMk cId="1068655884" sldId="285"/>
            <ac:spMk id="2" creationId="{00000000-0000-0000-0000-000000000000}"/>
          </ac:spMkLst>
        </pc:spChg>
        <pc:spChg chg="mod ord">
          <ac:chgData name="Seiler, Shawn" userId="a7cf41fe-e27e-4212-ae33-9112f9be1c0b" providerId="ADAL" clId="{9BC0C509-89AB-4217-A604-E1E06B961ED5}" dt="2022-09-30T17:09:12.360" v="11743" actId="27636"/>
          <ac:spMkLst>
            <pc:docMk/>
            <pc:sldMk cId="1068655884" sldId="285"/>
            <ac:spMk id="3" creationId="{00000000-0000-0000-0000-000000000000}"/>
          </ac:spMkLst>
        </pc:spChg>
        <pc:picChg chg="add mod">
          <ac:chgData name="Seiler, Shawn" userId="a7cf41fe-e27e-4212-ae33-9112f9be1c0b" providerId="ADAL" clId="{9BC0C509-89AB-4217-A604-E1E06B961ED5}" dt="2022-09-29T15:00:13.525" v="7283" actId="1076"/>
          <ac:picMkLst>
            <pc:docMk/>
            <pc:sldMk cId="1068655884" sldId="285"/>
            <ac:picMk id="4" creationId="{2003FFC6-A44D-3111-694C-D0036550ADA1}"/>
          </ac:picMkLst>
        </pc:picChg>
        <pc:picChg chg="del">
          <ac:chgData name="Seiler, Shawn" userId="a7cf41fe-e27e-4212-ae33-9112f9be1c0b" providerId="ADAL" clId="{9BC0C509-89AB-4217-A604-E1E06B961ED5}" dt="2022-09-29T05:24:17.859" v="3947" actId="478"/>
          <ac:picMkLst>
            <pc:docMk/>
            <pc:sldMk cId="1068655884" sldId="285"/>
            <ac:picMk id="5122" creationId="{660CE548-2F7E-8D0C-FF02-8284EABC3236}"/>
          </ac:picMkLst>
        </pc:picChg>
      </pc:sldChg>
      <pc:sldChg chg="addSp modSp add mod">
        <pc:chgData name="Seiler, Shawn" userId="a7cf41fe-e27e-4212-ae33-9112f9be1c0b" providerId="ADAL" clId="{9BC0C509-89AB-4217-A604-E1E06B961ED5}" dt="2022-09-30T16:23:22.556" v="10956" actId="27636"/>
        <pc:sldMkLst>
          <pc:docMk/>
          <pc:sldMk cId="3349084554" sldId="286"/>
        </pc:sldMkLst>
        <pc:spChg chg="mod">
          <ac:chgData name="Seiler, Shawn" userId="a7cf41fe-e27e-4212-ae33-9112f9be1c0b" providerId="ADAL" clId="{9BC0C509-89AB-4217-A604-E1E06B961ED5}" dt="2022-09-29T14:39:04.150" v="6058" actId="20577"/>
          <ac:spMkLst>
            <pc:docMk/>
            <pc:sldMk cId="3349084554" sldId="286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6:23:22.556" v="10956" actId="27636"/>
          <ac:spMkLst>
            <pc:docMk/>
            <pc:sldMk cId="3349084554" sldId="286"/>
            <ac:spMk id="3" creationId="{00000000-0000-0000-0000-000000000000}"/>
          </ac:spMkLst>
        </pc:spChg>
        <pc:picChg chg="add mod">
          <ac:chgData name="Seiler, Shawn" userId="a7cf41fe-e27e-4212-ae33-9112f9be1c0b" providerId="ADAL" clId="{9BC0C509-89AB-4217-A604-E1E06B961ED5}" dt="2022-09-30T15:10:26.965" v="9034" actId="1076"/>
          <ac:picMkLst>
            <pc:docMk/>
            <pc:sldMk cId="3349084554" sldId="286"/>
            <ac:picMk id="6146" creationId="{22FE97E1-45BF-D3BE-D9FC-834CCE0411FA}"/>
          </ac:picMkLst>
        </pc:picChg>
      </pc:sldChg>
      <pc:sldChg chg="addSp modSp add mod ord modClrScheme chgLayout">
        <pc:chgData name="Seiler, Shawn" userId="a7cf41fe-e27e-4212-ae33-9112f9be1c0b" providerId="ADAL" clId="{9BC0C509-89AB-4217-A604-E1E06B961ED5}" dt="2022-09-30T16:21:37.062" v="10907" actId="27636"/>
        <pc:sldMkLst>
          <pc:docMk/>
          <pc:sldMk cId="1461484086" sldId="287"/>
        </pc:sldMkLst>
        <pc:spChg chg="mod">
          <ac:chgData name="Seiler, Shawn" userId="a7cf41fe-e27e-4212-ae33-9112f9be1c0b" providerId="ADAL" clId="{9BC0C509-89AB-4217-A604-E1E06B961ED5}" dt="2022-09-30T16:15:34.570" v="10573" actId="14100"/>
          <ac:spMkLst>
            <pc:docMk/>
            <pc:sldMk cId="1461484086" sldId="287"/>
            <ac:spMk id="2" creationId="{00000000-0000-0000-0000-000000000000}"/>
          </ac:spMkLst>
        </pc:spChg>
        <pc:spChg chg="mod ord">
          <ac:chgData name="Seiler, Shawn" userId="a7cf41fe-e27e-4212-ae33-9112f9be1c0b" providerId="ADAL" clId="{9BC0C509-89AB-4217-A604-E1E06B961ED5}" dt="2022-09-30T16:21:37.062" v="10907" actId="27636"/>
          <ac:spMkLst>
            <pc:docMk/>
            <pc:sldMk cId="1461484086" sldId="287"/>
            <ac:spMk id="3" creationId="{00000000-0000-0000-0000-000000000000}"/>
          </ac:spMkLst>
        </pc:spChg>
        <pc:picChg chg="add mod">
          <ac:chgData name="Seiler, Shawn" userId="a7cf41fe-e27e-4212-ae33-9112f9be1c0b" providerId="ADAL" clId="{9BC0C509-89AB-4217-A604-E1E06B961ED5}" dt="2022-09-30T16:15:45.269" v="10575" actId="1076"/>
          <ac:picMkLst>
            <pc:docMk/>
            <pc:sldMk cId="1461484086" sldId="287"/>
            <ac:picMk id="1026" creationId="{0ECA83DB-2354-0D67-4C67-D658D072153D}"/>
          </ac:picMkLst>
        </pc:picChg>
      </pc:sldChg>
      <pc:sldChg chg="modSp add mod">
        <pc:chgData name="Seiler, Shawn" userId="a7cf41fe-e27e-4212-ae33-9112f9be1c0b" providerId="ADAL" clId="{9BC0C509-89AB-4217-A604-E1E06B961ED5}" dt="2022-10-05T13:48:02.736" v="12679" actId="313"/>
        <pc:sldMkLst>
          <pc:docMk/>
          <pc:sldMk cId="3884777349" sldId="288"/>
        </pc:sldMkLst>
        <pc:spChg chg="mod">
          <ac:chgData name="Seiler, Shawn" userId="a7cf41fe-e27e-4212-ae33-9112f9be1c0b" providerId="ADAL" clId="{9BC0C509-89AB-4217-A604-E1E06B961ED5}" dt="2022-09-30T15:37:49.768" v="9054" actId="20577"/>
          <ac:spMkLst>
            <pc:docMk/>
            <pc:sldMk cId="3884777349" sldId="288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10-05T13:48:02.736" v="12679" actId="313"/>
          <ac:spMkLst>
            <pc:docMk/>
            <pc:sldMk cId="3884777349" sldId="288"/>
            <ac:spMk id="3" creationId="{00000000-0000-0000-0000-000000000000}"/>
          </ac:spMkLst>
        </pc:spChg>
      </pc:sldChg>
      <pc:sldChg chg="addSp delSp modSp add mod">
        <pc:chgData name="Seiler, Shawn" userId="a7cf41fe-e27e-4212-ae33-9112f9be1c0b" providerId="ADAL" clId="{9BC0C509-89AB-4217-A604-E1E06B961ED5}" dt="2022-09-29T15:33:06.391" v="7944" actId="478"/>
        <pc:sldMkLst>
          <pc:docMk/>
          <pc:sldMk cId="1489137527" sldId="289"/>
        </pc:sldMkLst>
        <pc:spChg chg="del mod">
          <ac:chgData name="Seiler, Shawn" userId="a7cf41fe-e27e-4212-ae33-9112f9be1c0b" providerId="ADAL" clId="{9BC0C509-89AB-4217-A604-E1E06B961ED5}" dt="2022-09-29T15:33:06.391" v="7944" actId="478"/>
          <ac:spMkLst>
            <pc:docMk/>
            <pc:sldMk cId="1489137527" sldId="289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29T15:32:33.274" v="7939" actId="14100"/>
          <ac:spMkLst>
            <pc:docMk/>
            <pc:sldMk cId="1489137527" sldId="289"/>
            <ac:spMk id="3" creationId="{00000000-0000-0000-0000-000000000000}"/>
          </ac:spMkLst>
        </pc:spChg>
        <pc:spChg chg="add del mod">
          <ac:chgData name="Seiler, Shawn" userId="a7cf41fe-e27e-4212-ae33-9112f9be1c0b" providerId="ADAL" clId="{9BC0C509-89AB-4217-A604-E1E06B961ED5}" dt="2022-09-29T15:32:21.096" v="7936"/>
          <ac:spMkLst>
            <pc:docMk/>
            <pc:sldMk cId="1489137527" sldId="289"/>
            <ac:spMk id="4" creationId="{7AD1B44C-35F0-F1BA-82A4-018FA2161849}"/>
          </ac:spMkLst>
        </pc:spChg>
        <pc:spChg chg="add del mod">
          <ac:chgData name="Seiler, Shawn" userId="a7cf41fe-e27e-4212-ae33-9112f9be1c0b" providerId="ADAL" clId="{9BC0C509-89AB-4217-A604-E1E06B961ED5}" dt="2022-09-29T15:32:33.835" v="7940"/>
          <ac:spMkLst>
            <pc:docMk/>
            <pc:sldMk cId="1489137527" sldId="289"/>
            <ac:spMk id="5" creationId="{DC4A4846-C972-11E0-BA4B-99F1A1F89DB9}"/>
          </ac:spMkLst>
        </pc:spChg>
        <pc:picChg chg="add mod">
          <ac:chgData name="Seiler, Shawn" userId="a7cf41fe-e27e-4212-ae33-9112f9be1c0b" providerId="ADAL" clId="{9BC0C509-89AB-4217-A604-E1E06B961ED5}" dt="2022-09-29T15:33:02.513" v="7943" actId="1076"/>
          <ac:picMkLst>
            <pc:docMk/>
            <pc:sldMk cId="1489137527" sldId="289"/>
            <ac:picMk id="6" creationId="{859C9E70-6C0D-AB8A-47BF-FABACDD2DB75}"/>
          </ac:picMkLst>
        </pc:picChg>
      </pc:sldChg>
      <pc:sldChg chg="modSp add mod">
        <pc:chgData name="Seiler, Shawn" userId="a7cf41fe-e27e-4212-ae33-9112f9be1c0b" providerId="ADAL" clId="{9BC0C509-89AB-4217-A604-E1E06B961ED5}" dt="2022-09-30T16:39:58.535" v="11438" actId="115"/>
        <pc:sldMkLst>
          <pc:docMk/>
          <pc:sldMk cId="4087981457" sldId="290"/>
        </pc:sldMkLst>
        <pc:spChg chg="mod">
          <ac:chgData name="Seiler, Shawn" userId="a7cf41fe-e27e-4212-ae33-9112f9be1c0b" providerId="ADAL" clId="{9BC0C509-89AB-4217-A604-E1E06B961ED5}" dt="2022-09-30T13:35:35.389" v="8032" actId="20577"/>
          <ac:spMkLst>
            <pc:docMk/>
            <pc:sldMk cId="4087981457" sldId="290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6:39:58.535" v="11438" actId="115"/>
          <ac:spMkLst>
            <pc:docMk/>
            <pc:sldMk cId="4087981457" sldId="290"/>
            <ac:spMk id="3" creationId="{00000000-0000-0000-0000-000000000000}"/>
          </ac:spMkLst>
        </pc:spChg>
      </pc:sldChg>
      <pc:sldChg chg="modSp add mod">
        <pc:chgData name="Seiler, Shawn" userId="a7cf41fe-e27e-4212-ae33-9112f9be1c0b" providerId="ADAL" clId="{9BC0C509-89AB-4217-A604-E1E06B961ED5}" dt="2022-09-30T16:20:54.247" v="10905" actId="6549"/>
        <pc:sldMkLst>
          <pc:docMk/>
          <pc:sldMk cId="1794751403" sldId="291"/>
        </pc:sldMkLst>
        <pc:spChg chg="mod">
          <ac:chgData name="Seiler, Shawn" userId="a7cf41fe-e27e-4212-ae33-9112f9be1c0b" providerId="ADAL" clId="{9BC0C509-89AB-4217-A604-E1E06B961ED5}" dt="2022-09-30T16:20:54.247" v="10905" actId="6549"/>
          <ac:spMkLst>
            <pc:docMk/>
            <pc:sldMk cId="1794751403" sldId="291"/>
            <ac:spMk id="3" creationId="{00000000-0000-0000-0000-000000000000}"/>
          </ac:spMkLst>
        </pc:spChg>
      </pc:sldChg>
      <pc:sldChg chg="modSp add mod">
        <pc:chgData name="Seiler, Shawn" userId="a7cf41fe-e27e-4212-ae33-9112f9be1c0b" providerId="ADAL" clId="{9BC0C509-89AB-4217-A604-E1E06B961ED5}" dt="2022-09-30T16:26:57.320" v="11156" actId="313"/>
        <pc:sldMkLst>
          <pc:docMk/>
          <pc:sldMk cId="228627792" sldId="292"/>
        </pc:sldMkLst>
        <pc:spChg chg="mod">
          <ac:chgData name="Seiler, Shawn" userId="a7cf41fe-e27e-4212-ae33-9112f9be1c0b" providerId="ADAL" clId="{9BC0C509-89AB-4217-A604-E1E06B961ED5}" dt="2022-09-30T16:25:12.620" v="11000" actId="20577"/>
          <ac:spMkLst>
            <pc:docMk/>
            <pc:sldMk cId="228627792" sldId="292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09-30T16:26:57.320" v="11156" actId="313"/>
          <ac:spMkLst>
            <pc:docMk/>
            <pc:sldMk cId="228627792" sldId="292"/>
            <ac:spMk id="3" creationId="{00000000-0000-0000-0000-000000000000}"/>
          </ac:spMkLst>
        </pc:spChg>
      </pc:sldChg>
      <pc:sldChg chg="modSp add mod">
        <pc:chgData name="Seiler, Shawn" userId="a7cf41fe-e27e-4212-ae33-9112f9be1c0b" providerId="ADAL" clId="{9BC0C509-89AB-4217-A604-E1E06B961ED5}" dt="2022-10-05T13:56:06.814" v="12960" actId="20577"/>
        <pc:sldMkLst>
          <pc:docMk/>
          <pc:sldMk cId="688632044" sldId="293"/>
        </pc:sldMkLst>
        <pc:spChg chg="mod">
          <ac:chgData name="Seiler, Shawn" userId="a7cf41fe-e27e-4212-ae33-9112f9be1c0b" providerId="ADAL" clId="{9BC0C509-89AB-4217-A604-E1E06B961ED5}" dt="2022-10-03T02:22:46.935" v="11833" actId="20577"/>
          <ac:spMkLst>
            <pc:docMk/>
            <pc:sldMk cId="688632044" sldId="293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10-05T13:56:06.814" v="12960" actId="20577"/>
          <ac:spMkLst>
            <pc:docMk/>
            <pc:sldMk cId="688632044" sldId="293"/>
            <ac:spMk id="3" creationId="{00000000-0000-0000-0000-000000000000}"/>
          </ac:spMkLst>
        </pc:spChg>
      </pc:sldChg>
      <pc:sldChg chg="modSp add mod">
        <pc:chgData name="Seiler, Shawn" userId="a7cf41fe-e27e-4212-ae33-9112f9be1c0b" providerId="ADAL" clId="{9BC0C509-89AB-4217-A604-E1E06B961ED5}" dt="2022-10-05T13:59:07.420" v="13097" actId="20577"/>
        <pc:sldMkLst>
          <pc:docMk/>
          <pc:sldMk cId="954731717" sldId="294"/>
        </pc:sldMkLst>
        <pc:spChg chg="mod">
          <ac:chgData name="Seiler, Shawn" userId="a7cf41fe-e27e-4212-ae33-9112f9be1c0b" providerId="ADAL" clId="{9BC0C509-89AB-4217-A604-E1E06B961ED5}" dt="2022-10-03T02:25:29.850" v="12197" actId="20577"/>
          <ac:spMkLst>
            <pc:docMk/>
            <pc:sldMk cId="954731717" sldId="294"/>
            <ac:spMk id="2" creationId="{00000000-0000-0000-0000-000000000000}"/>
          </ac:spMkLst>
        </pc:spChg>
        <pc:spChg chg="mod">
          <ac:chgData name="Seiler, Shawn" userId="a7cf41fe-e27e-4212-ae33-9112f9be1c0b" providerId="ADAL" clId="{9BC0C509-89AB-4217-A604-E1E06B961ED5}" dt="2022-10-05T13:59:07.420" v="13097" actId="20577"/>
          <ac:spMkLst>
            <pc:docMk/>
            <pc:sldMk cId="954731717" sldId="294"/>
            <ac:spMk id="3" creationId="{00000000-0000-0000-0000-000000000000}"/>
          </ac:spMkLst>
        </pc:spChg>
      </pc:sldChg>
    </pc:docChg>
  </pc:docChgLst>
  <pc:docChgLst>
    <pc:chgData name="SHAWN SEILER" userId="a7cf41fe-e27e-4212-ae33-9112f9be1c0b" providerId="ADAL" clId="{9BC0C509-89AB-4217-A604-E1E06B961ED5}"/>
    <pc:docChg chg="custSel addSld modSld">
      <pc:chgData name="SHAWN SEILER" userId="a7cf41fe-e27e-4212-ae33-9112f9be1c0b" providerId="ADAL" clId="{9BC0C509-89AB-4217-A604-E1E06B961ED5}" dt="2022-10-06T23:37:47.192" v="218" actId="20577"/>
      <pc:docMkLst>
        <pc:docMk/>
      </pc:docMkLst>
      <pc:sldChg chg="addSp delSp modSp add mod">
        <pc:chgData name="SHAWN SEILER" userId="a7cf41fe-e27e-4212-ae33-9112f9be1c0b" providerId="ADAL" clId="{9BC0C509-89AB-4217-A604-E1E06B961ED5}" dt="2022-10-06T23:34:50.199" v="97" actId="20577"/>
        <pc:sldMkLst>
          <pc:docMk/>
          <pc:sldMk cId="1331245747" sldId="295"/>
        </pc:sldMkLst>
        <pc:spChg chg="mod">
          <ac:chgData name="SHAWN SEILER" userId="a7cf41fe-e27e-4212-ae33-9112f9be1c0b" providerId="ADAL" clId="{9BC0C509-89AB-4217-A604-E1E06B961ED5}" dt="2022-10-06T23:34:50.199" v="97" actId="20577"/>
          <ac:spMkLst>
            <pc:docMk/>
            <pc:sldMk cId="1331245747" sldId="295"/>
            <ac:spMk id="2" creationId="{00000000-0000-0000-0000-000000000000}"/>
          </ac:spMkLst>
        </pc:spChg>
        <pc:spChg chg="mod">
          <ac:chgData name="SHAWN SEILER" userId="a7cf41fe-e27e-4212-ae33-9112f9be1c0b" providerId="ADAL" clId="{9BC0C509-89AB-4217-A604-E1E06B961ED5}" dt="2022-10-06T23:34:37.095" v="77" actId="20577"/>
          <ac:spMkLst>
            <pc:docMk/>
            <pc:sldMk cId="1331245747" sldId="295"/>
            <ac:spMk id="3" creationId="{00000000-0000-0000-0000-000000000000}"/>
          </ac:spMkLst>
        </pc:spChg>
        <pc:graphicFrameChg chg="add del mod">
          <ac:chgData name="SHAWN SEILER" userId="a7cf41fe-e27e-4212-ae33-9112f9be1c0b" providerId="ADAL" clId="{9BC0C509-89AB-4217-A604-E1E06B961ED5}" dt="2022-10-06T23:34:18.921" v="75"/>
          <ac:graphicFrameMkLst>
            <pc:docMk/>
            <pc:sldMk cId="1331245747" sldId="295"/>
            <ac:graphicFrameMk id="4" creationId="{E2D1D5E1-896C-366C-8406-ACCD3D81A9C2}"/>
          </ac:graphicFrameMkLst>
        </pc:graphicFrameChg>
        <pc:picChg chg="add mod">
          <ac:chgData name="SHAWN SEILER" userId="a7cf41fe-e27e-4212-ae33-9112f9be1c0b" providerId="ADAL" clId="{9BC0C509-89AB-4217-A604-E1E06B961ED5}" dt="2022-10-06T23:34:39.083" v="79" actId="1076"/>
          <ac:picMkLst>
            <pc:docMk/>
            <pc:sldMk cId="1331245747" sldId="295"/>
            <ac:picMk id="6" creationId="{690562D7-2E3C-8BC1-5416-405311D3132C}"/>
          </ac:picMkLst>
        </pc:picChg>
      </pc:sldChg>
      <pc:sldChg chg="addSp delSp modSp add mod">
        <pc:chgData name="SHAWN SEILER" userId="a7cf41fe-e27e-4212-ae33-9112f9be1c0b" providerId="ADAL" clId="{9BC0C509-89AB-4217-A604-E1E06B961ED5}" dt="2022-10-06T23:37:47.192" v="218" actId="20577"/>
        <pc:sldMkLst>
          <pc:docMk/>
          <pc:sldMk cId="4257961735" sldId="296"/>
        </pc:sldMkLst>
        <pc:spChg chg="mod">
          <ac:chgData name="SHAWN SEILER" userId="a7cf41fe-e27e-4212-ae33-9112f9be1c0b" providerId="ADAL" clId="{9BC0C509-89AB-4217-A604-E1E06B961ED5}" dt="2022-10-06T23:37:47.192" v="218" actId="20577"/>
          <ac:spMkLst>
            <pc:docMk/>
            <pc:sldMk cId="4257961735" sldId="296"/>
            <ac:spMk id="2" creationId="{00000000-0000-0000-0000-000000000000}"/>
          </ac:spMkLst>
        </pc:spChg>
        <pc:spChg chg="mod">
          <ac:chgData name="SHAWN SEILER" userId="a7cf41fe-e27e-4212-ae33-9112f9be1c0b" providerId="ADAL" clId="{9BC0C509-89AB-4217-A604-E1E06B961ED5}" dt="2022-10-06T23:37:17.511" v="207" actId="20577"/>
          <ac:spMkLst>
            <pc:docMk/>
            <pc:sldMk cId="4257961735" sldId="296"/>
            <ac:spMk id="3" creationId="{00000000-0000-0000-0000-000000000000}"/>
          </ac:spMkLst>
        </pc:spChg>
        <pc:picChg chg="add mod">
          <ac:chgData name="SHAWN SEILER" userId="a7cf41fe-e27e-4212-ae33-9112f9be1c0b" providerId="ADAL" clId="{9BC0C509-89AB-4217-A604-E1E06B961ED5}" dt="2022-10-06T23:37:41.045" v="209" actId="1076"/>
          <ac:picMkLst>
            <pc:docMk/>
            <pc:sldMk cId="4257961735" sldId="296"/>
            <ac:picMk id="5" creationId="{FA1DAC73-81EE-353E-0B9D-39466EAF55B9}"/>
          </ac:picMkLst>
        </pc:picChg>
        <pc:picChg chg="del">
          <ac:chgData name="SHAWN SEILER" userId="a7cf41fe-e27e-4212-ae33-9112f9be1c0b" providerId="ADAL" clId="{9BC0C509-89AB-4217-A604-E1E06B961ED5}" dt="2022-10-06T23:36:26.523" v="136" actId="478"/>
          <ac:picMkLst>
            <pc:docMk/>
            <pc:sldMk cId="4257961735" sldId="296"/>
            <ac:picMk id="6" creationId="{690562D7-2E3C-8BC1-5416-405311D313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as.org/mn-youth-basketball-alliance/rules-equipment/pressing-zone/" TargetMode="External"/><Relationship Id="rId2" Type="http://schemas.openxmlformats.org/officeDocument/2006/relationships/hyperlink" Target="https://myas.org/mn-youth-basketball-alliance/rules-equip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ybba.org/coaches" TargetMode="External"/><Relationship Id="rId2" Type="http://schemas.openxmlformats.org/officeDocument/2006/relationships/hyperlink" Target="mailto:josh.johnson@cbr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wnseileresq@gmai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500bballdrills" TargetMode="External"/><Relationship Id="rId3" Type="http://schemas.openxmlformats.org/officeDocument/2006/relationships/hyperlink" Target="https://www.amazon.com/Basketball-Skills-Drills-Jerry-Krause-dp-1492564109/dp/1492564109/ref=dp_ob_image_bk" TargetMode="External"/><Relationship Id="rId7" Type="http://schemas.openxmlformats.org/officeDocument/2006/relationships/hyperlink" Target="https://www.facebook.com/puresweat" TargetMode="External"/><Relationship Id="rId2" Type="http://schemas.openxmlformats.org/officeDocument/2006/relationships/hyperlink" Target="https://www.wybba.org/coach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tghoops.com/ctgbasketballblog/" TargetMode="External"/><Relationship Id="rId5" Type="http://schemas.openxmlformats.org/officeDocument/2006/relationships/hyperlink" Target="https://www.coachesclipboard.net/" TargetMode="External"/><Relationship Id="rId10" Type="http://schemas.openxmlformats.org/officeDocument/2006/relationships/hyperlink" Target="https://www.youtube.com/playlist?list=PLpIcK3MilCnbQZGdX-NV8yTqIJJRBSBqm" TargetMode="External"/><Relationship Id="rId4" Type="http://schemas.openxmlformats.org/officeDocument/2006/relationships/hyperlink" Target="https://www.amazon.com/yourself-Mind-Game-Basketball-ebook/dp/B0B9T3N9WW/ref=tmm_kin_swatch_0?_encoding=UTF8&amp;qid=&amp;sr=" TargetMode="External"/><Relationship Id="rId9" Type="http://schemas.openxmlformats.org/officeDocument/2006/relationships/hyperlink" Target="https://www.hoopsking.com/blo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Urzn7MK4nh9yOHg0nrdPK7CwST4n2xNARF0p1W0nTsc/edit#gid=2617127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schwartzy@gmail.com" TargetMode="External"/><Relationship Id="rId2" Type="http://schemas.openxmlformats.org/officeDocument/2006/relationships/hyperlink" Target="https://docs.google.com/spreadsheets/d/1RPzcyDtqD7_TbJIjV4oL5lVzCPpeRC-X_h6_TEWpKmk/edit#gid=42752312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s.org/basketball/grade-state-basketball-championships/" TargetMode="External"/><Relationship Id="rId2" Type="http://schemas.openxmlformats.org/officeDocument/2006/relationships/hyperlink" Target="https://www.myas.org/basketball/grade-state-basketball-championships/future-dat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ybba.org/coach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yas.org/basketball/winter/ball-siz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600" y="3962400"/>
            <a:ext cx="5486400" cy="1905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Elephant" panose="02020904090505020303" pitchFamily="18" charset="0"/>
              </a:rPr>
              <a:t>Westonka Youth Basketball Association</a:t>
            </a:r>
            <a:br>
              <a:rPr lang="en-US" dirty="0">
                <a:latin typeface="Elephant" panose="02020904090505020303" pitchFamily="18" charset="0"/>
              </a:rPr>
            </a:br>
            <a:br>
              <a:rPr lang="en-US" dirty="0">
                <a:latin typeface="Elephant" panose="02020904090505020303" pitchFamily="18" charset="0"/>
              </a:rPr>
            </a:br>
            <a:r>
              <a:rPr lang="en-US" dirty="0">
                <a:latin typeface="Elephant" panose="02020904090505020303" pitchFamily="18" charset="0"/>
              </a:rPr>
              <a:t>Coaching Tips &amp; Guidance</a:t>
            </a:r>
            <a:br>
              <a:rPr lang="en-US" dirty="0">
                <a:latin typeface="Elephant" panose="02020904090505020303" pitchFamily="18" charset="0"/>
              </a:rPr>
            </a:br>
            <a:br>
              <a:rPr lang="en-US" dirty="0">
                <a:latin typeface="Elephant" panose="02020904090505020303" pitchFamily="18" charset="0"/>
              </a:rPr>
            </a:br>
            <a:endParaRPr lang="en-US" sz="22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58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Full Court Press and </a:t>
            </a:r>
            <a:r>
              <a:rPr lang="en-US" u="sng">
                <a:latin typeface="Elephant" panose="02020904090505020303" pitchFamily="18" charset="0"/>
              </a:rPr>
              <a:t>Zone Rules</a:t>
            </a:r>
            <a:endParaRPr lang="en-US" u="sng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0591800" cy="5410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MYAS</a:t>
            </a:r>
            <a:r>
              <a:rPr lang="en-US" dirty="0"/>
              <a:t> Rules: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Full Court/Defense Rules: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DAC73-81EE-353E-0B9D-39466EAF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" y="990600"/>
            <a:ext cx="108108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58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Other Admin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11734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SportsEngine App</a:t>
            </a:r>
          </a:p>
          <a:p>
            <a:pPr lvl="2"/>
            <a:r>
              <a:rPr lang="en-US" dirty="0"/>
              <a:t>Everyone will have access</a:t>
            </a:r>
          </a:p>
          <a:p>
            <a:r>
              <a:rPr lang="en-US" u="sng" dirty="0"/>
              <a:t>Coach’s Shirts</a:t>
            </a:r>
          </a:p>
          <a:p>
            <a:pPr lvl="2"/>
            <a:r>
              <a:rPr lang="en-US" dirty="0"/>
              <a:t>Molly Carlson will reach out for sizes</a:t>
            </a:r>
          </a:p>
          <a:p>
            <a:r>
              <a:rPr lang="en-US" u="sng" dirty="0"/>
              <a:t>Coach’s Bags</a:t>
            </a:r>
          </a:p>
          <a:p>
            <a:pPr lvl="2"/>
            <a:r>
              <a:rPr lang="en-US" dirty="0"/>
              <a:t>Josh Johnson will reach out to you for pick-up times (</a:t>
            </a:r>
            <a:r>
              <a:rPr lang="en-US" dirty="0">
                <a:hlinkClick r:id="rId2"/>
              </a:rPr>
              <a:t>josh.johnson@cbre.com</a:t>
            </a:r>
            <a:r>
              <a:rPr lang="en-US" dirty="0"/>
              <a:t>) </a:t>
            </a:r>
          </a:p>
          <a:p>
            <a:r>
              <a:rPr lang="en-US" u="sng" dirty="0" err="1"/>
              <a:t>MYAS</a:t>
            </a:r>
            <a:r>
              <a:rPr lang="en-US" u="sng" dirty="0"/>
              <a:t> Coaching Clinic </a:t>
            </a:r>
          </a:p>
          <a:p>
            <a:pPr lvl="1"/>
            <a:r>
              <a:rPr lang="en-US" dirty="0"/>
              <a:t>(October 15</a:t>
            </a:r>
            <a:r>
              <a:rPr lang="en-US" baseline="30000" dirty="0"/>
              <a:t>th</a:t>
            </a:r>
            <a:r>
              <a:rPr lang="en-US" dirty="0"/>
              <a:t> – 9am-3pm, </a:t>
            </a:r>
            <a:r>
              <a:rPr lang="en-US" dirty="0" err="1"/>
              <a:t>Nat’l</a:t>
            </a:r>
            <a:r>
              <a:rPr lang="en-US" dirty="0"/>
              <a:t> Sports Center, Blaine)</a:t>
            </a:r>
          </a:p>
          <a:p>
            <a:r>
              <a:rPr lang="en-US" u="sng" dirty="0"/>
              <a:t>“Coaches Corner” </a:t>
            </a:r>
          </a:p>
          <a:p>
            <a:pPr lvl="1"/>
            <a:r>
              <a:rPr lang="en-US" dirty="0"/>
              <a:t>For all docs and info on </a:t>
            </a:r>
            <a:r>
              <a:rPr lang="en-US" dirty="0">
                <a:hlinkClick r:id="rId3"/>
              </a:rPr>
              <a:t>WYBBA Website</a:t>
            </a:r>
            <a:endParaRPr lang="en-US" dirty="0"/>
          </a:p>
          <a:p>
            <a:r>
              <a:rPr lang="en-US" u="sng" dirty="0"/>
              <a:t>My info:</a:t>
            </a:r>
          </a:p>
          <a:p>
            <a:pPr lvl="2"/>
            <a:r>
              <a:rPr lang="en-US" b="1" dirty="0">
                <a:hlinkClick r:id="rId4"/>
              </a:rPr>
              <a:t>Shawnseileresq@gmail.com</a:t>
            </a:r>
            <a:endParaRPr lang="en-US" b="1" dirty="0"/>
          </a:p>
          <a:p>
            <a:pPr lvl="2"/>
            <a:r>
              <a:rPr lang="en-US" dirty="0"/>
              <a:t>612.819.8211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6858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>
                <a:latin typeface="Elephant" panose="02020904090505020303" pitchFamily="18" charset="0"/>
              </a:rPr>
              <a:t>Your Role As “Coach</a:t>
            </a:r>
            <a:r>
              <a:rPr lang="en-US" dirty="0"/>
              <a:t>”</a:t>
            </a:r>
          </a:p>
        </p:txBody>
      </p:sp>
      <p:pic>
        <p:nvPicPr>
          <p:cNvPr id="2050" name="Picture 2" descr="Who was the better coach: Bulls' Phil Jackson or Warriors' Steve Kerr? -  NBC Sports RSN">
            <a:extLst>
              <a:ext uri="{FF2B5EF4-FFF2-40B4-BE49-F238E27FC236}">
                <a16:creationId xmlns:a16="http://schemas.microsoft.com/office/drawing/2014/main" id="{5F847509-3091-78F5-49F6-2D2E02DBD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r="18676"/>
          <a:stretch/>
        </p:blipFill>
        <p:spPr bwMode="auto">
          <a:xfrm>
            <a:off x="1087120" y="1317977"/>
            <a:ext cx="5029200" cy="42220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2E3DA043-B1B7-B895-9CC8-C03201600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802" y="2133600"/>
            <a:ext cx="3657600" cy="3886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Elephant" panose="02020904090505020303" pitchFamily="18" charset="0"/>
              </a:rPr>
              <a:t>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Elephant" panose="02020904090505020303" pitchFamily="18" charset="0"/>
              </a:rPr>
              <a:t>Facilitator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Elephant" panose="02020904090505020303" pitchFamily="18" charset="0"/>
              </a:rPr>
              <a:t>Positive Role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685800"/>
            <a:ext cx="10058400" cy="685800"/>
          </a:xfrm>
        </p:spPr>
        <p:txBody>
          <a:bodyPr/>
          <a:lstStyle/>
          <a:p>
            <a:pPr algn="ctr"/>
            <a:r>
              <a:rPr lang="en-US" b="1" u="sng" dirty="0"/>
              <a:t>WYBBA Coaching Responsibilities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33600"/>
            <a:ext cx="4846320" cy="4191000"/>
          </a:xfrm>
        </p:spPr>
        <p:txBody>
          <a:bodyPr/>
          <a:lstStyle/>
          <a:p>
            <a:r>
              <a:rPr lang="en-US" dirty="0"/>
              <a:t>Be reliable and on time</a:t>
            </a:r>
          </a:p>
          <a:p>
            <a:r>
              <a:rPr lang="en-US" dirty="0"/>
              <a:t>Communicate with parents often</a:t>
            </a:r>
          </a:p>
          <a:p>
            <a:r>
              <a:rPr lang="en-US" dirty="0"/>
              <a:t>Ensure semi-equal playing time (end of game exception)</a:t>
            </a:r>
          </a:p>
          <a:p>
            <a:r>
              <a:rPr lang="en-US" dirty="0"/>
              <a:t>Player safety is paramount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1200" y="2161310"/>
            <a:ext cx="5161280" cy="4190999"/>
          </a:xfrm>
        </p:spPr>
        <p:txBody>
          <a:bodyPr/>
          <a:lstStyle/>
          <a:p>
            <a:r>
              <a:rPr lang="en-US" dirty="0"/>
              <a:t>Conduct yourself in a professional manner with parents, officials, coaches, and players</a:t>
            </a:r>
          </a:p>
          <a:p>
            <a:r>
              <a:rPr lang="en-US" dirty="0"/>
              <a:t>Be encouraging, positive &amp; patient</a:t>
            </a:r>
          </a:p>
          <a:p>
            <a:r>
              <a:rPr lang="en-US" dirty="0"/>
              <a:t>Leave each facility better than you found it</a:t>
            </a:r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Overall Coaching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53800" cy="4953000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202020204" pitchFamily="34" charset="0"/>
              </a:rPr>
              <a:t>Be an educator first!  </a:t>
            </a:r>
          </a:p>
          <a:p>
            <a:r>
              <a:rPr lang="en-US" dirty="0">
                <a:latin typeface="Abadi" panose="020B0604020202020204" pitchFamily="34" charset="0"/>
              </a:rPr>
              <a:t>We expect the kids to become </a:t>
            </a:r>
            <a:r>
              <a:rPr lang="en-US" b="1" i="1" dirty="0">
                <a:latin typeface="Abadi" panose="020B0604020202020204" pitchFamily="34" charset="0"/>
              </a:rPr>
              <a:t>students of the game, </a:t>
            </a:r>
            <a:r>
              <a:rPr lang="en-US" dirty="0">
                <a:latin typeface="Abadi" panose="020B0604020202020204" pitchFamily="34" charset="0"/>
              </a:rPr>
              <a:t>try to lead by example and become a student too!</a:t>
            </a:r>
          </a:p>
          <a:p>
            <a:r>
              <a:rPr lang="en-US" dirty="0">
                <a:latin typeface="Abadi" panose="020B0604020202020204" pitchFamily="34" charset="0"/>
              </a:rPr>
              <a:t>Meet with other coaches to plan season and develop practice plans</a:t>
            </a:r>
          </a:p>
          <a:p>
            <a:r>
              <a:rPr lang="en-US" dirty="0">
                <a:latin typeface="Abadi" panose="020B0604020202020204" pitchFamily="34" charset="0"/>
              </a:rPr>
              <a:t>Recruit volunteers for scorekeeping and other administrative items</a:t>
            </a:r>
          </a:p>
          <a:p>
            <a:r>
              <a:rPr lang="en-US" dirty="0">
                <a:latin typeface="Abadi" panose="020B0604020202020204" pitchFamily="34" charset="0"/>
              </a:rPr>
              <a:t>Have a team theme – what is your brand?: 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“Tough &amp; Together…TEAM!” “Build up, Build Together”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“Hustling is our Trademark” … “No one out hustles us!”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“Focus leads to Success” “Details lead to Development”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“Focus, Attitude, &amp; Hustle Never Slump” “Clear eyes, full heart…can’t lose!”</a:t>
            </a:r>
          </a:p>
          <a:p>
            <a:r>
              <a:rPr lang="en-US" dirty="0">
                <a:latin typeface="Abadi" panose="020B0604020202020204" pitchFamily="34" charset="0"/>
              </a:rPr>
              <a:t>Try to find what motivates each player and the team as a whole</a:t>
            </a:r>
          </a:p>
          <a:p>
            <a:pPr marL="0" indent="0">
              <a:buNone/>
            </a:pPr>
            <a:endParaRPr lang="en-US" dirty="0">
              <a:latin typeface="Abadi" panose="020B0604020202020204" pitchFamily="34" charset="0"/>
            </a:endParaRPr>
          </a:p>
          <a:p>
            <a:pPr marL="548640" lvl="2" indent="0">
              <a:buNone/>
            </a:pPr>
            <a:endParaRPr lang="en-US" dirty="0">
              <a:latin typeface="Abadi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Psychology of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5345"/>
            <a:ext cx="11353800" cy="5334000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202020204" pitchFamily="34" charset="0"/>
              </a:rPr>
              <a:t>Everyone learns differently (doing, visual/reading, listening, observing)</a:t>
            </a:r>
          </a:p>
          <a:p>
            <a:r>
              <a:rPr lang="en-US" dirty="0">
                <a:latin typeface="Abadi" panose="020B0604020202020204" pitchFamily="34" charset="0"/>
              </a:rPr>
              <a:t>Studies show that best learning for anything comes from combo of all the above</a:t>
            </a:r>
          </a:p>
          <a:p>
            <a:r>
              <a:rPr lang="en-US" b="1" u="sng" dirty="0">
                <a:latin typeface="Abadi" panose="020B0604020202020204" pitchFamily="34" charset="0"/>
              </a:rPr>
              <a:t>Start with the Mimic Method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Watch me do it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Listen to me as I do it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Copy me and do it on your own</a:t>
            </a:r>
          </a:p>
          <a:p>
            <a:r>
              <a:rPr lang="en-US" dirty="0">
                <a:latin typeface="Abadi" panose="020B0604020202020204" pitchFamily="34" charset="0"/>
              </a:rPr>
              <a:t>Lessons: Slow to Fast</a:t>
            </a:r>
          </a:p>
          <a:p>
            <a:r>
              <a:rPr lang="en-US" dirty="0">
                <a:latin typeface="Abadi" panose="020B0604020202020204" pitchFamily="34" charset="0"/>
              </a:rPr>
              <a:t>Use memorable phrases that trigger big ideas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“Wax on, wax off”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“Small to tall”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“Put it on a platter”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“Pigeon Eyes”</a:t>
            </a:r>
          </a:p>
          <a:p>
            <a:pPr lvl="2"/>
            <a:endParaRPr lang="en-US" dirty="0">
              <a:latin typeface="Abadi" panose="020B0604020202020204" pitchFamily="34" charset="0"/>
            </a:endParaRPr>
          </a:p>
          <a:p>
            <a:pPr lvl="2"/>
            <a:endParaRPr lang="en-US" dirty="0">
              <a:latin typeface="Abadi" panose="020B0604020202020204" pitchFamily="34" charset="0"/>
            </a:endParaRPr>
          </a:p>
          <a:p>
            <a:endParaRPr lang="en-US" dirty="0">
              <a:latin typeface="Abadi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Wax On, Wax Off: Karate Kid's Lesson About Drilling – EDCrocks">
            <a:extLst>
              <a:ext uri="{FF2B5EF4-FFF2-40B4-BE49-F238E27FC236}">
                <a16:creationId xmlns:a16="http://schemas.microsoft.com/office/drawing/2014/main" id="{22FE97E1-45BF-D3BE-D9FC-834CCE04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489857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 anchor="b">
            <a:normAutofit/>
          </a:bodyPr>
          <a:lstStyle/>
          <a:p>
            <a:pPr algn="ctr"/>
            <a:r>
              <a:rPr lang="en-US" u="sng" dirty="0"/>
              <a:t>Mistakes</a:t>
            </a:r>
          </a:p>
        </p:txBody>
      </p:sp>
      <p:pic>
        <p:nvPicPr>
          <p:cNvPr id="1026" name="Picture 2" descr="India: Doubts emerge over spiritual Yogi′s environmental mission | Asia |  An in-depth look at news from across the continent | DW | 29.03.2022">
            <a:extLst>
              <a:ext uri="{FF2B5EF4-FFF2-40B4-BE49-F238E27FC236}">
                <a16:creationId xmlns:a16="http://schemas.microsoft.com/office/drawing/2014/main" id="{0ECA83DB-2354-0D67-4C67-D658D0721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r="22593" b="2"/>
          <a:stretch/>
        </p:blipFill>
        <p:spPr bwMode="auto">
          <a:xfrm>
            <a:off x="1066800" y="1981200"/>
            <a:ext cx="3655994" cy="32765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5151120" cy="3657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i="1" dirty="0"/>
              <a:t>“You cannot suffer the past or the future because they do not exist.  What you are suffering is your memory and your imagination.”   </a:t>
            </a:r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b="1" i="1" dirty="0"/>
              <a:t>- </a:t>
            </a:r>
            <a:r>
              <a:rPr lang="en-US" sz="3200" b="1" i="1" dirty="0" err="1"/>
              <a:t>Sadhguru</a:t>
            </a:r>
            <a:endParaRPr lang="en-US" sz="32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Psychology of Recovering from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11353800" cy="5472545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202020204" pitchFamily="34" charset="0"/>
              </a:rPr>
              <a:t>Mistakes = failure in a kid’s brain = lack of self-worth and confidence = no motivation or giving up = self-fulling prophecy of making mistakes (“I suck, I’m horrible so I’m going to mess up”) = more mistakes = vicious circle</a:t>
            </a:r>
          </a:p>
          <a:p>
            <a:r>
              <a:rPr lang="en-US" dirty="0">
                <a:latin typeface="Abadi" panose="020B0604020202020204" pitchFamily="34" charset="0"/>
              </a:rPr>
              <a:t>All professional coaches and sports psychologists: The #1 differentiating factor between “good” and “great” is the ability to deal with mistakes</a:t>
            </a:r>
          </a:p>
          <a:p>
            <a:r>
              <a:rPr lang="en-US" u="sng" dirty="0">
                <a:latin typeface="Abadi" panose="020B0604020202020204" pitchFamily="34" charset="0"/>
              </a:rPr>
              <a:t>RRR Method:</a:t>
            </a:r>
          </a:p>
          <a:p>
            <a:pPr lvl="1"/>
            <a:r>
              <a:rPr lang="en-US" b="1" i="1" dirty="0">
                <a:latin typeface="Abadi" panose="020B0604020202020204" pitchFamily="34" charset="0"/>
              </a:rPr>
              <a:t>Reset</a:t>
            </a:r>
            <a:r>
              <a:rPr lang="en-US" dirty="0">
                <a:latin typeface="Abadi" panose="020B0604020202020204" pitchFamily="34" charset="0"/>
              </a:rPr>
              <a:t> – Take a breath and brush off the mistake.  </a:t>
            </a:r>
          </a:p>
          <a:p>
            <a:pPr lvl="1"/>
            <a:r>
              <a:rPr lang="en-US" b="1" i="1" dirty="0">
                <a:latin typeface="Abadi" panose="020B0604020202020204" pitchFamily="34" charset="0"/>
              </a:rPr>
              <a:t>Reflect</a:t>
            </a:r>
            <a:r>
              <a:rPr lang="en-US" dirty="0">
                <a:latin typeface="Abadi" panose="020B0604020202020204" pitchFamily="34" charset="0"/>
              </a:rPr>
              <a:t> – What info did you gain? What is the solution for next time.</a:t>
            </a:r>
          </a:p>
          <a:p>
            <a:pPr lvl="1"/>
            <a:r>
              <a:rPr lang="en-US" b="1" i="1" dirty="0">
                <a:latin typeface="Abadi" panose="020B0604020202020204" pitchFamily="34" charset="0"/>
              </a:rPr>
              <a:t>Refocus</a:t>
            </a:r>
            <a:r>
              <a:rPr lang="en-US" dirty="0">
                <a:latin typeface="Abadi" panose="020B0604020202020204" pitchFamily="34" charset="0"/>
              </a:rPr>
              <a:t> – Take a breath and live in the now and next play.  Ask: where is the ball? What am I doing?</a:t>
            </a:r>
          </a:p>
          <a:p>
            <a:r>
              <a:rPr lang="en-US" u="sng" dirty="0">
                <a:latin typeface="Abadi" panose="020B0604020202020204" pitchFamily="34" charset="0"/>
              </a:rPr>
              <a:t>Have a Catchphrase:</a:t>
            </a:r>
          </a:p>
          <a:p>
            <a:pPr lvl="1"/>
            <a:r>
              <a:rPr lang="en-US" dirty="0">
                <a:latin typeface="Abadi" panose="020B0604020202020204" pitchFamily="34" charset="0"/>
              </a:rPr>
              <a:t>“Flush it” …. “Wipe if off” … “What’s Next?” … “Play in the Present” … “Just keep swimming”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Using Positivity With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11353800" cy="547254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badi" panose="020B0604020202020204" pitchFamily="34" charset="0"/>
              </a:rPr>
              <a:t>PPP Method:</a:t>
            </a:r>
          </a:p>
          <a:p>
            <a:pPr lvl="3"/>
            <a:r>
              <a:rPr lang="en-US" dirty="0">
                <a:latin typeface="Abadi" panose="020B0604020202020204" pitchFamily="34" charset="0"/>
              </a:rPr>
              <a:t>Praise a Positive -&gt; Prompt and Correct Mistake -&gt; Peace Out (leave room to learn on own)</a:t>
            </a:r>
          </a:p>
          <a:p>
            <a:r>
              <a:rPr lang="en-US" dirty="0">
                <a:latin typeface="Abadi" panose="020B0604020202020204" pitchFamily="34" charset="0"/>
              </a:rPr>
              <a:t>“I like how you _____.  Keep doing that and try to _________ next time.”</a:t>
            </a:r>
          </a:p>
          <a:p>
            <a:r>
              <a:rPr lang="en-US" dirty="0">
                <a:latin typeface="Abadi" panose="020B0604020202020204" pitchFamily="34" charset="0"/>
              </a:rPr>
              <a:t>Mistakes are okay – giving up is not!</a:t>
            </a:r>
          </a:p>
          <a:p>
            <a:r>
              <a:rPr lang="en-US" dirty="0" err="1"/>
              <a:t>F.L.I.T.E</a:t>
            </a:r>
            <a:r>
              <a:rPr lang="en-US" dirty="0"/>
              <a:t>. Passes (3</a:t>
            </a:r>
            <a:r>
              <a:rPr lang="en-US" baseline="30000" dirty="0"/>
              <a:t>rd</a:t>
            </a:r>
            <a:r>
              <a:rPr lang="en-US" dirty="0"/>
              <a:t>/4</a:t>
            </a:r>
            <a:r>
              <a:rPr lang="en-US" baseline="30000" dirty="0"/>
              <a:t>th</a:t>
            </a:r>
            <a:r>
              <a:rPr lang="en-US" dirty="0"/>
              <a:t> Graders) (on Coaches Corner) for Reward System</a:t>
            </a:r>
          </a:p>
          <a:p>
            <a:endParaRPr lang="en-US" dirty="0">
              <a:latin typeface="Abadi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Psychology of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10058400" cy="4953000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Abadi" panose="020B0604020202020204" pitchFamily="34" charset="0"/>
              </a:rPr>
              <a:t>What are your strengths?  Start here first!  </a:t>
            </a:r>
          </a:p>
          <a:p>
            <a:pPr lvl="2"/>
            <a:r>
              <a:rPr lang="en-US" dirty="0">
                <a:latin typeface="Abadi" panose="020B0604020202020204" pitchFamily="34" charset="0"/>
              </a:rPr>
              <a:t>Use self-assessment sheet (on Coaches Corner)</a:t>
            </a:r>
          </a:p>
          <a:p>
            <a:r>
              <a:rPr lang="en-US" u="sng" dirty="0">
                <a:latin typeface="Abadi" panose="020B0604020202020204" pitchFamily="34" charset="0"/>
              </a:rPr>
              <a:t>Set Micro-Goals</a:t>
            </a:r>
          </a:p>
          <a:p>
            <a:pPr lvl="1"/>
            <a:r>
              <a:rPr lang="en-US" dirty="0">
                <a:latin typeface="Abadi" panose="020B0604020202020204" pitchFamily="34" charset="0"/>
              </a:rPr>
              <a:t>Should not be driven by stats (i.e., “I want to score 20 pts.)</a:t>
            </a:r>
          </a:p>
          <a:p>
            <a:pPr lvl="1"/>
            <a:r>
              <a:rPr lang="en-US" dirty="0">
                <a:latin typeface="Abadi" panose="020B0604020202020204" pitchFamily="34" charset="0"/>
              </a:rPr>
              <a:t>Focus on the attainable and items that improve overall play (stats don’t improve play!):</a:t>
            </a:r>
          </a:p>
          <a:p>
            <a:pPr lvl="3"/>
            <a:r>
              <a:rPr lang="en-US" dirty="0">
                <a:latin typeface="Abadi" panose="020B0604020202020204" pitchFamily="34" charset="0"/>
              </a:rPr>
              <a:t>I’m going to:</a:t>
            </a:r>
          </a:p>
          <a:p>
            <a:pPr lvl="5"/>
            <a:r>
              <a:rPr lang="en-US" dirty="0">
                <a:latin typeface="Abadi" panose="020B0604020202020204" pitchFamily="34" charset="0"/>
              </a:rPr>
              <a:t>Face the basket more</a:t>
            </a:r>
          </a:p>
          <a:p>
            <a:pPr lvl="5"/>
            <a:r>
              <a:rPr lang="en-US" dirty="0">
                <a:latin typeface="Abadi" panose="020B0604020202020204" pitchFamily="34" charset="0"/>
              </a:rPr>
              <a:t>Protect the ball more</a:t>
            </a:r>
          </a:p>
          <a:p>
            <a:pPr lvl="5"/>
            <a:r>
              <a:rPr lang="en-US" dirty="0">
                <a:latin typeface="Abadi" panose="020B0604020202020204" pitchFamily="34" charset="0"/>
              </a:rPr>
              <a:t>Box out on shots more</a:t>
            </a:r>
          </a:p>
          <a:p>
            <a:r>
              <a:rPr lang="en-US" dirty="0">
                <a:latin typeface="Abadi" panose="020B0604020202020204" pitchFamily="34" charset="0"/>
              </a:rPr>
              <a:t>Improvement of self is the goal! (Not scoring points, not winning)</a:t>
            </a:r>
          </a:p>
          <a:p>
            <a:pPr lvl="2"/>
            <a:r>
              <a:rPr lang="en-US" b="1" i="1" dirty="0">
                <a:latin typeface="Abadi" panose="020B0604020202020204" pitchFamily="34" charset="0"/>
              </a:rPr>
              <a:t>Reminder: “Do not concern yourself with being better than someone else”</a:t>
            </a:r>
          </a:p>
          <a:p>
            <a:r>
              <a:rPr lang="en-US" dirty="0">
                <a:latin typeface="Abadi" panose="020B0604020202020204" pitchFamily="34" charset="0"/>
              </a:rPr>
              <a:t>Shot tracker every two weeks (optional)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86400"/>
            <a:ext cx="10210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WYBBA does not exist without you volunteering your time!</a:t>
            </a:r>
          </a:p>
        </p:txBody>
      </p:sp>
      <p:pic>
        <p:nvPicPr>
          <p:cNvPr id="1026" name="Picture 2" descr="Thank you Muchly - Michael Scott | Meme Generator">
            <a:extLst>
              <a:ext uri="{FF2B5EF4-FFF2-40B4-BE49-F238E27FC236}">
                <a16:creationId xmlns:a16="http://schemas.microsoft.com/office/drawing/2014/main" id="{92BE5CEF-1E0F-3636-63B1-92556388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81" y="762000"/>
            <a:ext cx="4607638" cy="46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Practice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1277600" cy="5181600"/>
          </a:xfrm>
        </p:spPr>
        <p:txBody>
          <a:bodyPr>
            <a:normAutofit/>
          </a:bodyPr>
          <a:lstStyle/>
          <a:p>
            <a:r>
              <a:rPr lang="en-US" dirty="0"/>
              <a:t>Have a plan before every practice.  Write it down, share it, discuss it and execute it.</a:t>
            </a:r>
          </a:p>
          <a:p>
            <a:r>
              <a:rPr lang="en-US" dirty="0"/>
              <a:t>Fundamentals first and part of every drill</a:t>
            </a:r>
          </a:p>
          <a:p>
            <a:r>
              <a:rPr lang="en-US" dirty="0"/>
              <a:t>Keep drills short (10-15 min. at most)</a:t>
            </a:r>
          </a:p>
          <a:p>
            <a:r>
              <a:rPr lang="en-US" dirty="0"/>
              <a:t>Stress “focused reps” not just reps</a:t>
            </a:r>
          </a:p>
          <a:p>
            <a:r>
              <a:rPr lang="en-US" dirty="0"/>
              <a:t>Make drills competitive (“who can make the most?”)</a:t>
            </a:r>
          </a:p>
          <a:p>
            <a:r>
              <a:rPr lang="en-US" dirty="0"/>
              <a:t>Work in fun games at end of practice</a:t>
            </a:r>
          </a:p>
          <a:p>
            <a:r>
              <a:rPr lang="en-US" dirty="0"/>
              <a:t>Scrimmages: Let them play, but call timeouts to guide and diagnose…repeat.</a:t>
            </a:r>
          </a:p>
          <a:p>
            <a:r>
              <a:rPr lang="en-US" dirty="0"/>
              <a:t>Free throws are essential! </a:t>
            </a:r>
          </a:p>
          <a:p>
            <a:r>
              <a:rPr lang="en-US" dirty="0"/>
              <a:t>Physical Fitness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General Practice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11811000" cy="5181600"/>
          </a:xfrm>
        </p:spPr>
        <p:txBody>
          <a:bodyPr>
            <a:normAutofit fontScale="92500" lnSpcReduction="10000"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Warm-Up (5%)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Elephant" panose="020209040905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Individual Fundamental Skills (50%)</a:t>
            </a:r>
            <a:endParaRPr lang="en-US" sz="2800" dirty="0">
              <a:latin typeface="Elephant" panose="020209040905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Defense! (10%-15%+)</a:t>
            </a:r>
            <a:endParaRPr lang="en-US" sz="2800" dirty="0">
              <a:latin typeface="Elephant" panose="020209040905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ffectLst/>
              <a:latin typeface="Elephant" panose="020209040905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Team Strategy (10%+)</a:t>
            </a:r>
            <a:endParaRPr lang="en-US" sz="2800" dirty="0">
              <a:latin typeface="Elephant" panose="020209040905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ffectLst/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Scrimmages and Competitive Games (10%+)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Elephant" panose="020209040905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Conditioning/Free Throws/Positive End Note (5%)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Elephant" panose="02020904090505020303" pitchFamily="18" charset="0"/>
              <a:cs typeface="Calibri" panose="020F0502020204030204" pitchFamily="34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Elephant" panose="02020904090505020303" pitchFamily="18" charset="0"/>
                <a:cs typeface="Calibri" panose="020F0502020204030204" pitchFamily="34" charset="0"/>
              </a:rPr>
              <a:t>*Leave room for water breaks (~5%)</a:t>
            </a:r>
            <a:endParaRPr lang="en-US" sz="15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Fundamentals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838200"/>
            <a:ext cx="12046527" cy="4800600"/>
          </a:xfrm>
        </p:spPr>
        <p:txBody>
          <a:bodyPr>
            <a:noAutofit/>
          </a:bodyPr>
          <a:lstStyle/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All training starts here!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endParaRPr lang="en-US" sz="2400" dirty="0"/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Try to focus on the small details of each fundamental and coach to that level of detail (i.e., “use fingertips when dribbling” vs. “dribble better”)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endParaRPr lang="en-US" sz="2400" dirty="0"/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Review the material to refresh your memory on the details before practicing.  Become a student of the game you old timer!!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endParaRPr lang="en-US" sz="2400" dirty="0"/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This is the time to </a:t>
            </a:r>
            <a:r>
              <a:rPr lang="en-US" sz="2400" u="sng" dirty="0"/>
              <a:t>stop frequently and guide</a:t>
            </a:r>
            <a:r>
              <a:rPr lang="en-US" sz="2400" dirty="0"/>
              <a:t> them on proper technique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endParaRPr lang="en-US" sz="2400" dirty="0"/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Remind them that “boring” leads to the fun</a:t>
            </a: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endParaRPr lang="en-US" sz="2400" dirty="0"/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</a:pPr>
            <a:r>
              <a:rPr lang="en-US" sz="2400" dirty="0"/>
              <a:t>Keep it positive and reward them for focusing or achieving micro-goals</a:t>
            </a:r>
          </a:p>
        </p:txBody>
      </p:sp>
    </p:spTree>
    <p:extLst>
      <p:ext uri="{BB962C8B-B14F-4D97-AF65-F5344CB8AC3E}">
        <p14:creationId xmlns:p14="http://schemas.microsoft.com/office/powerpoint/2010/main" val="38034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0744200" cy="53339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Triple Threat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57300"/>
            <a:ext cx="5760720" cy="4991100"/>
          </a:xfrm>
        </p:spPr>
        <p:txBody>
          <a:bodyPr>
            <a:normAutofit/>
          </a:bodyPr>
          <a:lstStyle/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At all ages – start first practice with Triple Threat drills.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Most underrated skill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Make sure they understand triple threat is used to face basket and protect ball.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Ball should be near the back of the “</a:t>
            </a:r>
            <a:r>
              <a:rPr lang="en-US" sz="2200" u="sng" dirty="0"/>
              <a:t>pocket</a:t>
            </a:r>
            <a:r>
              <a:rPr lang="en-US" sz="2200" dirty="0"/>
              <a:t>” 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200" u="sng" dirty="0"/>
              <a:t>Protected</a:t>
            </a:r>
            <a:r>
              <a:rPr lang="en-US" sz="2200" dirty="0"/>
              <a:t> near back hip from defense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Should be able to manipulate ball and use pivot foot to avoid pressure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  <p:pic>
        <p:nvPicPr>
          <p:cNvPr id="5" name="Picture 4" descr="A basketball player dribbling the ball&#10;&#10;Description automatically generated with low confidence">
            <a:extLst>
              <a:ext uri="{FF2B5EF4-FFF2-40B4-BE49-F238E27FC236}">
                <a16:creationId xmlns:a16="http://schemas.microsoft.com/office/drawing/2014/main" id="{E4447574-F800-9FF0-C812-3871AF405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0" r="10188" b="-2"/>
          <a:stretch/>
        </p:blipFill>
        <p:spPr>
          <a:xfrm>
            <a:off x="6705600" y="1257300"/>
            <a:ext cx="484632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5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515600" cy="685800"/>
          </a:xfrm>
        </p:spPr>
        <p:txBody>
          <a:bodyPr anchor="b">
            <a:normAutofit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Dribbling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455" y="1371600"/>
            <a:ext cx="5867400" cy="5181600"/>
          </a:xfrm>
        </p:spPr>
        <p:txBody>
          <a:bodyPr>
            <a:normAutofit/>
          </a:bodyPr>
          <a:lstStyle/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Using fingertips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 slap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Control the ball with the fingertips and make it go where you want it to go!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Eyes up – except when in congested areas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Dribble low and fast in traffic – smooth and loose in space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Use the offhand and elbow to protect from defense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Practice crossovers, behind the back, between legs early and often!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7B8D2-A661-4902-47BB-62E4023C7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0" r="17067" b="2"/>
          <a:stretch/>
        </p:blipFill>
        <p:spPr>
          <a:xfrm>
            <a:off x="6858000" y="1676401"/>
            <a:ext cx="484632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0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228600"/>
            <a:ext cx="11201400" cy="762000"/>
          </a:xfrm>
        </p:spPr>
        <p:txBody>
          <a:bodyPr anchor="b">
            <a:normAutofit/>
          </a:bodyPr>
          <a:lstStyle/>
          <a:p>
            <a:pPr algn="ctr"/>
            <a:r>
              <a:rPr lang="en-US" u="sng" dirty="0"/>
              <a:t>Shooting Fundamentals</a:t>
            </a:r>
          </a:p>
        </p:txBody>
      </p:sp>
      <p:pic>
        <p:nvPicPr>
          <p:cNvPr id="3074" name="Picture 2" descr="Warriors' Stephen Curry Used Technology to Shrink Basket to Help Improve  Shot | News, Scores, Highlights, Stats, and Rumors | Bleacher Report">
            <a:extLst>
              <a:ext uri="{FF2B5EF4-FFF2-40B4-BE49-F238E27FC236}">
                <a16:creationId xmlns:a16="http://schemas.microsoft.com/office/drawing/2014/main" id="{35BB0D60-967A-B53C-7A15-ACB4E5A8A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15783" b="-2"/>
          <a:stretch/>
        </p:blipFill>
        <p:spPr bwMode="auto">
          <a:xfrm>
            <a:off x="533400" y="1676401"/>
            <a:ext cx="4846320" cy="4343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76401"/>
            <a:ext cx="6248400" cy="4343400"/>
          </a:xfrm>
        </p:spPr>
        <p:txBody>
          <a:bodyPr>
            <a:normAutofit/>
          </a:bodyPr>
          <a:lstStyle/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u="sng" dirty="0"/>
              <a:t>Stress BEEF method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b="1" u="sng" dirty="0"/>
              <a:t>B</a:t>
            </a:r>
            <a:r>
              <a:rPr lang="en-US" dirty="0"/>
              <a:t>alance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b="1" u="sng" dirty="0"/>
              <a:t>E</a:t>
            </a:r>
            <a:r>
              <a:rPr lang="en-US" dirty="0"/>
              <a:t>yes on basket (back, middle, or front)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b="1" u="sng" dirty="0"/>
              <a:t>E</a:t>
            </a:r>
            <a:r>
              <a:rPr lang="en-US" dirty="0"/>
              <a:t>lbow (high)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b="1" u="sng" dirty="0"/>
              <a:t>F</a:t>
            </a:r>
            <a:r>
              <a:rPr lang="en-US" dirty="0"/>
              <a:t>ollow through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Ball starts near waist or “pocket” then moves to shooting “pocket” while “on a platter”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Use entire body and “</a:t>
            </a:r>
            <a:r>
              <a:rPr lang="en-US" b="1" i="1" dirty="0"/>
              <a:t>get small to tall</a:t>
            </a:r>
            <a:r>
              <a:rPr lang="en-US" dirty="0"/>
              <a:t>”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Middle finger aims at middle of rim and last to touch ball (creates spin)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 shot-putting the ball!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699"/>
            <a:ext cx="10058400" cy="5715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u="sng" dirty="0"/>
              <a:t>Defense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09701"/>
            <a:ext cx="8001000" cy="4762499"/>
          </a:xfrm>
        </p:spPr>
        <p:txBody>
          <a:bodyPr>
            <a:normAutofit fontScale="92500"/>
          </a:bodyPr>
          <a:lstStyle/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Low stance like Spiderman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Hands mirror ball (one high for block, one low for crossover)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Push-slide and squeaky feet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Win with Feet, not hands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Team “Shell” Defense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Learn to help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Have “pigeon eyes” or “point pistols” on ball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Protect the lane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Deny, Help, or Ball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Talk, talk, talk…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sz="1900" dirty="0"/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sz="1900" dirty="0"/>
          </a:p>
        </p:txBody>
      </p:sp>
      <p:pic>
        <p:nvPicPr>
          <p:cNvPr id="4098" name="Picture 2" descr="Kobe is Spilling His On-Court Secrets | Complex">
            <a:extLst>
              <a:ext uri="{FF2B5EF4-FFF2-40B4-BE49-F238E27FC236}">
                <a16:creationId xmlns:a16="http://schemas.microsoft.com/office/drawing/2014/main" id="{C67716A1-159B-4984-FFEF-F8729628A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r="11571" b="2"/>
          <a:stretch/>
        </p:blipFill>
        <p:spPr bwMode="auto">
          <a:xfrm>
            <a:off x="8305800" y="1755835"/>
            <a:ext cx="3733800" cy="334633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642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93518"/>
            <a:ext cx="12025744" cy="668482"/>
          </a:xfrm>
        </p:spPr>
        <p:txBody>
          <a:bodyPr anchor="b">
            <a:normAutofit/>
          </a:bodyPr>
          <a:lstStyle/>
          <a:p>
            <a:pPr algn="ctr"/>
            <a:r>
              <a:rPr lang="en-US" u="sng" dirty="0"/>
              <a:t>Rebounding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256" y="1143000"/>
            <a:ext cx="6691744" cy="5257800"/>
          </a:xfrm>
        </p:spPr>
        <p:txBody>
          <a:bodyPr>
            <a:normAutofit fontScale="92500" lnSpcReduction="10000"/>
          </a:bodyPr>
          <a:lstStyle/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u="sng" dirty="0" err="1"/>
              <a:t>BBBB</a:t>
            </a:r>
            <a:r>
              <a:rPr lang="en-US" sz="2800" u="sng" dirty="0"/>
              <a:t> Method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/>
              <a:t>B</a:t>
            </a:r>
            <a:r>
              <a:rPr lang="en-US" sz="2800" dirty="0"/>
              <a:t>utt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To a </a:t>
            </a:r>
            <a:r>
              <a:rPr lang="en-US" sz="2800" b="1" u="sng" dirty="0"/>
              <a:t>B</a:t>
            </a:r>
            <a:r>
              <a:rPr lang="en-US" sz="2800" dirty="0"/>
              <a:t>ody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/>
              <a:t>B</a:t>
            </a:r>
            <a:r>
              <a:rPr lang="en-US" sz="2800" dirty="0"/>
              <a:t>ox (Out)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Find </a:t>
            </a:r>
            <a:r>
              <a:rPr lang="en-US" sz="2800" b="1" u="sng" dirty="0"/>
              <a:t>B</a:t>
            </a:r>
            <a:r>
              <a:rPr lang="en-US" sz="2800" dirty="0"/>
              <a:t>all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u="sng" dirty="0"/>
              <a:t>“2 to 2 to Chin” Method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Jump off of 2 feet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Grab ball with 2 hands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Ball goes to chin with elbows out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Outlet pass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Run-N-Gun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sz="1700" dirty="0"/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sz="1700" dirty="0"/>
          </a:p>
        </p:txBody>
      </p:sp>
      <p:pic>
        <p:nvPicPr>
          <p:cNvPr id="5122" name="Picture 2" descr="Dennis Rodman: Chicago Bulls forward rules over NBA rebounders - Sports  Illustrated Vault | SI.com">
            <a:extLst>
              <a:ext uri="{FF2B5EF4-FFF2-40B4-BE49-F238E27FC236}">
                <a16:creationId xmlns:a16="http://schemas.microsoft.com/office/drawing/2014/main" id="{660CE548-2F7E-8D0C-FF02-8284EABC3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r="1" b="29499"/>
          <a:stretch/>
        </p:blipFill>
        <p:spPr bwMode="auto">
          <a:xfrm>
            <a:off x="8382000" y="1892420"/>
            <a:ext cx="3429000" cy="30731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714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108"/>
            <a:ext cx="12192000" cy="685800"/>
          </a:xfrm>
        </p:spPr>
        <p:txBody>
          <a:bodyPr anchor="b">
            <a:normAutofit/>
          </a:bodyPr>
          <a:lstStyle/>
          <a:p>
            <a:pPr algn="ctr"/>
            <a:r>
              <a:rPr lang="en-US" u="sng" dirty="0"/>
              <a:t>Offensive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3FFC6-A44D-3111-694C-D0036550A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" b="25157"/>
          <a:stretch/>
        </p:blipFill>
        <p:spPr>
          <a:xfrm>
            <a:off x="228600" y="1257300"/>
            <a:ext cx="4846320" cy="4343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1181099"/>
            <a:ext cx="6400800" cy="4914901"/>
          </a:xfrm>
        </p:spPr>
        <p:txBody>
          <a:bodyPr>
            <a:normAutofit/>
          </a:bodyPr>
          <a:lstStyle/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Concepts vs. Plays: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Resist set plays at early ages.  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Teach offensive concepts and reading defense instead starting at early ages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Pick-N-Rolls, Pick-N-Pops, Off-ball screens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Back doors &amp; Give-N-</a:t>
            </a:r>
            <a:r>
              <a:rPr lang="en-US" sz="1700" dirty="0" err="1"/>
              <a:t>Gos</a:t>
            </a:r>
            <a:endParaRPr lang="en-US" sz="1700" dirty="0"/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Communication is key!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Break the “shell” </a:t>
            </a:r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Stress ROBOT Method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In your RANGE?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Are you OPEN?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Are you on BALANCE?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Feet, hands, ball ready for a ONE-COUNT before you shoot?</a:t>
            </a:r>
          </a:p>
          <a:p>
            <a:pPr marL="945515" lvl="3" indent="-396875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Does a TEAMMATE have a better shot? </a:t>
            </a:r>
          </a:p>
          <a:p>
            <a:pPr marL="671195" lvl="2" indent="-396875">
              <a:spcBef>
                <a:spcPts val="0"/>
              </a:spcBef>
              <a:spcAft>
                <a:spcPts val="1200"/>
              </a:spcAft>
            </a:pPr>
            <a:endParaRPr lang="en-US" sz="1500" dirty="0"/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sz="1700" dirty="0"/>
          </a:p>
          <a:p>
            <a:pPr marL="396875" lvl="1" indent="-396875">
              <a:spcBef>
                <a:spcPts val="0"/>
              </a:spcBef>
              <a:spcAft>
                <a:spcPts val="12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686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11811000" cy="4800600"/>
          </a:xfrm>
        </p:spPr>
        <p:txBody>
          <a:bodyPr>
            <a:normAutofit fontScale="92500" lnSpcReduction="20000"/>
          </a:bodyPr>
          <a:lstStyle/>
          <a:p>
            <a:pPr marL="630238" lvl="1" indent="-396875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Elephant" panose="02020904090505020303" pitchFamily="18" charset="0"/>
              </a:rPr>
              <a:t>Go to Coaches Corner on WYBBA site </a:t>
            </a:r>
            <a:r>
              <a:rPr lang="en-US" sz="2800" dirty="0">
                <a:latin typeface="Elephant" panose="02020904090505020303" pitchFamily="18" charset="0"/>
                <a:hlinkClick r:id="rId2"/>
              </a:rPr>
              <a:t>HERE</a:t>
            </a:r>
            <a:r>
              <a:rPr lang="en-US" sz="2800" dirty="0">
                <a:latin typeface="Elephant" panose="02020904090505020303" pitchFamily="18" charset="0"/>
              </a:rPr>
              <a:t> for guides, this PPT</a:t>
            </a:r>
          </a:p>
          <a:p>
            <a:pPr marL="630238" lvl="1" indent="-396875">
              <a:lnSpc>
                <a:spcPct val="107000"/>
              </a:lnSpc>
              <a:spcBef>
                <a:spcPts val="0"/>
              </a:spcBef>
            </a:pPr>
            <a:endParaRPr lang="en-US" sz="2800" dirty="0">
              <a:latin typeface="Elephant" panose="02020904090505020303" pitchFamily="18" charset="0"/>
            </a:endParaRPr>
          </a:p>
          <a:p>
            <a:pPr marL="630238" lvl="1" indent="-396875">
              <a:lnSpc>
                <a:spcPct val="107000"/>
              </a:lnSpc>
              <a:spcBef>
                <a:spcPts val="0"/>
              </a:spcBef>
            </a:pPr>
            <a:r>
              <a:rPr lang="en-US" sz="2800" u="sng" dirty="0">
                <a:latin typeface="Elephant" panose="02020904090505020303" pitchFamily="18" charset="0"/>
              </a:rPr>
              <a:t>Books:</a:t>
            </a: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000" i="1" dirty="0">
                <a:latin typeface="Elephant" panose="02020904090505020303" pitchFamily="18" charset="0"/>
              </a:rPr>
              <a:t>Basketball Skills &amp; Drills (4</a:t>
            </a:r>
            <a:r>
              <a:rPr lang="en-US" sz="2000" i="1" baseline="30000" dirty="0">
                <a:latin typeface="Elephant" panose="02020904090505020303" pitchFamily="18" charset="0"/>
              </a:rPr>
              <a:t>th</a:t>
            </a:r>
            <a:r>
              <a:rPr lang="en-US" sz="2000" i="1" dirty="0">
                <a:latin typeface="Elephant" panose="02020904090505020303" pitchFamily="18" charset="0"/>
              </a:rPr>
              <a:t> Edition), </a:t>
            </a:r>
            <a:r>
              <a:rPr lang="en-US" sz="2000" dirty="0">
                <a:latin typeface="Elephant" panose="02020904090505020303" pitchFamily="18" charset="0"/>
              </a:rPr>
              <a:t>Jerry V. Krause and Craig Nelson (</a:t>
            </a:r>
            <a:r>
              <a:rPr lang="en-US" sz="2000" dirty="0">
                <a:latin typeface="Elephant" panose="02020904090505020303" pitchFamily="18" charset="0"/>
                <a:hlinkClick r:id="rId3"/>
              </a:rPr>
              <a:t>AMAZON</a:t>
            </a:r>
            <a:r>
              <a:rPr lang="en-US" sz="2000" dirty="0">
                <a:latin typeface="Elephant" panose="02020904090505020303" pitchFamily="18" charset="0"/>
              </a:rPr>
              <a:t>)</a:t>
            </a: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000" i="1" dirty="0">
                <a:latin typeface="Elephant" panose="02020904090505020303" pitchFamily="18" charset="0"/>
              </a:rPr>
              <a:t>1 on 1 with yourself: The Mind Game of Basketball, </a:t>
            </a:r>
            <a:r>
              <a:rPr lang="en-US" sz="2000" dirty="0">
                <a:latin typeface="Elephant" panose="02020904090505020303" pitchFamily="18" charset="0"/>
              </a:rPr>
              <a:t>Nico Bourgade (</a:t>
            </a:r>
            <a:r>
              <a:rPr lang="en-US" sz="2000" dirty="0">
                <a:latin typeface="Elephant" panose="02020904090505020303" pitchFamily="18" charset="0"/>
                <a:hlinkClick r:id="rId4"/>
              </a:rPr>
              <a:t>AMAZON</a:t>
            </a:r>
            <a:r>
              <a:rPr lang="en-US" sz="2000" dirty="0">
                <a:latin typeface="Elephant" panose="02020904090505020303" pitchFamily="18" charset="0"/>
              </a:rPr>
              <a:t>)</a:t>
            </a:r>
            <a:endParaRPr lang="en-US" sz="2000" i="1" dirty="0">
              <a:latin typeface="Elephant" panose="02020904090505020303" pitchFamily="18" charset="0"/>
            </a:endParaRPr>
          </a:p>
          <a:p>
            <a:pPr marL="630238" lvl="1" indent="-396875">
              <a:lnSpc>
                <a:spcPct val="107000"/>
              </a:lnSpc>
              <a:spcBef>
                <a:spcPts val="0"/>
              </a:spcBef>
            </a:pPr>
            <a:endParaRPr lang="en-US" sz="2800" dirty="0">
              <a:latin typeface="Elephant" panose="02020904090505020303" pitchFamily="18" charset="0"/>
            </a:endParaRPr>
          </a:p>
          <a:p>
            <a:pPr marL="630238" lvl="1" indent="-396875">
              <a:lnSpc>
                <a:spcPct val="107000"/>
              </a:lnSpc>
              <a:spcBef>
                <a:spcPts val="0"/>
              </a:spcBef>
            </a:pPr>
            <a:r>
              <a:rPr lang="en-US" sz="2800" u="sng" dirty="0">
                <a:latin typeface="Elephant" panose="02020904090505020303" pitchFamily="18" charset="0"/>
              </a:rPr>
              <a:t>Websites/Social Media:</a:t>
            </a: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Elephant" panose="02020904090505020303" pitchFamily="18" charset="0"/>
              </a:rPr>
              <a:t>Coaches Clipboard (plays and drills) </a:t>
            </a:r>
            <a:r>
              <a:rPr lang="en-US" sz="2400" dirty="0">
                <a:latin typeface="Elephant" panose="02020904090505020303" pitchFamily="18" charset="0"/>
                <a:hlinkClick r:id="rId5"/>
              </a:rPr>
              <a:t>HERE</a:t>
            </a:r>
            <a:r>
              <a:rPr lang="en-US" sz="2400" dirty="0">
                <a:latin typeface="Elephant" panose="02020904090505020303" pitchFamily="18" charset="0"/>
              </a:rPr>
              <a:t> (My go-to choice!)</a:t>
            </a: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Elephant" panose="02020904090505020303" pitchFamily="18" charset="0"/>
              </a:rPr>
              <a:t>Close the Gate Basketball </a:t>
            </a:r>
            <a:r>
              <a:rPr lang="en-US" sz="2400" dirty="0">
                <a:latin typeface="Elephant" panose="02020904090505020303" pitchFamily="18" charset="0"/>
                <a:hlinkClick r:id="rId6"/>
              </a:rPr>
              <a:t>HERE</a:t>
            </a: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latin typeface="Elephant" panose="02020904090505020303" pitchFamily="18" charset="0"/>
              </a:rPr>
              <a:t>PureSweat</a:t>
            </a:r>
            <a:r>
              <a:rPr lang="en-US" sz="2400" dirty="0">
                <a:latin typeface="Elephant" panose="02020904090505020303" pitchFamily="18" charset="0"/>
              </a:rPr>
              <a:t> on </a:t>
            </a:r>
            <a:r>
              <a:rPr lang="en-US" sz="2400" dirty="0">
                <a:latin typeface="Elephant" panose="02020904090505020303" pitchFamily="18" charset="0"/>
                <a:hlinkClick r:id="rId7"/>
              </a:rPr>
              <a:t>Facebook</a:t>
            </a: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Elephant" panose="02020904090505020303" pitchFamily="18" charset="0"/>
              </a:rPr>
              <a:t>Basketball Drills on </a:t>
            </a:r>
            <a:r>
              <a:rPr lang="en-US" sz="2400" dirty="0">
                <a:latin typeface="Elephant" panose="02020904090505020303" pitchFamily="18" charset="0"/>
                <a:hlinkClick r:id="rId8"/>
              </a:rPr>
              <a:t>Facebook</a:t>
            </a: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latin typeface="Elephant" panose="02020904090505020303" pitchFamily="18" charset="0"/>
              </a:rPr>
              <a:t>HoopsKing</a:t>
            </a:r>
            <a:r>
              <a:rPr lang="en-US" sz="2400" dirty="0">
                <a:latin typeface="Elephant" panose="02020904090505020303" pitchFamily="18" charset="0"/>
              </a:rPr>
              <a:t> Blog </a:t>
            </a:r>
            <a:r>
              <a:rPr lang="en-US" sz="2400" dirty="0">
                <a:latin typeface="Elephant" panose="02020904090505020303" pitchFamily="18" charset="0"/>
                <a:hlinkClick r:id="rId9"/>
              </a:rPr>
              <a:t>HERE</a:t>
            </a: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latin typeface="Elephant" panose="02020904090505020303" pitchFamily="18" charset="0"/>
              </a:rPr>
              <a:t>Bball</a:t>
            </a:r>
            <a:r>
              <a:rPr lang="en-US" sz="2400" dirty="0">
                <a:latin typeface="Elephant" panose="02020904090505020303" pitchFamily="18" charset="0"/>
              </a:rPr>
              <a:t> Breakdown </a:t>
            </a:r>
            <a:r>
              <a:rPr lang="en-US" sz="2400" dirty="0">
                <a:latin typeface="Elephant" panose="02020904090505020303" pitchFamily="18" charset="0"/>
                <a:hlinkClick r:id="rId10"/>
              </a:rPr>
              <a:t>YOUTUBE</a:t>
            </a: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endParaRPr lang="en-US" sz="2400" dirty="0">
              <a:latin typeface="Elephant" panose="02020904090505020303" pitchFamily="18" charset="0"/>
            </a:endParaRPr>
          </a:p>
          <a:p>
            <a:pPr marL="630238" lvl="1" indent="-396875">
              <a:lnSpc>
                <a:spcPct val="107000"/>
              </a:lnSpc>
              <a:spcBef>
                <a:spcPts val="0"/>
              </a:spcBef>
            </a:pPr>
            <a:endParaRPr lang="en-US" sz="28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1447800"/>
            <a:ext cx="3657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Elephant" panose="02020904090505020303" pitchFamily="18" charset="0"/>
              </a:rPr>
              <a:t>WYBBA Coaching Philosophy</a:t>
            </a:r>
            <a:br>
              <a:rPr lang="en-US" b="1" dirty="0">
                <a:latin typeface="Elephant" panose="02020904090505020303" pitchFamily="18" charset="0"/>
              </a:rPr>
            </a:br>
            <a:r>
              <a:rPr lang="en-US" b="1" dirty="0">
                <a:latin typeface="Elephant" panose="02020904090505020303" pitchFamily="18" charset="0"/>
              </a:rPr>
              <a:t>_________________</a:t>
            </a:r>
          </a:p>
        </p:txBody>
      </p:sp>
      <p:pic>
        <p:nvPicPr>
          <p:cNvPr id="5" name="Picture Placeholder 4" descr="Basketball players raising hands together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05600" y="2286000"/>
            <a:ext cx="4724400" cy="3733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Elephant" panose="02020904090505020303" pitchFamily="18" charset="0"/>
              </a:rPr>
              <a:t>This is a fun kid’s game!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Elephant" panose="02020904090505020303" pitchFamily="18" charset="0"/>
              </a:rPr>
              <a:t>Positivity Encourages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Elephant" panose="02020904090505020303" pitchFamily="18" charset="0"/>
              </a:rPr>
              <a:t>Development Over Wins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Elephant" panose="02020904090505020303" pitchFamily="18" charset="0"/>
              </a:rPr>
              <a:t>Basketball can be taught like any subject!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11811000" cy="4800600"/>
          </a:xfrm>
        </p:spPr>
        <p:txBody>
          <a:bodyPr>
            <a:normAutofit/>
          </a:bodyPr>
          <a:lstStyle/>
          <a:p>
            <a:pPr marL="1056323" lvl="4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dirty="0">
              <a:latin typeface="Elephant" panose="02020904090505020303" pitchFamily="18" charset="0"/>
            </a:endParaRPr>
          </a:p>
          <a:p>
            <a:pPr marL="1453198" lvl="4" indent="-396875">
              <a:lnSpc>
                <a:spcPct val="107000"/>
              </a:lnSpc>
              <a:spcBef>
                <a:spcPts val="0"/>
              </a:spcBef>
            </a:pPr>
            <a:endParaRPr lang="en-US" sz="2400" dirty="0">
              <a:latin typeface="Elephant" panose="02020904090505020303" pitchFamily="18" charset="0"/>
            </a:endParaRPr>
          </a:p>
          <a:p>
            <a:pPr marL="630238" lvl="1" indent="-396875">
              <a:lnSpc>
                <a:spcPct val="107000"/>
              </a:lnSpc>
              <a:spcBef>
                <a:spcPts val="0"/>
              </a:spcBef>
            </a:pPr>
            <a:endParaRPr lang="en-US" sz="2800" dirty="0">
              <a:latin typeface="Elephant" panose="020209040905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C9E70-6C0D-AB8A-47BF-FABACDD2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18" y="858982"/>
            <a:ext cx="5110163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609600"/>
          </a:xfrm>
        </p:spPr>
        <p:txBody>
          <a:bodyPr/>
          <a:lstStyle/>
          <a:p>
            <a:pPr algn="ctr"/>
            <a:r>
              <a:rPr lang="en-US" u="sng" dirty="0"/>
              <a:t>Season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10820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 teams, 140+ players, 40+ coaches </a:t>
            </a:r>
          </a:p>
          <a:p>
            <a:r>
              <a:rPr lang="en-US" dirty="0"/>
              <a:t>October to late-March</a:t>
            </a:r>
          </a:p>
          <a:p>
            <a:r>
              <a:rPr lang="en-US" dirty="0"/>
              <a:t>2-3 practices/week</a:t>
            </a:r>
          </a:p>
          <a:p>
            <a:r>
              <a:rPr lang="en-US" dirty="0"/>
              <a:t>Up to 10 travel tournaments (regional)</a:t>
            </a:r>
          </a:p>
          <a:p>
            <a:r>
              <a:rPr lang="en-US" dirty="0"/>
              <a:t>White Hawk Classic in early January</a:t>
            </a:r>
          </a:p>
          <a:p>
            <a:r>
              <a:rPr lang="en-US" dirty="0"/>
              <a:t>Saturday Pick-Up Game (schedule TBD)</a:t>
            </a:r>
          </a:p>
          <a:p>
            <a:r>
              <a:rPr lang="en-US" dirty="0"/>
              <a:t>Play on the Timberwolves’ Court and attend </a:t>
            </a:r>
            <a:r>
              <a:rPr lang="en-US" dirty="0" err="1"/>
              <a:t>Twolves</a:t>
            </a:r>
            <a:r>
              <a:rPr lang="en-US" dirty="0"/>
              <a:t> game!</a:t>
            </a:r>
          </a:p>
          <a:p>
            <a:r>
              <a:rPr lang="en-US" dirty="0"/>
              <a:t>State Tourney in March</a:t>
            </a:r>
          </a:p>
          <a:p>
            <a:r>
              <a:rPr lang="en-US" dirty="0"/>
              <a:t>So much fun you’ll want to change careers!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1125200" cy="4648200"/>
          </a:xfrm>
        </p:spPr>
        <p:txBody>
          <a:bodyPr/>
          <a:lstStyle/>
          <a:p>
            <a:r>
              <a:rPr lang="en-US" dirty="0"/>
              <a:t>All scheduling for practice court time will be coordinated through LeAnn James (jamesl@277apps.org).</a:t>
            </a:r>
          </a:p>
          <a:p>
            <a:r>
              <a:rPr lang="en-US" dirty="0"/>
              <a:t>Practices can start October 24</a:t>
            </a:r>
            <a:r>
              <a:rPr lang="en-US" baseline="30000" dirty="0"/>
              <a:t>th</a:t>
            </a:r>
            <a:r>
              <a:rPr lang="en-US" dirty="0"/>
              <a:t> (but feel free to get together before)</a:t>
            </a:r>
          </a:p>
          <a:p>
            <a:r>
              <a:rPr lang="en-US" dirty="0"/>
              <a:t>LeAnn will reach out to you to get your practice day/time preferences very soon!</a:t>
            </a:r>
          </a:p>
          <a:p>
            <a:r>
              <a:rPr lang="en-US" dirty="0"/>
              <a:t>Practices are scheduled by LeAnn two weeks at a time.  </a:t>
            </a:r>
          </a:p>
          <a:p>
            <a:r>
              <a:rPr lang="en-US" dirty="0"/>
              <a:t>Plan on at least 2-3 practices/week (coach’s preference)</a:t>
            </a:r>
          </a:p>
          <a:p>
            <a:r>
              <a:rPr lang="en-US" dirty="0"/>
              <a:t>Locations will vary and times – but cannot go later than 9pm</a:t>
            </a:r>
          </a:p>
          <a:p>
            <a:r>
              <a:rPr lang="en-US" dirty="0">
                <a:hlinkClick r:id="rId2"/>
              </a:rPr>
              <a:t>PRACTICE SCHEDULE HERE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Tournaments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1125200" cy="4648200"/>
          </a:xfrm>
        </p:spPr>
        <p:txBody>
          <a:bodyPr/>
          <a:lstStyle/>
          <a:p>
            <a:r>
              <a:rPr lang="en-US" dirty="0"/>
              <a:t>Each team will have up to 10 regional tournaments/year</a:t>
            </a:r>
          </a:p>
          <a:p>
            <a:r>
              <a:rPr lang="en-US" dirty="0"/>
              <a:t>Weekends only</a:t>
            </a:r>
          </a:p>
          <a:p>
            <a:r>
              <a:rPr lang="en-US" dirty="0"/>
              <a:t>Each team has the option to have an out-of-town tournament but would be at the team’s own costs (registration fees, hotel, etc.)</a:t>
            </a:r>
          </a:p>
          <a:p>
            <a:r>
              <a:rPr lang="en-US" dirty="0"/>
              <a:t>Schedule provided to each coach – please enter into Sports Engine and communicate to parents asap</a:t>
            </a:r>
          </a:p>
          <a:p>
            <a:r>
              <a:rPr lang="en-US" dirty="0"/>
              <a:t>Tourney Schedule is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Questions: Contact Sara Schwartz (</a:t>
            </a:r>
            <a:r>
              <a:rPr lang="en-US" dirty="0">
                <a:hlinkClick r:id="rId3"/>
              </a:rPr>
              <a:t>saraschwartzy@gmail.com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State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1125200" cy="4648200"/>
          </a:xfrm>
        </p:spPr>
        <p:txBody>
          <a:bodyPr>
            <a:normAutofit/>
          </a:bodyPr>
          <a:lstStyle/>
          <a:p>
            <a:r>
              <a:rPr lang="en-US" dirty="0"/>
              <a:t>End of year tournament</a:t>
            </a:r>
          </a:p>
          <a:p>
            <a:r>
              <a:rPr lang="en-US" dirty="0"/>
              <a:t>Seedings based on team’s yearly performance (mid-February)</a:t>
            </a:r>
          </a:p>
          <a:p>
            <a:r>
              <a:rPr lang="en-US" dirty="0"/>
              <a:t>Locations vary</a:t>
            </a:r>
          </a:p>
          <a:p>
            <a:pPr lvl="2"/>
            <a:r>
              <a:rPr lang="en-US" dirty="0"/>
              <a:t>Girls Tourney: Feb. 25/26</a:t>
            </a:r>
          </a:p>
          <a:p>
            <a:pPr lvl="2"/>
            <a:r>
              <a:rPr lang="en-US" dirty="0"/>
              <a:t>Boys 3</a:t>
            </a:r>
            <a:r>
              <a:rPr lang="en-US" baseline="30000" dirty="0"/>
              <a:t>rd</a:t>
            </a:r>
            <a:r>
              <a:rPr lang="en-US" dirty="0"/>
              <a:t> -6</a:t>
            </a:r>
            <a:r>
              <a:rPr lang="en-US" baseline="30000" dirty="0"/>
              <a:t>th</a:t>
            </a:r>
            <a:r>
              <a:rPr lang="en-US" dirty="0"/>
              <a:t> grades: March 4/5</a:t>
            </a:r>
          </a:p>
          <a:p>
            <a:pPr lvl="2"/>
            <a:r>
              <a:rPr lang="en-US" dirty="0"/>
              <a:t>Boys 7</a:t>
            </a:r>
            <a:r>
              <a:rPr lang="en-US" baseline="30000" dirty="0"/>
              <a:t>th</a:t>
            </a:r>
            <a:r>
              <a:rPr lang="en-US" dirty="0"/>
              <a:t> -8</a:t>
            </a:r>
            <a:r>
              <a:rPr lang="en-US" baseline="30000" dirty="0"/>
              <a:t>th</a:t>
            </a:r>
            <a:r>
              <a:rPr lang="en-US" dirty="0"/>
              <a:t> grades: March 11/12</a:t>
            </a:r>
          </a:p>
          <a:p>
            <a:r>
              <a:rPr lang="en-US" dirty="0"/>
              <a:t>All teams will be registered.</a:t>
            </a:r>
          </a:p>
          <a:p>
            <a:r>
              <a:rPr lang="en-US" dirty="0"/>
              <a:t>Once registered, each team will be seeded – more info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More info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58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Parent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05918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Intro letter/email</a:t>
            </a:r>
          </a:p>
          <a:p>
            <a:r>
              <a:rPr lang="en-US" sz="2800" dirty="0"/>
              <a:t>Introduce yourself, coaching philosophy, etc.</a:t>
            </a:r>
          </a:p>
          <a:p>
            <a:r>
              <a:rPr lang="en-US" sz="2800" dirty="0"/>
              <a:t>Explain playing time philosophy</a:t>
            </a:r>
          </a:p>
          <a:p>
            <a:r>
              <a:rPr lang="en-US" sz="2800" dirty="0"/>
              <a:t>Provide information on league, practices, etc. </a:t>
            </a:r>
          </a:p>
          <a:p>
            <a:r>
              <a:rPr lang="en-US" sz="2800" dirty="0"/>
              <a:t>Email consistently to give updates on season/practices/skills learned and micro-goals achieved</a:t>
            </a:r>
          </a:p>
          <a:p>
            <a:r>
              <a:rPr lang="en-US" sz="2800" dirty="0"/>
              <a:t>More info is better than lack of info – parents will assume and fill in the gaps (sometimes in a negative way!)</a:t>
            </a:r>
          </a:p>
          <a:p>
            <a:r>
              <a:rPr lang="en-US" sz="2800" dirty="0"/>
              <a:t>Samples Provided (see “</a:t>
            </a:r>
            <a:r>
              <a:rPr lang="en-US" sz="2800" dirty="0">
                <a:hlinkClick r:id="rId2"/>
              </a:rPr>
              <a:t>Coaches Corner</a:t>
            </a:r>
            <a:r>
              <a:rPr lang="en-US" sz="2800" dirty="0"/>
              <a:t>” on WYBBA site)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58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Elephant" panose="02020904090505020303" pitchFamily="18" charset="0"/>
              </a:rPr>
              <a:t>Basketball Sizes/Free Throw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0591800" cy="5410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MYAS</a:t>
            </a:r>
            <a:r>
              <a:rPr lang="en-US" dirty="0"/>
              <a:t> Ball Size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562D7-2E3C-8BC1-5416-405311D3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1143000"/>
            <a:ext cx="95726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6653</TotalTime>
  <Words>1932</Words>
  <Application>Microsoft Office PowerPoint</Application>
  <PresentationFormat>Widescreen</PresentationFormat>
  <Paragraphs>279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Abadi</vt:lpstr>
      <vt:lpstr>Arial</vt:lpstr>
      <vt:lpstr>Elephant</vt:lpstr>
      <vt:lpstr>Franklin Gothic Medium</vt:lpstr>
      <vt:lpstr>Impact</vt:lpstr>
      <vt:lpstr>Basketball 16x9</vt:lpstr>
      <vt:lpstr>Westonka Youth Basketball Association  Coaching Tips &amp; Guidance  </vt:lpstr>
      <vt:lpstr>PowerPoint Presentation</vt:lpstr>
      <vt:lpstr>WYBBA Coaching Philosophy _________________</vt:lpstr>
      <vt:lpstr>Season in a Nutshell</vt:lpstr>
      <vt:lpstr>Practices</vt:lpstr>
      <vt:lpstr>Tournaments</vt:lpstr>
      <vt:lpstr>State Tournament</vt:lpstr>
      <vt:lpstr>Parent Communications</vt:lpstr>
      <vt:lpstr>Basketball Sizes/Free Throw Line</vt:lpstr>
      <vt:lpstr>Full Court Press and Zone Rules</vt:lpstr>
      <vt:lpstr>Other Admin Stuff</vt:lpstr>
      <vt:lpstr>Your Role As “Coach”</vt:lpstr>
      <vt:lpstr>WYBBA Coaching Responsibilities</vt:lpstr>
      <vt:lpstr>Overall Coaching Tips</vt:lpstr>
      <vt:lpstr>Psychology of Teaching</vt:lpstr>
      <vt:lpstr>Mistakes</vt:lpstr>
      <vt:lpstr>Psychology of Recovering from Mistakes</vt:lpstr>
      <vt:lpstr>Using Positivity With Mistakes</vt:lpstr>
      <vt:lpstr>Psychology of Improvement</vt:lpstr>
      <vt:lpstr>Practice Tips</vt:lpstr>
      <vt:lpstr>General Practice Plan</vt:lpstr>
      <vt:lpstr>Fundamentals Training</vt:lpstr>
      <vt:lpstr>Triple Threat Fundamentals</vt:lpstr>
      <vt:lpstr>Dribbling Fundamentals</vt:lpstr>
      <vt:lpstr>Shooting Fundamentals</vt:lpstr>
      <vt:lpstr>Defense Fundamentals</vt:lpstr>
      <vt:lpstr>Rebounding Fundamentals</vt:lpstr>
      <vt:lpstr>Offensive Concepts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Westonka Youth Basketball Association Coaching</dc:title>
  <dc:creator>Seiler, Shawn</dc:creator>
  <cp:lastModifiedBy>Seiler, Shawn</cp:lastModifiedBy>
  <cp:revision>1</cp:revision>
  <dcterms:created xsi:type="dcterms:W3CDTF">2022-09-28T02:50:21Z</dcterms:created>
  <dcterms:modified xsi:type="dcterms:W3CDTF">2022-10-06T23:37:47Z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