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 id="2147483666"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Lst>
  <p:sldSz cy="6858000" cx="12192000"/>
  <p:notesSz cx="6858000" cy="9144000"/>
  <p:embeddedFontLst>
    <p:embeddedFont>
      <p:font typeface="Roboto Slab"/>
      <p:regular r:id="rId40"/>
      <p:bold r:id="rId41"/>
    </p:embeddedFont>
    <p:embeddedFont>
      <p:font typeface="Roboto"/>
      <p:regular r:id="rId42"/>
      <p:bold r:id="rId43"/>
      <p:italic r:id="rId44"/>
      <p:boldItalic r:id="rId4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46" roundtripDataSignature="AMtx7mgJeVaNqGJ7NgzZC/cLjPkketeWD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font" Target="fonts/RobotoSlab-regular.fntdata"/><Relationship Id="rId20" Type="http://schemas.openxmlformats.org/officeDocument/2006/relationships/slide" Target="slides/slide15.xml"/><Relationship Id="rId42" Type="http://schemas.openxmlformats.org/officeDocument/2006/relationships/font" Target="fonts/Roboto-regular.fntdata"/><Relationship Id="rId41" Type="http://schemas.openxmlformats.org/officeDocument/2006/relationships/font" Target="fonts/RobotoSlab-bold.fntdata"/><Relationship Id="rId22" Type="http://schemas.openxmlformats.org/officeDocument/2006/relationships/slide" Target="slides/slide17.xml"/><Relationship Id="rId44" Type="http://schemas.openxmlformats.org/officeDocument/2006/relationships/font" Target="fonts/Roboto-italic.fntdata"/><Relationship Id="rId21" Type="http://schemas.openxmlformats.org/officeDocument/2006/relationships/slide" Target="slides/slide16.xml"/><Relationship Id="rId43" Type="http://schemas.openxmlformats.org/officeDocument/2006/relationships/font" Target="fonts/Roboto-bold.fntdata"/><Relationship Id="rId24" Type="http://schemas.openxmlformats.org/officeDocument/2006/relationships/slide" Target="slides/slide19.xml"/><Relationship Id="rId46" Type="http://customschemas.google.com/relationships/presentationmetadata" Target="metadata"/><Relationship Id="rId23" Type="http://schemas.openxmlformats.org/officeDocument/2006/relationships/slide" Target="slides/slide18.xml"/><Relationship Id="rId45" Type="http://schemas.openxmlformats.org/officeDocument/2006/relationships/font" Target="fonts/Roboto-boldItalic.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slide" Target="slides/slide30.xml"/><Relationship Id="rId12" Type="http://schemas.openxmlformats.org/officeDocument/2006/relationships/slide" Target="slides/slide7.xml"/><Relationship Id="rId34" Type="http://schemas.openxmlformats.org/officeDocument/2006/relationships/slide" Target="slides/slide29.xml"/><Relationship Id="rId15" Type="http://schemas.openxmlformats.org/officeDocument/2006/relationships/slide" Target="slides/slide10.xml"/><Relationship Id="rId37" Type="http://schemas.openxmlformats.org/officeDocument/2006/relationships/slide" Target="slides/slide32.xml"/><Relationship Id="rId14" Type="http://schemas.openxmlformats.org/officeDocument/2006/relationships/slide" Target="slides/slide9.xml"/><Relationship Id="rId36" Type="http://schemas.openxmlformats.org/officeDocument/2006/relationships/slide" Target="slides/slide31.xml"/><Relationship Id="rId17" Type="http://schemas.openxmlformats.org/officeDocument/2006/relationships/slide" Target="slides/slide12.xml"/><Relationship Id="rId39" Type="http://schemas.openxmlformats.org/officeDocument/2006/relationships/slide" Target="slides/slide34.xml"/><Relationship Id="rId16" Type="http://schemas.openxmlformats.org/officeDocument/2006/relationships/slide" Target="slides/slide11.xml"/><Relationship Id="rId38" Type="http://schemas.openxmlformats.org/officeDocument/2006/relationships/slide" Target="slides/slide33.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66" name="Google Shape;166;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g2f9d9db61a3_0_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59" name="Google Shape;259;g2f9d9db61a3_0_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0" name="Google Shape;260;g2f9d9db61a3_0_6: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 name="Shape 264"/>
        <p:cNvGrpSpPr/>
        <p:nvPr/>
      </p:nvGrpSpPr>
      <p:grpSpPr>
        <a:xfrm>
          <a:off x="0" y="0"/>
          <a:ext cx="0" cy="0"/>
          <a:chOff x="0" y="0"/>
          <a:chExt cx="0" cy="0"/>
        </a:xfrm>
      </p:grpSpPr>
      <p:sp>
        <p:nvSpPr>
          <p:cNvPr id="265" name="Google Shape;265;g2f9d9db61a3_0_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66" name="Google Shape;266;g2f9d9db61a3_0_1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7" name="Google Shape;267;g2f9d9db61a3_0_14: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 name="Shape 271"/>
        <p:cNvGrpSpPr/>
        <p:nvPr/>
      </p:nvGrpSpPr>
      <p:grpSpPr>
        <a:xfrm>
          <a:off x="0" y="0"/>
          <a:ext cx="0" cy="0"/>
          <a:chOff x="0" y="0"/>
          <a:chExt cx="0" cy="0"/>
        </a:xfrm>
      </p:grpSpPr>
      <p:sp>
        <p:nvSpPr>
          <p:cNvPr id="272" name="Google Shape;272;g30977ea0a93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73" name="Google Shape;273;g30977ea0a93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 name="Shape 281"/>
        <p:cNvGrpSpPr/>
        <p:nvPr/>
      </p:nvGrpSpPr>
      <p:grpSpPr>
        <a:xfrm>
          <a:off x="0" y="0"/>
          <a:ext cx="0" cy="0"/>
          <a:chOff x="0" y="0"/>
          <a:chExt cx="0" cy="0"/>
        </a:xfrm>
      </p:grpSpPr>
      <p:sp>
        <p:nvSpPr>
          <p:cNvPr id="282" name="Google Shape;282;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83" name="Google Shape;283;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 name="Shape 287"/>
        <p:cNvGrpSpPr/>
        <p:nvPr/>
      </p:nvGrpSpPr>
      <p:grpSpPr>
        <a:xfrm>
          <a:off x="0" y="0"/>
          <a:ext cx="0" cy="0"/>
          <a:chOff x="0" y="0"/>
          <a:chExt cx="0" cy="0"/>
        </a:xfrm>
      </p:grpSpPr>
      <p:sp>
        <p:nvSpPr>
          <p:cNvPr id="288" name="Google Shape;288;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89" name="Google Shape;289;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2" name="Shape 312"/>
        <p:cNvGrpSpPr/>
        <p:nvPr/>
      </p:nvGrpSpPr>
      <p:grpSpPr>
        <a:xfrm>
          <a:off x="0" y="0"/>
          <a:ext cx="0" cy="0"/>
          <a:chOff x="0" y="0"/>
          <a:chExt cx="0" cy="0"/>
        </a:xfrm>
      </p:grpSpPr>
      <p:sp>
        <p:nvSpPr>
          <p:cNvPr id="313" name="Google Shape;313;g2f8848353d4_0_6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4" name="Google Shape;314;g2f8848353d4_0_6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15" name="Google Shape;315;g2f8848353d4_0_6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9" name="Shape 319"/>
        <p:cNvGrpSpPr/>
        <p:nvPr/>
      </p:nvGrpSpPr>
      <p:grpSpPr>
        <a:xfrm>
          <a:off x="0" y="0"/>
          <a:ext cx="0" cy="0"/>
          <a:chOff x="0" y="0"/>
          <a:chExt cx="0" cy="0"/>
        </a:xfrm>
      </p:grpSpPr>
      <p:sp>
        <p:nvSpPr>
          <p:cNvPr id="320" name="Google Shape;320;g2f8a1d90984_0_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1" name="Google Shape;321;g2f8a1d90984_0_1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22" name="Google Shape;322;g2f8a1d90984_0_1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1" name="Shape 331"/>
        <p:cNvGrpSpPr/>
        <p:nvPr/>
      </p:nvGrpSpPr>
      <p:grpSpPr>
        <a:xfrm>
          <a:off x="0" y="0"/>
          <a:ext cx="0" cy="0"/>
          <a:chOff x="0" y="0"/>
          <a:chExt cx="0" cy="0"/>
        </a:xfrm>
      </p:grpSpPr>
      <p:sp>
        <p:nvSpPr>
          <p:cNvPr id="332" name="Google Shape;332;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33" name="Google Shape;333;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9" name="Shape 349"/>
        <p:cNvGrpSpPr/>
        <p:nvPr/>
      </p:nvGrpSpPr>
      <p:grpSpPr>
        <a:xfrm>
          <a:off x="0" y="0"/>
          <a:ext cx="0" cy="0"/>
          <a:chOff x="0" y="0"/>
          <a:chExt cx="0" cy="0"/>
        </a:xfrm>
      </p:grpSpPr>
      <p:sp>
        <p:nvSpPr>
          <p:cNvPr id="350" name="Google Shape;350;g28478ad3a96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1" name="Google Shape;351;g28478ad3a96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52" name="Google Shape;352;g28478ad3a96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7" name="Shape 357"/>
        <p:cNvGrpSpPr/>
        <p:nvPr/>
      </p:nvGrpSpPr>
      <p:grpSpPr>
        <a:xfrm>
          <a:off x="0" y="0"/>
          <a:ext cx="0" cy="0"/>
          <a:chOff x="0" y="0"/>
          <a:chExt cx="0" cy="0"/>
        </a:xfrm>
      </p:grpSpPr>
      <p:sp>
        <p:nvSpPr>
          <p:cNvPr id="358" name="Google Shape;358;g28766a8601d_0_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9" name="Google Shape;359;g28766a8601d_0_1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60" name="Google Shape;360;g28766a8601d_0_1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74" name="Google Shape;174;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7" name="Shape 367"/>
        <p:cNvGrpSpPr/>
        <p:nvPr/>
      </p:nvGrpSpPr>
      <p:grpSpPr>
        <a:xfrm>
          <a:off x="0" y="0"/>
          <a:ext cx="0" cy="0"/>
          <a:chOff x="0" y="0"/>
          <a:chExt cx="0" cy="0"/>
        </a:xfrm>
      </p:grpSpPr>
      <p:sp>
        <p:nvSpPr>
          <p:cNvPr id="368" name="Google Shape;368;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69" name="Google Shape;369;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5" name="Shape 375"/>
        <p:cNvGrpSpPr/>
        <p:nvPr/>
      </p:nvGrpSpPr>
      <p:grpSpPr>
        <a:xfrm>
          <a:off x="0" y="0"/>
          <a:ext cx="0" cy="0"/>
          <a:chOff x="0" y="0"/>
          <a:chExt cx="0" cy="0"/>
        </a:xfrm>
      </p:grpSpPr>
      <p:sp>
        <p:nvSpPr>
          <p:cNvPr id="376" name="Google Shape;376;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77" name="Google Shape;377;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3" name="Shape 383"/>
        <p:cNvGrpSpPr/>
        <p:nvPr/>
      </p:nvGrpSpPr>
      <p:grpSpPr>
        <a:xfrm>
          <a:off x="0" y="0"/>
          <a:ext cx="0" cy="0"/>
          <a:chOff x="0" y="0"/>
          <a:chExt cx="0" cy="0"/>
        </a:xfrm>
      </p:grpSpPr>
      <p:sp>
        <p:nvSpPr>
          <p:cNvPr id="384" name="Google Shape;384;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85" name="Google Shape;385;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0" name="Shape 390"/>
        <p:cNvGrpSpPr/>
        <p:nvPr/>
      </p:nvGrpSpPr>
      <p:grpSpPr>
        <a:xfrm>
          <a:off x="0" y="0"/>
          <a:ext cx="0" cy="0"/>
          <a:chOff x="0" y="0"/>
          <a:chExt cx="0" cy="0"/>
        </a:xfrm>
      </p:grpSpPr>
      <p:sp>
        <p:nvSpPr>
          <p:cNvPr id="391" name="Google Shape;391;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92" name="Google Shape;392;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7" name="Shape 397"/>
        <p:cNvGrpSpPr/>
        <p:nvPr/>
      </p:nvGrpSpPr>
      <p:grpSpPr>
        <a:xfrm>
          <a:off x="0" y="0"/>
          <a:ext cx="0" cy="0"/>
          <a:chOff x="0" y="0"/>
          <a:chExt cx="0" cy="0"/>
        </a:xfrm>
      </p:grpSpPr>
      <p:sp>
        <p:nvSpPr>
          <p:cNvPr id="398" name="Google Shape;398;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99" name="Google Shape;399;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5" name="Shape 405"/>
        <p:cNvGrpSpPr/>
        <p:nvPr/>
      </p:nvGrpSpPr>
      <p:grpSpPr>
        <a:xfrm>
          <a:off x="0" y="0"/>
          <a:ext cx="0" cy="0"/>
          <a:chOff x="0" y="0"/>
          <a:chExt cx="0" cy="0"/>
        </a:xfrm>
      </p:grpSpPr>
      <p:sp>
        <p:nvSpPr>
          <p:cNvPr id="406" name="Google Shape;406;g283e66e54c4_0_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7" name="Google Shape;407;g283e66e54c4_0_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08" name="Google Shape;408;g283e66e54c4_0_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4" name="Shape 414"/>
        <p:cNvGrpSpPr/>
        <p:nvPr/>
      </p:nvGrpSpPr>
      <p:grpSpPr>
        <a:xfrm>
          <a:off x="0" y="0"/>
          <a:ext cx="0" cy="0"/>
          <a:chOff x="0" y="0"/>
          <a:chExt cx="0" cy="0"/>
        </a:xfrm>
      </p:grpSpPr>
      <p:sp>
        <p:nvSpPr>
          <p:cNvPr id="415" name="Google Shape;415;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16" name="Google Shape;416;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4" name="Shape 424"/>
        <p:cNvGrpSpPr/>
        <p:nvPr/>
      </p:nvGrpSpPr>
      <p:grpSpPr>
        <a:xfrm>
          <a:off x="0" y="0"/>
          <a:ext cx="0" cy="0"/>
          <a:chOff x="0" y="0"/>
          <a:chExt cx="0" cy="0"/>
        </a:xfrm>
      </p:grpSpPr>
      <p:sp>
        <p:nvSpPr>
          <p:cNvPr id="425" name="Google Shape;425;g28766a8601d_0_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6" name="Google Shape;426;g28766a8601d_0_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27" name="Google Shape;427;g28766a8601d_0_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4" name="Shape 434"/>
        <p:cNvGrpSpPr/>
        <p:nvPr/>
      </p:nvGrpSpPr>
      <p:grpSpPr>
        <a:xfrm>
          <a:off x="0" y="0"/>
          <a:ext cx="0" cy="0"/>
          <a:chOff x="0" y="0"/>
          <a:chExt cx="0" cy="0"/>
        </a:xfrm>
      </p:grpSpPr>
      <p:sp>
        <p:nvSpPr>
          <p:cNvPr id="435" name="Google Shape;435;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36" name="Google Shape;436;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1" name="Shape 441"/>
        <p:cNvGrpSpPr/>
        <p:nvPr/>
      </p:nvGrpSpPr>
      <p:grpSpPr>
        <a:xfrm>
          <a:off x="0" y="0"/>
          <a:ext cx="0" cy="0"/>
          <a:chOff x="0" y="0"/>
          <a:chExt cx="0" cy="0"/>
        </a:xfrm>
      </p:grpSpPr>
      <p:sp>
        <p:nvSpPr>
          <p:cNvPr id="442" name="Google Shape;442;g283e66e54c4_0_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3" name="Google Shape;443;g283e66e54c4_0_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44" name="Google Shape;444;g283e66e54c4_0_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92" name="Google Shape;192;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1" name="Shape 451"/>
        <p:cNvGrpSpPr/>
        <p:nvPr/>
      </p:nvGrpSpPr>
      <p:grpSpPr>
        <a:xfrm>
          <a:off x="0" y="0"/>
          <a:ext cx="0" cy="0"/>
          <a:chOff x="0" y="0"/>
          <a:chExt cx="0" cy="0"/>
        </a:xfrm>
      </p:grpSpPr>
      <p:sp>
        <p:nvSpPr>
          <p:cNvPr id="452" name="Google Shape;452;g2f8848353d4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53" name="Google Shape;453;g2f8848353d4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8" name="Shape 458"/>
        <p:cNvGrpSpPr/>
        <p:nvPr/>
      </p:nvGrpSpPr>
      <p:grpSpPr>
        <a:xfrm>
          <a:off x="0" y="0"/>
          <a:ext cx="0" cy="0"/>
          <a:chOff x="0" y="0"/>
          <a:chExt cx="0" cy="0"/>
        </a:xfrm>
      </p:grpSpPr>
      <p:sp>
        <p:nvSpPr>
          <p:cNvPr id="459" name="Google Shape;459;g2f8848353d4_0_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60" name="Google Shape;460;g2f8848353d4_0_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6" name="Shape 466"/>
        <p:cNvGrpSpPr/>
        <p:nvPr/>
      </p:nvGrpSpPr>
      <p:grpSpPr>
        <a:xfrm>
          <a:off x="0" y="0"/>
          <a:ext cx="0" cy="0"/>
          <a:chOff x="0" y="0"/>
          <a:chExt cx="0" cy="0"/>
        </a:xfrm>
      </p:grpSpPr>
      <p:sp>
        <p:nvSpPr>
          <p:cNvPr id="467" name="Google Shape;467;g2f90d834850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68" name="Google Shape;468;g2f90d834850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4" name="Shape 474"/>
        <p:cNvGrpSpPr/>
        <p:nvPr/>
      </p:nvGrpSpPr>
      <p:grpSpPr>
        <a:xfrm>
          <a:off x="0" y="0"/>
          <a:ext cx="0" cy="0"/>
          <a:chOff x="0" y="0"/>
          <a:chExt cx="0" cy="0"/>
        </a:xfrm>
      </p:grpSpPr>
      <p:sp>
        <p:nvSpPr>
          <p:cNvPr id="475" name="Google Shape;475;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76" name="Google Shape;476;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0" name="Shape 490"/>
        <p:cNvGrpSpPr/>
        <p:nvPr/>
      </p:nvGrpSpPr>
      <p:grpSpPr>
        <a:xfrm>
          <a:off x="0" y="0"/>
          <a:ext cx="0" cy="0"/>
          <a:chOff x="0" y="0"/>
          <a:chExt cx="0" cy="0"/>
        </a:xfrm>
      </p:grpSpPr>
      <p:sp>
        <p:nvSpPr>
          <p:cNvPr id="491" name="Google Shape;491;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92" name="Google Shape;492;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02" name="Google Shape;202;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 name="Shape 210"/>
        <p:cNvGrpSpPr/>
        <p:nvPr/>
      </p:nvGrpSpPr>
      <p:grpSpPr>
        <a:xfrm>
          <a:off x="0" y="0"/>
          <a:ext cx="0" cy="0"/>
          <a:chOff x="0" y="0"/>
          <a:chExt cx="0" cy="0"/>
        </a:xfrm>
      </p:grpSpPr>
      <p:sp>
        <p:nvSpPr>
          <p:cNvPr id="211" name="Google Shape;211;g2f8848353d4_0_1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12" name="Google Shape;212;g2f8848353d4_0_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g2f8848353d4_0_3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22" name="Google Shape;222;g2f8848353d4_0_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g2f8848353d4_0_4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32" name="Google Shape;232;g2f8848353d4_0_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 name="Shape 240"/>
        <p:cNvGrpSpPr/>
        <p:nvPr/>
      </p:nvGrpSpPr>
      <p:grpSpPr>
        <a:xfrm>
          <a:off x="0" y="0"/>
          <a:ext cx="0" cy="0"/>
          <a:chOff x="0" y="0"/>
          <a:chExt cx="0" cy="0"/>
        </a:xfrm>
      </p:grpSpPr>
      <p:sp>
        <p:nvSpPr>
          <p:cNvPr id="241" name="Google Shape;241;g2f8848353d4_0_5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42" name="Google Shape;242;g2f8848353d4_0_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 name="Shape 250"/>
        <p:cNvGrpSpPr/>
        <p:nvPr/>
      </p:nvGrpSpPr>
      <p:grpSpPr>
        <a:xfrm>
          <a:off x="0" y="0"/>
          <a:ext cx="0" cy="0"/>
          <a:chOff x="0" y="0"/>
          <a:chExt cx="0" cy="0"/>
        </a:xfrm>
      </p:grpSpPr>
      <p:sp>
        <p:nvSpPr>
          <p:cNvPr id="251" name="Google Shape;251;g2f9d9db61a3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52" name="Google Shape;252;g2f9d9db61a3_0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3" name="Google Shape;253;g2f9d9db61a3_0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g"/><Relationship Id="rId3"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type="title">
  <p:cSld name="TITLE">
    <p:spTree>
      <p:nvGrpSpPr>
        <p:cNvPr id="20" name="Shape 20"/>
        <p:cNvGrpSpPr/>
        <p:nvPr/>
      </p:nvGrpSpPr>
      <p:grpSpPr>
        <a:xfrm>
          <a:off x="0" y="0"/>
          <a:ext cx="0" cy="0"/>
          <a:chOff x="0" y="0"/>
          <a:chExt cx="0" cy="0"/>
        </a:xfrm>
      </p:grpSpPr>
      <p:pic>
        <p:nvPicPr>
          <p:cNvPr descr="Brickwork-HD-R1a.jpg" id="21" name="Google Shape;21;p21"/>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22" name="Google Shape;22;p21"/>
          <p:cNvSpPr/>
          <p:nvPr/>
        </p:nvSpPr>
        <p:spPr>
          <a:xfrm>
            <a:off x="-15875" y="0"/>
            <a:ext cx="11683810" cy="6588125"/>
          </a:xfrm>
          <a:custGeom>
            <a:rect b="b" l="l" r="r" t="t"/>
            <a:pathLst>
              <a:path extrusionOk="0" h="6588125" w="11683810">
                <a:moveTo>
                  <a:pt x="0" y="0"/>
                </a:moveTo>
                <a:lnTo>
                  <a:pt x="11318691" y="0"/>
                </a:lnTo>
                <a:lnTo>
                  <a:pt x="11683810" y="5976938"/>
                </a:lnTo>
                <a:lnTo>
                  <a:pt x="15875" y="6588125"/>
                </a:lnTo>
                <a:cubicBezTo>
                  <a:pt x="10583" y="4386792"/>
                  <a:pt x="5292" y="2185458"/>
                  <a:pt x="0" y="0"/>
                </a:cubicBezTo>
                <a:close/>
              </a:path>
            </a:pathLst>
          </a:custGeom>
          <a:blipFill rotWithShape="1">
            <a:blip r:embed="rId3">
              <a:alphaModFix/>
            </a:blip>
            <a:stretch>
              <a:fillRect b="0" l="0" r="0" t="0"/>
            </a:stretch>
          </a:blipFill>
          <a:ln>
            <a:noFill/>
          </a:ln>
          <a:effectLst>
            <a:outerShdw blurRad="101600" rotWithShape="0" algn="tl" dir="4380000" dist="152400">
              <a:srgbClr val="000000">
                <a:alpha val="42352"/>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 name="Google Shape;23;p21"/>
          <p:cNvSpPr/>
          <p:nvPr/>
        </p:nvSpPr>
        <p:spPr>
          <a:xfrm>
            <a:off x="0" y="4282257"/>
            <a:ext cx="11329257" cy="2028845"/>
          </a:xfrm>
          <a:custGeom>
            <a:rect b="b" l="l" r="r" t="t"/>
            <a:pathLst>
              <a:path extrusionOk="0" h="2028845" w="11329257">
                <a:moveTo>
                  <a:pt x="0" y="588520"/>
                </a:moveTo>
                <a:lnTo>
                  <a:pt x="11244075" y="0"/>
                </a:lnTo>
                <a:lnTo>
                  <a:pt x="11329257" y="1424838"/>
                </a:lnTo>
                <a:lnTo>
                  <a:pt x="0" y="2028845"/>
                </a:lnTo>
                <a:lnTo>
                  <a:pt x="0" y="588520"/>
                </a:lnTo>
                <a:close/>
              </a:path>
            </a:pathLst>
          </a:custGeom>
          <a:gradFill>
            <a:gsLst>
              <a:gs pos="0">
                <a:schemeClr val="accent1"/>
              </a:gs>
              <a:gs pos="34000">
                <a:schemeClr val="accent1"/>
              </a:gs>
              <a:gs pos="100000">
                <a:srgbClr val="5C0607"/>
              </a:gs>
            </a:gsLst>
            <a:path path="circle">
              <a:fillToRect b="50%" l="50%" r="50%" t="50%"/>
            </a:path>
            <a:tileRect/>
          </a:gradFill>
          <a:ln>
            <a:noFill/>
          </a:ln>
        </p:spPr>
      </p:sp>
      <p:sp>
        <p:nvSpPr>
          <p:cNvPr id="24" name="Google Shape;24;p21"/>
          <p:cNvSpPr/>
          <p:nvPr/>
        </p:nvSpPr>
        <p:spPr>
          <a:xfrm>
            <a:off x="0" y="0"/>
            <a:ext cx="8719579" cy="456877"/>
          </a:xfrm>
          <a:custGeom>
            <a:rect b="b" l="l" r="r" t="t"/>
            <a:pathLst>
              <a:path extrusionOk="0" h="456877" w="8719579">
                <a:moveTo>
                  <a:pt x="0" y="0"/>
                </a:moveTo>
                <a:lnTo>
                  <a:pt x="8719579" y="0"/>
                </a:lnTo>
                <a:lnTo>
                  <a:pt x="0" y="456877"/>
                </a:lnTo>
                <a:lnTo>
                  <a:pt x="0" y="0"/>
                </a:lnTo>
                <a:close/>
              </a:path>
            </a:pathLst>
          </a:custGeom>
          <a:gradFill>
            <a:gsLst>
              <a:gs pos="0">
                <a:schemeClr val="accent1"/>
              </a:gs>
              <a:gs pos="34000">
                <a:schemeClr val="accent1"/>
              </a:gs>
              <a:gs pos="100000">
                <a:srgbClr val="5C0607"/>
              </a:gs>
            </a:gsLst>
            <a:path path="circle">
              <a:fillToRect b="50%" l="50%" r="50%" t="50%"/>
            </a:path>
            <a:tileRect/>
          </a:gradFill>
          <a:ln>
            <a:noFill/>
          </a:ln>
        </p:spPr>
      </p:sp>
      <p:sp>
        <p:nvSpPr>
          <p:cNvPr id="25" name="Google Shape;25;p21"/>
          <p:cNvSpPr/>
          <p:nvPr/>
        </p:nvSpPr>
        <p:spPr>
          <a:xfrm rot="-180000">
            <a:off x="-161800" y="293317"/>
            <a:ext cx="11367116" cy="5751804"/>
          </a:xfrm>
          <a:custGeom>
            <a:rect b="b" l="l" r="r" t="t"/>
            <a:pathLst>
              <a:path extrusionOk="0" h="5751804" w="11367116">
                <a:moveTo>
                  <a:pt x="11346705" y="0"/>
                </a:moveTo>
                <a:cubicBezTo>
                  <a:pt x="11353509" y="1915114"/>
                  <a:pt x="11360312" y="3830229"/>
                  <a:pt x="11367116" y="5745343"/>
                </a:cubicBezTo>
                <a:lnTo>
                  <a:pt x="0" y="5751804"/>
                </a:lnTo>
              </a:path>
            </a:pathLst>
          </a:custGeom>
          <a:noFill/>
          <a:ln cap="flat" cmpd="sng" w="82550">
            <a:solidFill>
              <a:srgbClr val="7F7F7F"/>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 name="Google Shape;26;p21"/>
          <p:cNvSpPr txBox="1"/>
          <p:nvPr>
            <p:ph type="ctrTitle"/>
          </p:nvPr>
        </p:nvSpPr>
        <p:spPr>
          <a:xfrm rot="-180000">
            <a:off x="891201" y="662656"/>
            <a:ext cx="9755187" cy="2766528"/>
          </a:xfrm>
          <a:prstGeom prst="rect">
            <a:avLst/>
          </a:prstGeom>
          <a:noFill/>
          <a:ln>
            <a:noFill/>
          </a:ln>
        </p:spPr>
        <p:txBody>
          <a:bodyPr anchorCtr="0" anchor="b" bIns="45700" lIns="91425" spcFirstLastPara="1" rIns="91425" wrap="square" tIns="45700">
            <a:normAutofit/>
          </a:bodyPr>
          <a:lstStyle>
            <a:lvl1pPr lvl="0" algn="r">
              <a:lnSpc>
                <a:spcPct val="90000"/>
              </a:lnSpc>
              <a:spcBef>
                <a:spcPts val="0"/>
              </a:spcBef>
              <a:spcAft>
                <a:spcPts val="0"/>
              </a:spcAft>
              <a:buClr>
                <a:schemeClr val="accent1"/>
              </a:buClr>
              <a:buSzPts val="8000"/>
              <a:buFont typeface="Impact"/>
              <a:buNone/>
              <a:defRPr sz="8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 name="Google Shape;27;p21"/>
          <p:cNvSpPr txBox="1"/>
          <p:nvPr>
            <p:ph idx="1" type="subTitle"/>
          </p:nvPr>
        </p:nvSpPr>
        <p:spPr>
          <a:xfrm rot="-180000">
            <a:off x="983062" y="3505209"/>
            <a:ext cx="9755187" cy="550333"/>
          </a:xfrm>
          <a:prstGeom prst="rect">
            <a:avLst/>
          </a:prstGeom>
          <a:noFill/>
          <a:ln>
            <a:noFill/>
          </a:ln>
        </p:spPr>
        <p:txBody>
          <a:bodyPr anchorCtr="0" anchor="t" bIns="45700" lIns="91425" spcFirstLastPara="1" rIns="91425" wrap="square" tIns="45700">
            <a:noAutofit/>
          </a:bodyPr>
          <a:lstStyle>
            <a:lvl1pPr lvl="0" algn="r">
              <a:lnSpc>
                <a:spcPct val="120000"/>
              </a:lnSpc>
              <a:spcBef>
                <a:spcPts val="1000"/>
              </a:spcBef>
              <a:spcAft>
                <a:spcPts val="0"/>
              </a:spcAft>
              <a:buSzPts val="4480"/>
              <a:buNone/>
              <a:defRPr sz="2800">
                <a:solidFill>
                  <a:srgbClr val="7F7F7F"/>
                </a:solidFill>
              </a:defRPr>
            </a:lvl1pPr>
            <a:lvl2pPr lvl="1" algn="ctr">
              <a:lnSpc>
                <a:spcPct val="120000"/>
              </a:lnSpc>
              <a:spcBef>
                <a:spcPts val="500"/>
              </a:spcBef>
              <a:spcAft>
                <a:spcPts val="0"/>
              </a:spcAft>
              <a:buSzPts val="3200"/>
              <a:buNone/>
              <a:defRPr sz="2000"/>
            </a:lvl2pPr>
            <a:lvl3pPr lvl="2" algn="ctr">
              <a:lnSpc>
                <a:spcPct val="120000"/>
              </a:lnSpc>
              <a:spcBef>
                <a:spcPts val="500"/>
              </a:spcBef>
              <a:spcAft>
                <a:spcPts val="0"/>
              </a:spcAft>
              <a:buSzPts val="2880"/>
              <a:buNone/>
              <a:defRPr sz="1800"/>
            </a:lvl3pPr>
            <a:lvl4pPr lvl="3" algn="ctr">
              <a:lnSpc>
                <a:spcPct val="120000"/>
              </a:lnSpc>
              <a:spcBef>
                <a:spcPts val="500"/>
              </a:spcBef>
              <a:spcAft>
                <a:spcPts val="0"/>
              </a:spcAft>
              <a:buSzPts val="2560"/>
              <a:buNone/>
              <a:defRPr sz="1600"/>
            </a:lvl4pPr>
            <a:lvl5pPr lvl="4" algn="ctr">
              <a:lnSpc>
                <a:spcPct val="120000"/>
              </a:lnSpc>
              <a:spcBef>
                <a:spcPts val="500"/>
              </a:spcBef>
              <a:spcAft>
                <a:spcPts val="0"/>
              </a:spcAft>
              <a:buSzPts val="2560"/>
              <a:buNone/>
              <a:defRPr sz="1600"/>
            </a:lvl5pPr>
            <a:lvl6pPr lvl="5" algn="ctr">
              <a:lnSpc>
                <a:spcPct val="120000"/>
              </a:lnSpc>
              <a:spcBef>
                <a:spcPts val="500"/>
              </a:spcBef>
              <a:spcAft>
                <a:spcPts val="0"/>
              </a:spcAft>
              <a:buSzPts val="2560"/>
              <a:buNone/>
              <a:defRPr sz="1600"/>
            </a:lvl6pPr>
            <a:lvl7pPr lvl="6" algn="ctr">
              <a:lnSpc>
                <a:spcPct val="120000"/>
              </a:lnSpc>
              <a:spcBef>
                <a:spcPts val="500"/>
              </a:spcBef>
              <a:spcAft>
                <a:spcPts val="0"/>
              </a:spcAft>
              <a:buSzPts val="2560"/>
              <a:buNone/>
              <a:defRPr sz="1600"/>
            </a:lvl7pPr>
            <a:lvl8pPr lvl="7" algn="ctr">
              <a:lnSpc>
                <a:spcPct val="120000"/>
              </a:lnSpc>
              <a:spcBef>
                <a:spcPts val="500"/>
              </a:spcBef>
              <a:spcAft>
                <a:spcPts val="0"/>
              </a:spcAft>
              <a:buSzPts val="2560"/>
              <a:buNone/>
              <a:defRPr sz="1600"/>
            </a:lvl8pPr>
            <a:lvl9pPr lvl="8" algn="ctr">
              <a:lnSpc>
                <a:spcPct val="120000"/>
              </a:lnSpc>
              <a:spcBef>
                <a:spcPts val="500"/>
              </a:spcBef>
              <a:spcAft>
                <a:spcPts val="0"/>
              </a:spcAft>
              <a:buSzPts val="2560"/>
              <a:buNone/>
              <a:defRPr sz="1600"/>
            </a:lvl9pPr>
          </a:lstStyle>
          <a:p/>
        </p:txBody>
      </p:sp>
      <p:sp>
        <p:nvSpPr>
          <p:cNvPr id="28" name="Google Shape;28;p21"/>
          <p:cNvSpPr txBox="1"/>
          <p:nvPr>
            <p:ph idx="10" type="dt"/>
          </p:nvPr>
        </p:nvSpPr>
        <p:spPr>
          <a:xfrm rot="-180000">
            <a:off x="4948541" y="4578463"/>
            <a:ext cx="6143653" cy="1163112"/>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sz="5400">
                <a:solidFill>
                  <a:srgbClr val="5C0607"/>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21"/>
          <p:cNvSpPr txBox="1"/>
          <p:nvPr>
            <p:ph idx="11" type="ftr"/>
          </p:nvPr>
        </p:nvSpPr>
        <p:spPr>
          <a:xfrm rot="-180000">
            <a:off x="-5560" y="4883024"/>
            <a:ext cx="4047239" cy="1195538"/>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sz="5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 name="Google Shape;30;p21"/>
          <p:cNvSpPr txBox="1"/>
          <p:nvPr>
            <p:ph idx="12" type="sldNum"/>
          </p:nvPr>
        </p:nvSpPr>
        <p:spPr>
          <a:xfrm rot="-180000">
            <a:off x="9851758" y="3832648"/>
            <a:ext cx="907186" cy="498470"/>
          </a:xfrm>
          <a:prstGeom prst="rect">
            <a:avLst/>
          </a:prstGeom>
          <a:noFill/>
          <a:ln>
            <a:noFill/>
          </a:ln>
        </p:spPr>
        <p:txBody>
          <a:bodyPr anchorCtr="0" anchor="ctr" bIns="45700" lIns="91425" spcFirstLastPara="1" rIns="91425" wrap="square" tIns="45700">
            <a:noAutofit/>
          </a:bodyPr>
          <a:lstStyle>
            <a:lvl1pPr indent="0" lvl="0" marL="0" marR="0" algn="ctr">
              <a:lnSpc>
                <a:spcPct val="100000"/>
              </a:lnSpc>
              <a:spcBef>
                <a:spcPts val="0"/>
              </a:spcBef>
              <a:spcAft>
                <a:spcPts val="0"/>
              </a:spcAft>
              <a:buClr>
                <a:srgbClr val="000000"/>
              </a:buClr>
              <a:buSzPts val="2400"/>
              <a:buFont typeface="Arial"/>
              <a:buNone/>
              <a:defRPr b="0" i="0" sz="2400" u="none" cap="none" strike="noStrike">
                <a:solidFill>
                  <a:srgbClr val="3F3F3F"/>
                </a:solidFill>
                <a:latin typeface="Impact"/>
                <a:ea typeface="Impact"/>
                <a:cs typeface="Impact"/>
                <a:sym typeface="Impact"/>
              </a:defRPr>
            </a:lvl1pPr>
            <a:lvl2pPr indent="0" lvl="1" marL="0" marR="0" algn="ctr">
              <a:lnSpc>
                <a:spcPct val="100000"/>
              </a:lnSpc>
              <a:spcBef>
                <a:spcPts val="0"/>
              </a:spcBef>
              <a:spcAft>
                <a:spcPts val="0"/>
              </a:spcAft>
              <a:buClr>
                <a:srgbClr val="000000"/>
              </a:buClr>
              <a:buSzPts val="2400"/>
              <a:buFont typeface="Arial"/>
              <a:buNone/>
              <a:defRPr b="0" i="0" sz="2400" u="none" cap="none" strike="noStrike">
                <a:solidFill>
                  <a:srgbClr val="3F3F3F"/>
                </a:solidFill>
                <a:latin typeface="Impact"/>
                <a:ea typeface="Impact"/>
                <a:cs typeface="Impact"/>
                <a:sym typeface="Impact"/>
              </a:defRPr>
            </a:lvl2pPr>
            <a:lvl3pPr indent="0" lvl="2" marL="0" marR="0" algn="ctr">
              <a:lnSpc>
                <a:spcPct val="100000"/>
              </a:lnSpc>
              <a:spcBef>
                <a:spcPts val="0"/>
              </a:spcBef>
              <a:spcAft>
                <a:spcPts val="0"/>
              </a:spcAft>
              <a:buClr>
                <a:srgbClr val="000000"/>
              </a:buClr>
              <a:buSzPts val="2400"/>
              <a:buFont typeface="Arial"/>
              <a:buNone/>
              <a:defRPr b="0" i="0" sz="2400" u="none" cap="none" strike="noStrike">
                <a:solidFill>
                  <a:srgbClr val="3F3F3F"/>
                </a:solidFill>
                <a:latin typeface="Impact"/>
                <a:ea typeface="Impact"/>
                <a:cs typeface="Impact"/>
                <a:sym typeface="Impact"/>
              </a:defRPr>
            </a:lvl3pPr>
            <a:lvl4pPr indent="0" lvl="3" marL="0" marR="0" algn="ctr">
              <a:lnSpc>
                <a:spcPct val="100000"/>
              </a:lnSpc>
              <a:spcBef>
                <a:spcPts val="0"/>
              </a:spcBef>
              <a:spcAft>
                <a:spcPts val="0"/>
              </a:spcAft>
              <a:buClr>
                <a:srgbClr val="000000"/>
              </a:buClr>
              <a:buSzPts val="2400"/>
              <a:buFont typeface="Arial"/>
              <a:buNone/>
              <a:defRPr b="0" i="0" sz="2400" u="none" cap="none" strike="noStrike">
                <a:solidFill>
                  <a:srgbClr val="3F3F3F"/>
                </a:solidFill>
                <a:latin typeface="Impact"/>
                <a:ea typeface="Impact"/>
                <a:cs typeface="Impact"/>
                <a:sym typeface="Impact"/>
              </a:defRPr>
            </a:lvl4pPr>
            <a:lvl5pPr indent="0" lvl="4" marL="0" marR="0" algn="ctr">
              <a:lnSpc>
                <a:spcPct val="100000"/>
              </a:lnSpc>
              <a:spcBef>
                <a:spcPts val="0"/>
              </a:spcBef>
              <a:spcAft>
                <a:spcPts val="0"/>
              </a:spcAft>
              <a:buClr>
                <a:srgbClr val="000000"/>
              </a:buClr>
              <a:buSzPts val="2400"/>
              <a:buFont typeface="Arial"/>
              <a:buNone/>
              <a:defRPr b="0" i="0" sz="2400" u="none" cap="none" strike="noStrike">
                <a:solidFill>
                  <a:srgbClr val="3F3F3F"/>
                </a:solidFill>
                <a:latin typeface="Impact"/>
                <a:ea typeface="Impact"/>
                <a:cs typeface="Impact"/>
                <a:sym typeface="Impact"/>
              </a:defRPr>
            </a:lvl5pPr>
            <a:lvl6pPr indent="0" lvl="5" marL="0" marR="0" algn="ctr">
              <a:lnSpc>
                <a:spcPct val="100000"/>
              </a:lnSpc>
              <a:spcBef>
                <a:spcPts val="0"/>
              </a:spcBef>
              <a:spcAft>
                <a:spcPts val="0"/>
              </a:spcAft>
              <a:buClr>
                <a:srgbClr val="000000"/>
              </a:buClr>
              <a:buSzPts val="2400"/>
              <a:buFont typeface="Arial"/>
              <a:buNone/>
              <a:defRPr b="0" i="0" sz="2400" u="none" cap="none" strike="noStrike">
                <a:solidFill>
                  <a:srgbClr val="3F3F3F"/>
                </a:solidFill>
                <a:latin typeface="Impact"/>
                <a:ea typeface="Impact"/>
                <a:cs typeface="Impact"/>
                <a:sym typeface="Impact"/>
              </a:defRPr>
            </a:lvl6pPr>
            <a:lvl7pPr indent="0" lvl="6" marL="0" marR="0" algn="ctr">
              <a:lnSpc>
                <a:spcPct val="100000"/>
              </a:lnSpc>
              <a:spcBef>
                <a:spcPts val="0"/>
              </a:spcBef>
              <a:spcAft>
                <a:spcPts val="0"/>
              </a:spcAft>
              <a:buClr>
                <a:srgbClr val="000000"/>
              </a:buClr>
              <a:buSzPts val="2400"/>
              <a:buFont typeface="Arial"/>
              <a:buNone/>
              <a:defRPr b="0" i="0" sz="2400" u="none" cap="none" strike="noStrike">
                <a:solidFill>
                  <a:srgbClr val="3F3F3F"/>
                </a:solidFill>
                <a:latin typeface="Impact"/>
                <a:ea typeface="Impact"/>
                <a:cs typeface="Impact"/>
                <a:sym typeface="Impact"/>
              </a:defRPr>
            </a:lvl7pPr>
            <a:lvl8pPr indent="0" lvl="7" marL="0" marR="0" algn="ctr">
              <a:lnSpc>
                <a:spcPct val="100000"/>
              </a:lnSpc>
              <a:spcBef>
                <a:spcPts val="0"/>
              </a:spcBef>
              <a:spcAft>
                <a:spcPts val="0"/>
              </a:spcAft>
              <a:buClr>
                <a:srgbClr val="000000"/>
              </a:buClr>
              <a:buSzPts val="2400"/>
              <a:buFont typeface="Arial"/>
              <a:buNone/>
              <a:defRPr b="0" i="0" sz="2400" u="none" cap="none" strike="noStrike">
                <a:solidFill>
                  <a:srgbClr val="3F3F3F"/>
                </a:solidFill>
                <a:latin typeface="Impact"/>
                <a:ea typeface="Impact"/>
                <a:cs typeface="Impact"/>
                <a:sym typeface="Impact"/>
              </a:defRPr>
            </a:lvl8pPr>
            <a:lvl9pPr indent="0" lvl="8" marL="0" marR="0" algn="ctr">
              <a:lnSpc>
                <a:spcPct val="100000"/>
              </a:lnSpc>
              <a:spcBef>
                <a:spcPts val="0"/>
              </a:spcBef>
              <a:spcAft>
                <a:spcPts val="0"/>
              </a:spcAft>
              <a:buClr>
                <a:srgbClr val="000000"/>
              </a:buClr>
              <a:buSzPts val="2400"/>
              <a:buFont typeface="Arial"/>
              <a:buNone/>
              <a:defRPr b="0" i="0" sz="2400" u="none" cap="none" strike="noStrike">
                <a:solidFill>
                  <a:srgbClr val="3F3F3F"/>
                </a:solidFill>
                <a:latin typeface="Impact"/>
                <a:ea typeface="Impact"/>
                <a:cs typeface="Impact"/>
                <a:sym typeface="Impact"/>
              </a:defRPr>
            </a:lvl9pPr>
          </a:lstStyle>
          <a:p>
            <a:pPr indent="0" lvl="0" marL="0" rtl="0" algn="ctr">
              <a:spcBef>
                <a:spcPts val="0"/>
              </a:spcBef>
              <a:spcAft>
                <a:spcPts val="0"/>
              </a:spcAft>
              <a:buNone/>
            </a:pPr>
            <a:fld id="{00000000-1234-1234-1234-123412341234}" type="slidenum">
              <a:rPr lang="en-US"/>
              <a:t>‹#›</a:t>
            </a:fld>
            <a:endParaRPr/>
          </a:p>
        </p:txBody>
      </p:sp>
      <p:sp>
        <p:nvSpPr>
          <p:cNvPr id="31" name="Google Shape;31;p21"/>
          <p:cNvSpPr/>
          <p:nvPr/>
        </p:nvSpPr>
        <p:spPr>
          <a:xfrm rot="-180000">
            <a:off x="4221385" y="5111356"/>
            <a:ext cx="515386" cy="515386"/>
          </a:xfrm>
          <a:prstGeom prst="star5">
            <a:avLst>
              <a:gd fmla="val 26693" name="adj"/>
              <a:gd fmla="val 105146" name="hf"/>
              <a:gd fmla="val 110557" name="vf"/>
            </a:avLst>
          </a:prstGeom>
          <a:solidFill>
            <a:schemeClr val="dk1">
              <a:alpha val="4000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87" name="Shape 87"/>
        <p:cNvGrpSpPr/>
        <p:nvPr/>
      </p:nvGrpSpPr>
      <p:grpSpPr>
        <a:xfrm>
          <a:off x="0" y="0"/>
          <a:ext cx="0" cy="0"/>
          <a:chOff x="0" y="0"/>
          <a:chExt cx="0" cy="0"/>
        </a:xfrm>
      </p:grpSpPr>
      <p:sp>
        <p:nvSpPr>
          <p:cNvPr id="88" name="Google Shape;88;p31"/>
          <p:cNvSpPr txBox="1"/>
          <p:nvPr>
            <p:ph type="title"/>
          </p:nvPr>
        </p:nvSpPr>
        <p:spPr>
          <a:xfrm>
            <a:off x="685800" y="685800"/>
            <a:ext cx="6345302" cy="2023252"/>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accent1"/>
              </a:buClr>
              <a:buSzPts val="3600"/>
              <a:buFont typeface="Impact"/>
              <a:buNone/>
              <a:defRPr sz="3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9" name="Google Shape;89;p31"/>
          <p:cNvSpPr/>
          <p:nvPr>
            <p:ph idx="2" type="pic"/>
          </p:nvPr>
        </p:nvSpPr>
        <p:spPr>
          <a:xfrm>
            <a:off x="7482362" y="0"/>
            <a:ext cx="3598146" cy="5071533"/>
          </a:xfrm>
          <a:prstGeom prst="rect">
            <a:avLst/>
          </a:prstGeom>
          <a:noFill/>
          <a:ln cap="flat" cmpd="thinThick" w="57150">
            <a:solidFill>
              <a:srgbClr val="7F7F7F"/>
            </a:solidFill>
            <a:prstDash val="solid"/>
            <a:miter lim="800000"/>
            <a:headEnd len="sm" w="sm" type="none"/>
            <a:tailEnd len="sm" w="sm" type="none"/>
          </a:ln>
        </p:spPr>
      </p:sp>
      <p:sp>
        <p:nvSpPr>
          <p:cNvPr id="90" name="Google Shape;90;p31"/>
          <p:cNvSpPr txBox="1"/>
          <p:nvPr>
            <p:ph idx="1" type="body"/>
          </p:nvPr>
        </p:nvSpPr>
        <p:spPr>
          <a:xfrm>
            <a:off x="685801" y="2709052"/>
            <a:ext cx="6345301" cy="2362481"/>
          </a:xfrm>
          <a:prstGeom prst="rect">
            <a:avLst/>
          </a:prstGeom>
          <a:noFill/>
          <a:ln>
            <a:noFill/>
          </a:ln>
        </p:spPr>
        <p:txBody>
          <a:bodyPr anchorCtr="0" anchor="t" bIns="45700" lIns="91425" spcFirstLastPara="1" rIns="91425" wrap="square" tIns="45700">
            <a:normAutofit/>
          </a:bodyPr>
          <a:lstStyle>
            <a:lvl1pPr indent="-228600" lvl="0" marL="457200" algn="ctr">
              <a:lnSpc>
                <a:spcPct val="120000"/>
              </a:lnSpc>
              <a:spcBef>
                <a:spcPts val="1000"/>
              </a:spcBef>
              <a:spcAft>
                <a:spcPts val="0"/>
              </a:spcAft>
              <a:buSzPts val="2880"/>
              <a:buNone/>
              <a:defRPr sz="1800"/>
            </a:lvl1pPr>
            <a:lvl2pPr indent="-228600" lvl="1" marL="914400" algn="l">
              <a:lnSpc>
                <a:spcPct val="120000"/>
              </a:lnSpc>
              <a:spcBef>
                <a:spcPts val="500"/>
              </a:spcBef>
              <a:spcAft>
                <a:spcPts val="0"/>
              </a:spcAft>
              <a:buSzPts val="2240"/>
              <a:buNone/>
              <a:defRPr sz="1400"/>
            </a:lvl2pPr>
            <a:lvl3pPr indent="-228600" lvl="2" marL="1371600" algn="l">
              <a:lnSpc>
                <a:spcPct val="120000"/>
              </a:lnSpc>
              <a:spcBef>
                <a:spcPts val="500"/>
              </a:spcBef>
              <a:spcAft>
                <a:spcPts val="0"/>
              </a:spcAft>
              <a:buSzPts val="1920"/>
              <a:buNone/>
              <a:defRPr sz="1200"/>
            </a:lvl3pPr>
            <a:lvl4pPr indent="-228600" lvl="3" marL="1828800" algn="l">
              <a:lnSpc>
                <a:spcPct val="120000"/>
              </a:lnSpc>
              <a:spcBef>
                <a:spcPts val="500"/>
              </a:spcBef>
              <a:spcAft>
                <a:spcPts val="0"/>
              </a:spcAft>
              <a:buSzPts val="1600"/>
              <a:buNone/>
              <a:defRPr sz="1000"/>
            </a:lvl4pPr>
            <a:lvl5pPr indent="-228600" lvl="4" marL="2286000" algn="l">
              <a:lnSpc>
                <a:spcPct val="120000"/>
              </a:lnSpc>
              <a:spcBef>
                <a:spcPts val="500"/>
              </a:spcBef>
              <a:spcAft>
                <a:spcPts val="0"/>
              </a:spcAft>
              <a:buSzPts val="1600"/>
              <a:buNone/>
              <a:defRPr sz="1000"/>
            </a:lvl5pPr>
            <a:lvl6pPr indent="-228600" lvl="5" marL="2743200" algn="l">
              <a:lnSpc>
                <a:spcPct val="120000"/>
              </a:lnSpc>
              <a:spcBef>
                <a:spcPts val="500"/>
              </a:spcBef>
              <a:spcAft>
                <a:spcPts val="0"/>
              </a:spcAft>
              <a:buSzPts val="1600"/>
              <a:buNone/>
              <a:defRPr sz="1000"/>
            </a:lvl6pPr>
            <a:lvl7pPr indent="-228600" lvl="6" marL="3200400" algn="l">
              <a:lnSpc>
                <a:spcPct val="120000"/>
              </a:lnSpc>
              <a:spcBef>
                <a:spcPts val="500"/>
              </a:spcBef>
              <a:spcAft>
                <a:spcPts val="0"/>
              </a:spcAft>
              <a:buSzPts val="1600"/>
              <a:buNone/>
              <a:defRPr sz="1000"/>
            </a:lvl7pPr>
            <a:lvl8pPr indent="-228600" lvl="7" marL="3657600" algn="l">
              <a:lnSpc>
                <a:spcPct val="120000"/>
              </a:lnSpc>
              <a:spcBef>
                <a:spcPts val="500"/>
              </a:spcBef>
              <a:spcAft>
                <a:spcPts val="0"/>
              </a:spcAft>
              <a:buSzPts val="1600"/>
              <a:buNone/>
              <a:defRPr sz="1000"/>
            </a:lvl8pPr>
            <a:lvl9pPr indent="-228600" lvl="8" marL="4114800" algn="l">
              <a:lnSpc>
                <a:spcPct val="120000"/>
              </a:lnSpc>
              <a:spcBef>
                <a:spcPts val="500"/>
              </a:spcBef>
              <a:spcAft>
                <a:spcPts val="0"/>
              </a:spcAft>
              <a:buSzPts val="1600"/>
              <a:buNone/>
              <a:defRPr sz="1000"/>
            </a:lvl9pPr>
          </a:lstStyle>
          <a:p/>
        </p:txBody>
      </p:sp>
      <p:sp>
        <p:nvSpPr>
          <p:cNvPr id="91" name="Google Shape;91;p31"/>
          <p:cNvSpPr txBox="1"/>
          <p:nvPr>
            <p:ph idx="10" type="dt"/>
          </p:nvPr>
        </p:nvSpPr>
        <p:spPr>
          <a:xfrm>
            <a:off x="7298083" y="5757334"/>
            <a:ext cx="3784600" cy="498470"/>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2" name="Google Shape;92;p31"/>
          <p:cNvSpPr txBox="1"/>
          <p:nvPr>
            <p:ph idx="11" type="ftr"/>
          </p:nvPr>
        </p:nvSpPr>
        <p:spPr>
          <a:xfrm>
            <a:off x="685801" y="5757334"/>
            <a:ext cx="5499719" cy="49847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3" name="Google Shape;93;p31"/>
          <p:cNvSpPr txBox="1"/>
          <p:nvPr>
            <p:ph idx="12" type="sldNum"/>
          </p:nvPr>
        </p:nvSpPr>
        <p:spPr>
          <a:xfrm>
            <a:off x="6287121" y="5757334"/>
            <a:ext cx="907186" cy="498470"/>
          </a:xfrm>
          <a:prstGeom prst="rect">
            <a:avLst/>
          </a:prstGeom>
          <a:noFill/>
          <a:ln>
            <a:noFill/>
          </a:ln>
        </p:spPr>
        <p:txBody>
          <a:bodyPr anchorCtr="0" anchor="ctr" bIns="45700" lIns="91425" spcFirstLastPara="1" rIns="91425" wrap="square" tIns="45700">
            <a:noAutofit/>
          </a:bodyPr>
          <a:lstStyle>
            <a:lvl1pPr indent="0" lvl="0" marL="0" marR="0" algn="ctr">
              <a:lnSpc>
                <a:spcPct val="100000"/>
              </a:lnSpc>
              <a:spcBef>
                <a:spcPts val="0"/>
              </a:spcBef>
              <a:spcAft>
                <a:spcPts val="0"/>
              </a:spcAft>
              <a:buClr>
                <a:srgbClr val="000000"/>
              </a:buClr>
              <a:buSzPts val="3200"/>
              <a:buFont typeface="Arial"/>
              <a:buNone/>
              <a:defRPr b="0" i="0" sz="3200" u="none" cap="none" strike="noStrike">
                <a:solidFill>
                  <a:srgbClr val="5C0607"/>
                </a:solidFill>
                <a:latin typeface="Impact"/>
                <a:ea typeface="Impact"/>
                <a:cs typeface="Impact"/>
                <a:sym typeface="Impact"/>
              </a:defRPr>
            </a:lvl1pPr>
            <a:lvl2pPr indent="0" lvl="1" marL="0" marR="0" algn="ctr">
              <a:lnSpc>
                <a:spcPct val="100000"/>
              </a:lnSpc>
              <a:spcBef>
                <a:spcPts val="0"/>
              </a:spcBef>
              <a:spcAft>
                <a:spcPts val="0"/>
              </a:spcAft>
              <a:buClr>
                <a:srgbClr val="000000"/>
              </a:buClr>
              <a:buSzPts val="3200"/>
              <a:buFont typeface="Arial"/>
              <a:buNone/>
              <a:defRPr b="0" i="0" sz="3200" u="none" cap="none" strike="noStrike">
                <a:solidFill>
                  <a:srgbClr val="5C0607"/>
                </a:solidFill>
                <a:latin typeface="Impact"/>
                <a:ea typeface="Impact"/>
                <a:cs typeface="Impact"/>
                <a:sym typeface="Impact"/>
              </a:defRPr>
            </a:lvl2pPr>
            <a:lvl3pPr indent="0" lvl="2" marL="0" marR="0" algn="ctr">
              <a:lnSpc>
                <a:spcPct val="100000"/>
              </a:lnSpc>
              <a:spcBef>
                <a:spcPts val="0"/>
              </a:spcBef>
              <a:spcAft>
                <a:spcPts val="0"/>
              </a:spcAft>
              <a:buClr>
                <a:srgbClr val="000000"/>
              </a:buClr>
              <a:buSzPts val="3200"/>
              <a:buFont typeface="Arial"/>
              <a:buNone/>
              <a:defRPr b="0" i="0" sz="3200" u="none" cap="none" strike="noStrike">
                <a:solidFill>
                  <a:srgbClr val="5C0607"/>
                </a:solidFill>
                <a:latin typeface="Impact"/>
                <a:ea typeface="Impact"/>
                <a:cs typeface="Impact"/>
                <a:sym typeface="Impact"/>
              </a:defRPr>
            </a:lvl3pPr>
            <a:lvl4pPr indent="0" lvl="3" marL="0" marR="0" algn="ctr">
              <a:lnSpc>
                <a:spcPct val="100000"/>
              </a:lnSpc>
              <a:spcBef>
                <a:spcPts val="0"/>
              </a:spcBef>
              <a:spcAft>
                <a:spcPts val="0"/>
              </a:spcAft>
              <a:buClr>
                <a:srgbClr val="000000"/>
              </a:buClr>
              <a:buSzPts val="3200"/>
              <a:buFont typeface="Arial"/>
              <a:buNone/>
              <a:defRPr b="0" i="0" sz="3200" u="none" cap="none" strike="noStrike">
                <a:solidFill>
                  <a:srgbClr val="5C0607"/>
                </a:solidFill>
                <a:latin typeface="Impact"/>
                <a:ea typeface="Impact"/>
                <a:cs typeface="Impact"/>
                <a:sym typeface="Impact"/>
              </a:defRPr>
            </a:lvl4pPr>
            <a:lvl5pPr indent="0" lvl="4" marL="0" marR="0" algn="ctr">
              <a:lnSpc>
                <a:spcPct val="100000"/>
              </a:lnSpc>
              <a:spcBef>
                <a:spcPts val="0"/>
              </a:spcBef>
              <a:spcAft>
                <a:spcPts val="0"/>
              </a:spcAft>
              <a:buClr>
                <a:srgbClr val="000000"/>
              </a:buClr>
              <a:buSzPts val="3200"/>
              <a:buFont typeface="Arial"/>
              <a:buNone/>
              <a:defRPr b="0" i="0" sz="3200" u="none" cap="none" strike="noStrike">
                <a:solidFill>
                  <a:srgbClr val="5C0607"/>
                </a:solidFill>
                <a:latin typeface="Impact"/>
                <a:ea typeface="Impact"/>
                <a:cs typeface="Impact"/>
                <a:sym typeface="Impact"/>
              </a:defRPr>
            </a:lvl5pPr>
            <a:lvl6pPr indent="0" lvl="5" marL="0" marR="0" algn="ctr">
              <a:lnSpc>
                <a:spcPct val="100000"/>
              </a:lnSpc>
              <a:spcBef>
                <a:spcPts val="0"/>
              </a:spcBef>
              <a:spcAft>
                <a:spcPts val="0"/>
              </a:spcAft>
              <a:buClr>
                <a:srgbClr val="000000"/>
              </a:buClr>
              <a:buSzPts val="3200"/>
              <a:buFont typeface="Arial"/>
              <a:buNone/>
              <a:defRPr b="0" i="0" sz="3200" u="none" cap="none" strike="noStrike">
                <a:solidFill>
                  <a:srgbClr val="5C0607"/>
                </a:solidFill>
                <a:latin typeface="Impact"/>
                <a:ea typeface="Impact"/>
                <a:cs typeface="Impact"/>
                <a:sym typeface="Impact"/>
              </a:defRPr>
            </a:lvl6pPr>
            <a:lvl7pPr indent="0" lvl="6" marL="0" marR="0" algn="ctr">
              <a:lnSpc>
                <a:spcPct val="100000"/>
              </a:lnSpc>
              <a:spcBef>
                <a:spcPts val="0"/>
              </a:spcBef>
              <a:spcAft>
                <a:spcPts val="0"/>
              </a:spcAft>
              <a:buClr>
                <a:srgbClr val="000000"/>
              </a:buClr>
              <a:buSzPts val="3200"/>
              <a:buFont typeface="Arial"/>
              <a:buNone/>
              <a:defRPr b="0" i="0" sz="3200" u="none" cap="none" strike="noStrike">
                <a:solidFill>
                  <a:srgbClr val="5C0607"/>
                </a:solidFill>
                <a:latin typeface="Impact"/>
                <a:ea typeface="Impact"/>
                <a:cs typeface="Impact"/>
                <a:sym typeface="Impact"/>
              </a:defRPr>
            </a:lvl7pPr>
            <a:lvl8pPr indent="0" lvl="7" marL="0" marR="0" algn="ctr">
              <a:lnSpc>
                <a:spcPct val="100000"/>
              </a:lnSpc>
              <a:spcBef>
                <a:spcPts val="0"/>
              </a:spcBef>
              <a:spcAft>
                <a:spcPts val="0"/>
              </a:spcAft>
              <a:buClr>
                <a:srgbClr val="000000"/>
              </a:buClr>
              <a:buSzPts val="3200"/>
              <a:buFont typeface="Arial"/>
              <a:buNone/>
              <a:defRPr b="0" i="0" sz="3200" u="none" cap="none" strike="noStrike">
                <a:solidFill>
                  <a:srgbClr val="5C0607"/>
                </a:solidFill>
                <a:latin typeface="Impact"/>
                <a:ea typeface="Impact"/>
                <a:cs typeface="Impact"/>
                <a:sym typeface="Impact"/>
              </a:defRPr>
            </a:lvl8pPr>
            <a:lvl9pPr indent="0" lvl="8" marL="0" marR="0" algn="ctr">
              <a:lnSpc>
                <a:spcPct val="100000"/>
              </a:lnSpc>
              <a:spcBef>
                <a:spcPts val="0"/>
              </a:spcBef>
              <a:spcAft>
                <a:spcPts val="0"/>
              </a:spcAft>
              <a:buClr>
                <a:srgbClr val="000000"/>
              </a:buClr>
              <a:buSzPts val="3200"/>
              <a:buFont typeface="Arial"/>
              <a:buNone/>
              <a:defRPr b="0" i="0" sz="3200" u="none" cap="none" strike="noStrike">
                <a:solidFill>
                  <a:srgbClr val="5C0607"/>
                </a:solidFill>
                <a:latin typeface="Impact"/>
                <a:ea typeface="Impact"/>
                <a:cs typeface="Impact"/>
                <a:sym typeface="Impac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anoramic Picture with Caption">
  <p:cSld name="Panoramic Picture with Caption">
    <p:spTree>
      <p:nvGrpSpPr>
        <p:cNvPr id="94" name="Shape 94"/>
        <p:cNvGrpSpPr/>
        <p:nvPr/>
      </p:nvGrpSpPr>
      <p:grpSpPr>
        <a:xfrm>
          <a:off x="0" y="0"/>
          <a:ext cx="0" cy="0"/>
          <a:chOff x="0" y="0"/>
          <a:chExt cx="0" cy="0"/>
        </a:xfrm>
      </p:grpSpPr>
      <p:sp>
        <p:nvSpPr>
          <p:cNvPr id="95" name="Google Shape;95;p32"/>
          <p:cNvSpPr txBox="1"/>
          <p:nvPr>
            <p:ph type="title"/>
          </p:nvPr>
        </p:nvSpPr>
        <p:spPr>
          <a:xfrm>
            <a:off x="685800" y="4106333"/>
            <a:ext cx="10394708" cy="588846"/>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accent1"/>
              </a:buClr>
              <a:buSzPts val="3200"/>
              <a:buFont typeface="Impact"/>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6" name="Google Shape;96;p32"/>
          <p:cNvSpPr/>
          <p:nvPr>
            <p:ph idx="2" type="pic"/>
          </p:nvPr>
        </p:nvSpPr>
        <p:spPr>
          <a:xfrm>
            <a:off x="685801" y="685799"/>
            <a:ext cx="10392513" cy="3194903"/>
          </a:xfrm>
          <a:prstGeom prst="rect">
            <a:avLst/>
          </a:prstGeom>
          <a:noFill/>
          <a:ln cap="flat" cmpd="thinThick" w="57150">
            <a:solidFill>
              <a:srgbClr val="7F7F7F"/>
            </a:solidFill>
            <a:prstDash val="solid"/>
            <a:miter lim="800000"/>
            <a:headEnd len="sm" w="sm" type="none"/>
            <a:tailEnd len="sm" w="sm" type="none"/>
          </a:ln>
        </p:spPr>
      </p:sp>
      <p:sp>
        <p:nvSpPr>
          <p:cNvPr id="97" name="Google Shape;97;p32"/>
          <p:cNvSpPr txBox="1"/>
          <p:nvPr>
            <p:ph idx="1" type="body"/>
          </p:nvPr>
        </p:nvSpPr>
        <p:spPr>
          <a:xfrm>
            <a:off x="685780" y="4702923"/>
            <a:ext cx="10394728" cy="682472"/>
          </a:xfrm>
          <a:prstGeom prst="rect">
            <a:avLst/>
          </a:prstGeom>
          <a:noFill/>
          <a:ln>
            <a:noFill/>
          </a:ln>
        </p:spPr>
        <p:txBody>
          <a:bodyPr anchorCtr="0" anchor="t" bIns="45700" lIns="91425" spcFirstLastPara="1" rIns="91425" wrap="square" tIns="45700">
            <a:normAutofit/>
          </a:bodyPr>
          <a:lstStyle>
            <a:lvl1pPr indent="-228600" lvl="0" marL="457200" algn="l">
              <a:lnSpc>
                <a:spcPct val="120000"/>
              </a:lnSpc>
              <a:spcBef>
                <a:spcPts val="1000"/>
              </a:spcBef>
              <a:spcAft>
                <a:spcPts val="0"/>
              </a:spcAft>
              <a:buSzPts val="2560"/>
              <a:buNone/>
              <a:defRPr sz="1600"/>
            </a:lvl1pPr>
            <a:lvl2pPr indent="-228600" lvl="1" marL="914400" algn="l">
              <a:lnSpc>
                <a:spcPct val="120000"/>
              </a:lnSpc>
              <a:spcBef>
                <a:spcPts val="500"/>
              </a:spcBef>
              <a:spcAft>
                <a:spcPts val="0"/>
              </a:spcAft>
              <a:buSzPts val="2240"/>
              <a:buNone/>
              <a:defRPr sz="1400"/>
            </a:lvl2pPr>
            <a:lvl3pPr indent="-228600" lvl="2" marL="1371600" algn="l">
              <a:lnSpc>
                <a:spcPct val="120000"/>
              </a:lnSpc>
              <a:spcBef>
                <a:spcPts val="500"/>
              </a:spcBef>
              <a:spcAft>
                <a:spcPts val="0"/>
              </a:spcAft>
              <a:buSzPts val="1920"/>
              <a:buNone/>
              <a:defRPr sz="1200"/>
            </a:lvl3pPr>
            <a:lvl4pPr indent="-228600" lvl="3" marL="1828800" algn="l">
              <a:lnSpc>
                <a:spcPct val="120000"/>
              </a:lnSpc>
              <a:spcBef>
                <a:spcPts val="500"/>
              </a:spcBef>
              <a:spcAft>
                <a:spcPts val="0"/>
              </a:spcAft>
              <a:buSzPts val="1600"/>
              <a:buNone/>
              <a:defRPr sz="1000"/>
            </a:lvl4pPr>
            <a:lvl5pPr indent="-228600" lvl="4" marL="2286000" algn="l">
              <a:lnSpc>
                <a:spcPct val="120000"/>
              </a:lnSpc>
              <a:spcBef>
                <a:spcPts val="500"/>
              </a:spcBef>
              <a:spcAft>
                <a:spcPts val="0"/>
              </a:spcAft>
              <a:buSzPts val="1600"/>
              <a:buNone/>
              <a:defRPr sz="1000"/>
            </a:lvl5pPr>
            <a:lvl6pPr indent="-228600" lvl="5" marL="2743200" algn="l">
              <a:lnSpc>
                <a:spcPct val="120000"/>
              </a:lnSpc>
              <a:spcBef>
                <a:spcPts val="500"/>
              </a:spcBef>
              <a:spcAft>
                <a:spcPts val="0"/>
              </a:spcAft>
              <a:buSzPts val="1600"/>
              <a:buNone/>
              <a:defRPr sz="1000"/>
            </a:lvl6pPr>
            <a:lvl7pPr indent="-228600" lvl="6" marL="3200400" algn="l">
              <a:lnSpc>
                <a:spcPct val="120000"/>
              </a:lnSpc>
              <a:spcBef>
                <a:spcPts val="500"/>
              </a:spcBef>
              <a:spcAft>
                <a:spcPts val="0"/>
              </a:spcAft>
              <a:buSzPts val="1600"/>
              <a:buNone/>
              <a:defRPr sz="1000"/>
            </a:lvl7pPr>
            <a:lvl8pPr indent="-228600" lvl="7" marL="3657600" algn="l">
              <a:lnSpc>
                <a:spcPct val="120000"/>
              </a:lnSpc>
              <a:spcBef>
                <a:spcPts val="500"/>
              </a:spcBef>
              <a:spcAft>
                <a:spcPts val="0"/>
              </a:spcAft>
              <a:buSzPts val="1600"/>
              <a:buNone/>
              <a:defRPr sz="1000"/>
            </a:lvl8pPr>
            <a:lvl9pPr indent="-228600" lvl="8" marL="4114800" algn="l">
              <a:lnSpc>
                <a:spcPct val="120000"/>
              </a:lnSpc>
              <a:spcBef>
                <a:spcPts val="500"/>
              </a:spcBef>
              <a:spcAft>
                <a:spcPts val="0"/>
              </a:spcAft>
              <a:buSzPts val="1600"/>
              <a:buNone/>
              <a:defRPr sz="1000"/>
            </a:lvl9pPr>
          </a:lstStyle>
          <a:p/>
        </p:txBody>
      </p:sp>
      <p:sp>
        <p:nvSpPr>
          <p:cNvPr id="98" name="Google Shape;98;p32"/>
          <p:cNvSpPr txBox="1"/>
          <p:nvPr>
            <p:ph idx="10" type="dt"/>
          </p:nvPr>
        </p:nvSpPr>
        <p:spPr>
          <a:xfrm>
            <a:off x="7298083" y="5757334"/>
            <a:ext cx="3784600" cy="498470"/>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9" name="Google Shape;99;p32"/>
          <p:cNvSpPr txBox="1"/>
          <p:nvPr>
            <p:ph idx="11" type="ftr"/>
          </p:nvPr>
        </p:nvSpPr>
        <p:spPr>
          <a:xfrm>
            <a:off x="685801" y="5757334"/>
            <a:ext cx="5499719" cy="49847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0" name="Google Shape;100;p32"/>
          <p:cNvSpPr txBox="1"/>
          <p:nvPr>
            <p:ph idx="12" type="sldNum"/>
          </p:nvPr>
        </p:nvSpPr>
        <p:spPr>
          <a:xfrm>
            <a:off x="6287121" y="5757334"/>
            <a:ext cx="907186" cy="498470"/>
          </a:xfrm>
          <a:prstGeom prst="rect">
            <a:avLst/>
          </a:prstGeom>
          <a:noFill/>
          <a:ln>
            <a:noFill/>
          </a:ln>
        </p:spPr>
        <p:txBody>
          <a:bodyPr anchorCtr="0" anchor="ctr" bIns="45700" lIns="91425" spcFirstLastPara="1" rIns="91425" wrap="square" tIns="45700">
            <a:noAutofit/>
          </a:bodyPr>
          <a:lstStyle>
            <a:lvl1pPr indent="0" lvl="0" marL="0" marR="0" algn="ctr">
              <a:lnSpc>
                <a:spcPct val="100000"/>
              </a:lnSpc>
              <a:spcBef>
                <a:spcPts val="0"/>
              </a:spcBef>
              <a:spcAft>
                <a:spcPts val="0"/>
              </a:spcAft>
              <a:buClr>
                <a:srgbClr val="000000"/>
              </a:buClr>
              <a:buSzPts val="3200"/>
              <a:buFont typeface="Arial"/>
              <a:buNone/>
              <a:defRPr b="0" i="0" sz="3200" u="none" cap="none" strike="noStrike">
                <a:solidFill>
                  <a:srgbClr val="5C0607"/>
                </a:solidFill>
                <a:latin typeface="Impact"/>
                <a:ea typeface="Impact"/>
                <a:cs typeface="Impact"/>
                <a:sym typeface="Impact"/>
              </a:defRPr>
            </a:lvl1pPr>
            <a:lvl2pPr indent="0" lvl="1" marL="0" marR="0" algn="ctr">
              <a:lnSpc>
                <a:spcPct val="100000"/>
              </a:lnSpc>
              <a:spcBef>
                <a:spcPts val="0"/>
              </a:spcBef>
              <a:spcAft>
                <a:spcPts val="0"/>
              </a:spcAft>
              <a:buClr>
                <a:srgbClr val="000000"/>
              </a:buClr>
              <a:buSzPts val="3200"/>
              <a:buFont typeface="Arial"/>
              <a:buNone/>
              <a:defRPr b="0" i="0" sz="3200" u="none" cap="none" strike="noStrike">
                <a:solidFill>
                  <a:srgbClr val="5C0607"/>
                </a:solidFill>
                <a:latin typeface="Impact"/>
                <a:ea typeface="Impact"/>
                <a:cs typeface="Impact"/>
                <a:sym typeface="Impact"/>
              </a:defRPr>
            </a:lvl2pPr>
            <a:lvl3pPr indent="0" lvl="2" marL="0" marR="0" algn="ctr">
              <a:lnSpc>
                <a:spcPct val="100000"/>
              </a:lnSpc>
              <a:spcBef>
                <a:spcPts val="0"/>
              </a:spcBef>
              <a:spcAft>
                <a:spcPts val="0"/>
              </a:spcAft>
              <a:buClr>
                <a:srgbClr val="000000"/>
              </a:buClr>
              <a:buSzPts val="3200"/>
              <a:buFont typeface="Arial"/>
              <a:buNone/>
              <a:defRPr b="0" i="0" sz="3200" u="none" cap="none" strike="noStrike">
                <a:solidFill>
                  <a:srgbClr val="5C0607"/>
                </a:solidFill>
                <a:latin typeface="Impact"/>
                <a:ea typeface="Impact"/>
                <a:cs typeface="Impact"/>
                <a:sym typeface="Impact"/>
              </a:defRPr>
            </a:lvl3pPr>
            <a:lvl4pPr indent="0" lvl="3" marL="0" marR="0" algn="ctr">
              <a:lnSpc>
                <a:spcPct val="100000"/>
              </a:lnSpc>
              <a:spcBef>
                <a:spcPts val="0"/>
              </a:spcBef>
              <a:spcAft>
                <a:spcPts val="0"/>
              </a:spcAft>
              <a:buClr>
                <a:srgbClr val="000000"/>
              </a:buClr>
              <a:buSzPts val="3200"/>
              <a:buFont typeface="Arial"/>
              <a:buNone/>
              <a:defRPr b="0" i="0" sz="3200" u="none" cap="none" strike="noStrike">
                <a:solidFill>
                  <a:srgbClr val="5C0607"/>
                </a:solidFill>
                <a:latin typeface="Impact"/>
                <a:ea typeface="Impact"/>
                <a:cs typeface="Impact"/>
                <a:sym typeface="Impact"/>
              </a:defRPr>
            </a:lvl4pPr>
            <a:lvl5pPr indent="0" lvl="4" marL="0" marR="0" algn="ctr">
              <a:lnSpc>
                <a:spcPct val="100000"/>
              </a:lnSpc>
              <a:spcBef>
                <a:spcPts val="0"/>
              </a:spcBef>
              <a:spcAft>
                <a:spcPts val="0"/>
              </a:spcAft>
              <a:buClr>
                <a:srgbClr val="000000"/>
              </a:buClr>
              <a:buSzPts val="3200"/>
              <a:buFont typeface="Arial"/>
              <a:buNone/>
              <a:defRPr b="0" i="0" sz="3200" u="none" cap="none" strike="noStrike">
                <a:solidFill>
                  <a:srgbClr val="5C0607"/>
                </a:solidFill>
                <a:latin typeface="Impact"/>
                <a:ea typeface="Impact"/>
                <a:cs typeface="Impact"/>
                <a:sym typeface="Impact"/>
              </a:defRPr>
            </a:lvl5pPr>
            <a:lvl6pPr indent="0" lvl="5" marL="0" marR="0" algn="ctr">
              <a:lnSpc>
                <a:spcPct val="100000"/>
              </a:lnSpc>
              <a:spcBef>
                <a:spcPts val="0"/>
              </a:spcBef>
              <a:spcAft>
                <a:spcPts val="0"/>
              </a:spcAft>
              <a:buClr>
                <a:srgbClr val="000000"/>
              </a:buClr>
              <a:buSzPts val="3200"/>
              <a:buFont typeface="Arial"/>
              <a:buNone/>
              <a:defRPr b="0" i="0" sz="3200" u="none" cap="none" strike="noStrike">
                <a:solidFill>
                  <a:srgbClr val="5C0607"/>
                </a:solidFill>
                <a:latin typeface="Impact"/>
                <a:ea typeface="Impact"/>
                <a:cs typeface="Impact"/>
                <a:sym typeface="Impact"/>
              </a:defRPr>
            </a:lvl6pPr>
            <a:lvl7pPr indent="0" lvl="6" marL="0" marR="0" algn="ctr">
              <a:lnSpc>
                <a:spcPct val="100000"/>
              </a:lnSpc>
              <a:spcBef>
                <a:spcPts val="0"/>
              </a:spcBef>
              <a:spcAft>
                <a:spcPts val="0"/>
              </a:spcAft>
              <a:buClr>
                <a:srgbClr val="000000"/>
              </a:buClr>
              <a:buSzPts val="3200"/>
              <a:buFont typeface="Arial"/>
              <a:buNone/>
              <a:defRPr b="0" i="0" sz="3200" u="none" cap="none" strike="noStrike">
                <a:solidFill>
                  <a:srgbClr val="5C0607"/>
                </a:solidFill>
                <a:latin typeface="Impact"/>
                <a:ea typeface="Impact"/>
                <a:cs typeface="Impact"/>
                <a:sym typeface="Impact"/>
              </a:defRPr>
            </a:lvl7pPr>
            <a:lvl8pPr indent="0" lvl="7" marL="0" marR="0" algn="ctr">
              <a:lnSpc>
                <a:spcPct val="100000"/>
              </a:lnSpc>
              <a:spcBef>
                <a:spcPts val="0"/>
              </a:spcBef>
              <a:spcAft>
                <a:spcPts val="0"/>
              </a:spcAft>
              <a:buClr>
                <a:srgbClr val="000000"/>
              </a:buClr>
              <a:buSzPts val="3200"/>
              <a:buFont typeface="Arial"/>
              <a:buNone/>
              <a:defRPr b="0" i="0" sz="3200" u="none" cap="none" strike="noStrike">
                <a:solidFill>
                  <a:srgbClr val="5C0607"/>
                </a:solidFill>
                <a:latin typeface="Impact"/>
                <a:ea typeface="Impact"/>
                <a:cs typeface="Impact"/>
                <a:sym typeface="Impact"/>
              </a:defRPr>
            </a:lvl8pPr>
            <a:lvl9pPr indent="0" lvl="8" marL="0" marR="0" algn="ctr">
              <a:lnSpc>
                <a:spcPct val="100000"/>
              </a:lnSpc>
              <a:spcBef>
                <a:spcPts val="0"/>
              </a:spcBef>
              <a:spcAft>
                <a:spcPts val="0"/>
              </a:spcAft>
              <a:buClr>
                <a:srgbClr val="000000"/>
              </a:buClr>
              <a:buSzPts val="3200"/>
              <a:buFont typeface="Arial"/>
              <a:buNone/>
              <a:defRPr b="0" i="0" sz="3200" u="none" cap="none" strike="noStrike">
                <a:solidFill>
                  <a:srgbClr val="5C0607"/>
                </a:solidFill>
                <a:latin typeface="Impact"/>
                <a:ea typeface="Impact"/>
                <a:cs typeface="Impact"/>
                <a:sym typeface="Impac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aption">
  <p:cSld name="Title and Caption">
    <p:spTree>
      <p:nvGrpSpPr>
        <p:cNvPr id="101" name="Shape 101"/>
        <p:cNvGrpSpPr/>
        <p:nvPr/>
      </p:nvGrpSpPr>
      <p:grpSpPr>
        <a:xfrm>
          <a:off x="0" y="0"/>
          <a:ext cx="0" cy="0"/>
          <a:chOff x="0" y="0"/>
          <a:chExt cx="0" cy="0"/>
        </a:xfrm>
      </p:grpSpPr>
      <p:sp>
        <p:nvSpPr>
          <p:cNvPr id="102" name="Google Shape;102;p33"/>
          <p:cNvSpPr txBox="1"/>
          <p:nvPr>
            <p:ph type="title"/>
          </p:nvPr>
        </p:nvSpPr>
        <p:spPr>
          <a:xfrm>
            <a:off x="685801" y="685800"/>
            <a:ext cx="10396902" cy="3194903"/>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accent1"/>
              </a:buClr>
              <a:buSzPts val="4800"/>
              <a:buFont typeface="Impact"/>
              <a:buNone/>
              <a:defRPr sz="48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3" name="Google Shape;103;p33"/>
          <p:cNvSpPr txBox="1"/>
          <p:nvPr>
            <p:ph idx="1" type="body"/>
          </p:nvPr>
        </p:nvSpPr>
        <p:spPr>
          <a:xfrm>
            <a:off x="685779" y="4106333"/>
            <a:ext cx="10394729" cy="1273606"/>
          </a:xfrm>
          <a:prstGeom prst="rect">
            <a:avLst/>
          </a:prstGeom>
          <a:noFill/>
          <a:ln>
            <a:noFill/>
          </a:ln>
        </p:spPr>
        <p:txBody>
          <a:bodyPr anchorCtr="0" anchor="ctr" bIns="45700" lIns="91425" spcFirstLastPara="1" rIns="91425" wrap="square" tIns="45700">
            <a:normAutofit/>
          </a:bodyPr>
          <a:lstStyle>
            <a:lvl1pPr indent="-228600" lvl="0" marL="457200" algn="ctr">
              <a:lnSpc>
                <a:spcPct val="120000"/>
              </a:lnSpc>
              <a:spcBef>
                <a:spcPts val="1000"/>
              </a:spcBef>
              <a:spcAft>
                <a:spcPts val="0"/>
              </a:spcAft>
              <a:buSzPts val="2880"/>
              <a:buNone/>
              <a:defRPr sz="1800"/>
            </a:lvl1pPr>
            <a:lvl2pPr indent="-228600" lvl="1" marL="914400" algn="l">
              <a:lnSpc>
                <a:spcPct val="120000"/>
              </a:lnSpc>
              <a:spcBef>
                <a:spcPts val="500"/>
              </a:spcBef>
              <a:spcAft>
                <a:spcPts val="0"/>
              </a:spcAft>
              <a:buSzPts val="2240"/>
              <a:buNone/>
              <a:defRPr sz="1400"/>
            </a:lvl2pPr>
            <a:lvl3pPr indent="-228600" lvl="2" marL="1371600" algn="l">
              <a:lnSpc>
                <a:spcPct val="120000"/>
              </a:lnSpc>
              <a:spcBef>
                <a:spcPts val="500"/>
              </a:spcBef>
              <a:spcAft>
                <a:spcPts val="0"/>
              </a:spcAft>
              <a:buSzPts val="1920"/>
              <a:buNone/>
              <a:defRPr sz="1200"/>
            </a:lvl3pPr>
            <a:lvl4pPr indent="-228600" lvl="3" marL="1828800" algn="l">
              <a:lnSpc>
                <a:spcPct val="120000"/>
              </a:lnSpc>
              <a:spcBef>
                <a:spcPts val="500"/>
              </a:spcBef>
              <a:spcAft>
                <a:spcPts val="0"/>
              </a:spcAft>
              <a:buSzPts val="1600"/>
              <a:buNone/>
              <a:defRPr sz="1000"/>
            </a:lvl4pPr>
            <a:lvl5pPr indent="-228600" lvl="4" marL="2286000" algn="l">
              <a:lnSpc>
                <a:spcPct val="120000"/>
              </a:lnSpc>
              <a:spcBef>
                <a:spcPts val="500"/>
              </a:spcBef>
              <a:spcAft>
                <a:spcPts val="0"/>
              </a:spcAft>
              <a:buSzPts val="1600"/>
              <a:buNone/>
              <a:defRPr sz="1000"/>
            </a:lvl5pPr>
            <a:lvl6pPr indent="-228600" lvl="5" marL="2743200" algn="l">
              <a:lnSpc>
                <a:spcPct val="120000"/>
              </a:lnSpc>
              <a:spcBef>
                <a:spcPts val="500"/>
              </a:spcBef>
              <a:spcAft>
                <a:spcPts val="0"/>
              </a:spcAft>
              <a:buSzPts val="1600"/>
              <a:buNone/>
              <a:defRPr sz="1000"/>
            </a:lvl6pPr>
            <a:lvl7pPr indent="-228600" lvl="6" marL="3200400" algn="l">
              <a:lnSpc>
                <a:spcPct val="120000"/>
              </a:lnSpc>
              <a:spcBef>
                <a:spcPts val="500"/>
              </a:spcBef>
              <a:spcAft>
                <a:spcPts val="0"/>
              </a:spcAft>
              <a:buSzPts val="1600"/>
              <a:buNone/>
              <a:defRPr sz="1000"/>
            </a:lvl7pPr>
            <a:lvl8pPr indent="-228600" lvl="7" marL="3657600" algn="l">
              <a:lnSpc>
                <a:spcPct val="120000"/>
              </a:lnSpc>
              <a:spcBef>
                <a:spcPts val="500"/>
              </a:spcBef>
              <a:spcAft>
                <a:spcPts val="0"/>
              </a:spcAft>
              <a:buSzPts val="1600"/>
              <a:buNone/>
              <a:defRPr sz="1000"/>
            </a:lvl8pPr>
            <a:lvl9pPr indent="-228600" lvl="8" marL="4114800" algn="l">
              <a:lnSpc>
                <a:spcPct val="120000"/>
              </a:lnSpc>
              <a:spcBef>
                <a:spcPts val="500"/>
              </a:spcBef>
              <a:spcAft>
                <a:spcPts val="0"/>
              </a:spcAft>
              <a:buSzPts val="1600"/>
              <a:buNone/>
              <a:defRPr sz="1000"/>
            </a:lvl9pPr>
          </a:lstStyle>
          <a:p/>
        </p:txBody>
      </p:sp>
      <p:sp>
        <p:nvSpPr>
          <p:cNvPr id="104" name="Google Shape;104;p33"/>
          <p:cNvSpPr txBox="1"/>
          <p:nvPr>
            <p:ph idx="10" type="dt"/>
          </p:nvPr>
        </p:nvSpPr>
        <p:spPr>
          <a:xfrm>
            <a:off x="7298083" y="5757334"/>
            <a:ext cx="3784600" cy="498470"/>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5" name="Google Shape;105;p33"/>
          <p:cNvSpPr txBox="1"/>
          <p:nvPr>
            <p:ph idx="11" type="ftr"/>
          </p:nvPr>
        </p:nvSpPr>
        <p:spPr>
          <a:xfrm>
            <a:off x="685801" y="5757334"/>
            <a:ext cx="5499719" cy="49847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6" name="Google Shape;106;p33"/>
          <p:cNvSpPr txBox="1"/>
          <p:nvPr>
            <p:ph idx="12" type="sldNum"/>
          </p:nvPr>
        </p:nvSpPr>
        <p:spPr>
          <a:xfrm>
            <a:off x="6287121" y="5757334"/>
            <a:ext cx="907186" cy="498470"/>
          </a:xfrm>
          <a:prstGeom prst="rect">
            <a:avLst/>
          </a:prstGeom>
          <a:noFill/>
          <a:ln>
            <a:noFill/>
          </a:ln>
        </p:spPr>
        <p:txBody>
          <a:bodyPr anchorCtr="0" anchor="ctr" bIns="45700" lIns="91425" spcFirstLastPara="1" rIns="91425" wrap="square" tIns="45700">
            <a:noAutofit/>
          </a:bodyPr>
          <a:lstStyle>
            <a:lvl1pPr indent="0" lvl="0" marL="0" marR="0" algn="ctr">
              <a:lnSpc>
                <a:spcPct val="100000"/>
              </a:lnSpc>
              <a:spcBef>
                <a:spcPts val="0"/>
              </a:spcBef>
              <a:spcAft>
                <a:spcPts val="0"/>
              </a:spcAft>
              <a:buClr>
                <a:srgbClr val="000000"/>
              </a:buClr>
              <a:buSzPts val="3200"/>
              <a:buFont typeface="Arial"/>
              <a:buNone/>
              <a:defRPr b="0" i="0" sz="3200" u="none" cap="none" strike="noStrike">
                <a:solidFill>
                  <a:srgbClr val="5C0607"/>
                </a:solidFill>
                <a:latin typeface="Impact"/>
                <a:ea typeface="Impact"/>
                <a:cs typeface="Impact"/>
                <a:sym typeface="Impact"/>
              </a:defRPr>
            </a:lvl1pPr>
            <a:lvl2pPr indent="0" lvl="1" marL="0" marR="0" algn="ctr">
              <a:lnSpc>
                <a:spcPct val="100000"/>
              </a:lnSpc>
              <a:spcBef>
                <a:spcPts val="0"/>
              </a:spcBef>
              <a:spcAft>
                <a:spcPts val="0"/>
              </a:spcAft>
              <a:buClr>
                <a:srgbClr val="000000"/>
              </a:buClr>
              <a:buSzPts val="3200"/>
              <a:buFont typeface="Arial"/>
              <a:buNone/>
              <a:defRPr b="0" i="0" sz="3200" u="none" cap="none" strike="noStrike">
                <a:solidFill>
                  <a:srgbClr val="5C0607"/>
                </a:solidFill>
                <a:latin typeface="Impact"/>
                <a:ea typeface="Impact"/>
                <a:cs typeface="Impact"/>
                <a:sym typeface="Impact"/>
              </a:defRPr>
            </a:lvl2pPr>
            <a:lvl3pPr indent="0" lvl="2" marL="0" marR="0" algn="ctr">
              <a:lnSpc>
                <a:spcPct val="100000"/>
              </a:lnSpc>
              <a:spcBef>
                <a:spcPts val="0"/>
              </a:spcBef>
              <a:spcAft>
                <a:spcPts val="0"/>
              </a:spcAft>
              <a:buClr>
                <a:srgbClr val="000000"/>
              </a:buClr>
              <a:buSzPts val="3200"/>
              <a:buFont typeface="Arial"/>
              <a:buNone/>
              <a:defRPr b="0" i="0" sz="3200" u="none" cap="none" strike="noStrike">
                <a:solidFill>
                  <a:srgbClr val="5C0607"/>
                </a:solidFill>
                <a:latin typeface="Impact"/>
                <a:ea typeface="Impact"/>
                <a:cs typeface="Impact"/>
                <a:sym typeface="Impact"/>
              </a:defRPr>
            </a:lvl3pPr>
            <a:lvl4pPr indent="0" lvl="3" marL="0" marR="0" algn="ctr">
              <a:lnSpc>
                <a:spcPct val="100000"/>
              </a:lnSpc>
              <a:spcBef>
                <a:spcPts val="0"/>
              </a:spcBef>
              <a:spcAft>
                <a:spcPts val="0"/>
              </a:spcAft>
              <a:buClr>
                <a:srgbClr val="000000"/>
              </a:buClr>
              <a:buSzPts val="3200"/>
              <a:buFont typeface="Arial"/>
              <a:buNone/>
              <a:defRPr b="0" i="0" sz="3200" u="none" cap="none" strike="noStrike">
                <a:solidFill>
                  <a:srgbClr val="5C0607"/>
                </a:solidFill>
                <a:latin typeface="Impact"/>
                <a:ea typeface="Impact"/>
                <a:cs typeface="Impact"/>
                <a:sym typeface="Impact"/>
              </a:defRPr>
            </a:lvl4pPr>
            <a:lvl5pPr indent="0" lvl="4" marL="0" marR="0" algn="ctr">
              <a:lnSpc>
                <a:spcPct val="100000"/>
              </a:lnSpc>
              <a:spcBef>
                <a:spcPts val="0"/>
              </a:spcBef>
              <a:spcAft>
                <a:spcPts val="0"/>
              </a:spcAft>
              <a:buClr>
                <a:srgbClr val="000000"/>
              </a:buClr>
              <a:buSzPts val="3200"/>
              <a:buFont typeface="Arial"/>
              <a:buNone/>
              <a:defRPr b="0" i="0" sz="3200" u="none" cap="none" strike="noStrike">
                <a:solidFill>
                  <a:srgbClr val="5C0607"/>
                </a:solidFill>
                <a:latin typeface="Impact"/>
                <a:ea typeface="Impact"/>
                <a:cs typeface="Impact"/>
                <a:sym typeface="Impact"/>
              </a:defRPr>
            </a:lvl5pPr>
            <a:lvl6pPr indent="0" lvl="5" marL="0" marR="0" algn="ctr">
              <a:lnSpc>
                <a:spcPct val="100000"/>
              </a:lnSpc>
              <a:spcBef>
                <a:spcPts val="0"/>
              </a:spcBef>
              <a:spcAft>
                <a:spcPts val="0"/>
              </a:spcAft>
              <a:buClr>
                <a:srgbClr val="000000"/>
              </a:buClr>
              <a:buSzPts val="3200"/>
              <a:buFont typeface="Arial"/>
              <a:buNone/>
              <a:defRPr b="0" i="0" sz="3200" u="none" cap="none" strike="noStrike">
                <a:solidFill>
                  <a:srgbClr val="5C0607"/>
                </a:solidFill>
                <a:latin typeface="Impact"/>
                <a:ea typeface="Impact"/>
                <a:cs typeface="Impact"/>
                <a:sym typeface="Impact"/>
              </a:defRPr>
            </a:lvl6pPr>
            <a:lvl7pPr indent="0" lvl="6" marL="0" marR="0" algn="ctr">
              <a:lnSpc>
                <a:spcPct val="100000"/>
              </a:lnSpc>
              <a:spcBef>
                <a:spcPts val="0"/>
              </a:spcBef>
              <a:spcAft>
                <a:spcPts val="0"/>
              </a:spcAft>
              <a:buClr>
                <a:srgbClr val="000000"/>
              </a:buClr>
              <a:buSzPts val="3200"/>
              <a:buFont typeface="Arial"/>
              <a:buNone/>
              <a:defRPr b="0" i="0" sz="3200" u="none" cap="none" strike="noStrike">
                <a:solidFill>
                  <a:srgbClr val="5C0607"/>
                </a:solidFill>
                <a:latin typeface="Impact"/>
                <a:ea typeface="Impact"/>
                <a:cs typeface="Impact"/>
                <a:sym typeface="Impact"/>
              </a:defRPr>
            </a:lvl7pPr>
            <a:lvl8pPr indent="0" lvl="7" marL="0" marR="0" algn="ctr">
              <a:lnSpc>
                <a:spcPct val="100000"/>
              </a:lnSpc>
              <a:spcBef>
                <a:spcPts val="0"/>
              </a:spcBef>
              <a:spcAft>
                <a:spcPts val="0"/>
              </a:spcAft>
              <a:buClr>
                <a:srgbClr val="000000"/>
              </a:buClr>
              <a:buSzPts val="3200"/>
              <a:buFont typeface="Arial"/>
              <a:buNone/>
              <a:defRPr b="0" i="0" sz="3200" u="none" cap="none" strike="noStrike">
                <a:solidFill>
                  <a:srgbClr val="5C0607"/>
                </a:solidFill>
                <a:latin typeface="Impact"/>
                <a:ea typeface="Impact"/>
                <a:cs typeface="Impact"/>
                <a:sym typeface="Impact"/>
              </a:defRPr>
            </a:lvl8pPr>
            <a:lvl9pPr indent="0" lvl="8" marL="0" marR="0" algn="ctr">
              <a:lnSpc>
                <a:spcPct val="100000"/>
              </a:lnSpc>
              <a:spcBef>
                <a:spcPts val="0"/>
              </a:spcBef>
              <a:spcAft>
                <a:spcPts val="0"/>
              </a:spcAft>
              <a:buClr>
                <a:srgbClr val="000000"/>
              </a:buClr>
              <a:buSzPts val="3200"/>
              <a:buFont typeface="Arial"/>
              <a:buNone/>
              <a:defRPr b="0" i="0" sz="3200" u="none" cap="none" strike="noStrike">
                <a:solidFill>
                  <a:srgbClr val="5C0607"/>
                </a:solidFill>
                <a:latin typeface="Impact"/>
                <a:ea typeface="Impact"/>
                <a:cs typeface="Impact"/>
                <a:sym typeface="Impac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with Caption">
  <p:cSld name="Quote with Caption">
    <p:spTree>
      <p:nvGrpSpPr>
        <p:cNvPr id="107" name="Shape 107"/>
        <p:cNvGrpSpPr/>
        <p:nvPr/>
      </p:nvGrpSpPr>
      <p:grpSpPr>
        <a:xfrm>
          <a:off x="0" y="0"/>
          <a:ext cx="0" cy="0"/>
          <a:chOff x="0" y="0"/>
          <a:chExt cx="0" cy="0"/>
        </a:xfrm>
      </p:grpSpPr>
      <p:sp>
        <p:nvSpPr>
          <p:cNvPr id="108" name="Google Shape;108;p34"/>
          <p:cNvSpPr txBox="1"/>
          <p:nvPr>
            <p:ph type="title"/>
          </p:nvPr>
        </p:nvSpPr>
        <p:spPr>
          <a:xfrm>
            <a:off x="1121732" y="685800"/>
            <a:ext cx="9525020" cy="2916704"/>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accent1"/>
              </a:buClr>
              <a:buSzPts val="4800"/>
              <a:buFont typeface="Impact"/>
              <a:buNone/>
              <a:defRPr sz="48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9" name="Google Shape;109;p34"/>
          <p:cNvSpPr txBox="1"/>
          <p:nvPr>
            <p:ph idx="1" type="body"/>
          </p:nvPr>
        </p:nvSpPr>
        <p:spPr>
          <a:xfrm>
            <a:off x="1550264" y="3610032"/>
            <a:ext cx="8667956" cy="377768"/>
          </a:xfrm>
          <a:prstGeom prst="rect">
            <a:avLst/>
          </a:prstGeom>
          <a:noFill/>
          <a:ln>
            <a:noFill/>
          </a:ln>
        </p:spPr>
        <p:txBody>
          <a:bodyPr anchorCtr="0" anchor="t" bIns="45700" lIns="91425" spcFirstLastPara="1" rIns="91425" wrap="square" tIns="45700">
            <a:normAutofit/>
          </a:bodyPr>
          <a:lstStyle>
            <a:lvl1pPr indent="-228600" lvl="0" marL="457200" algn="r">
              <a:lnSpc>
                <a:spcPct val="120000"/>
              </a:lnSpc>
              <a:spcBef>
                <a:spcPts val="1000"/>
              </a:spcBef>
              <a:spcAft>
                <a:spcPts val="0"/>
              </a:spcAft>
              <a:buSzPts val="2240"/>
              <a:buNone/>
              <a:defRPr sz="1400">
                <a:solidFill>
                  <a:srgbClr val="7F7F7F"/>
                </a:solidFill>
              </a:defRPr>
            </a:lvl1pPr>
            <a:lvl2pPr indent="-228600" lvl="1" marL="914400" algn="l">
              <a:lnSpc>
                <a:spcPct val="120000"/>
              </a:lnSpc>
              <a:spcBef>
                <a:spcPts val="500"/>
              </a:spcBef>
              <a:spcAft>
                <a:spcPts val="0"/>
              </a:spcAft>
              <a:buSzPts val="2240"/>
              <a:buNone/>
              <a:defRPr sz="1400"/>
            </a:lvl2pPr>
            <a:lvl3pPr indent="-228600" lvl="2" marL="1371600" algn="l">
              <a:lnSpc>
                <a:spcPct val="120000"/>
              </a:lnSpc>
              <a:spcBef>
                <a:spcPts val="500"/>
              </a:spcBef>
              <a:spcAft>
                <a:spcPts val="0"/>
              </a:spcAft>
              <a:buSzPts val="1920"/>
              <a:buNone/>
              <a:defRPr sz="1200"/>
            </a:lvl3pPr>
            <a:lvl4pPr indent="-228600" lvl="3" marL="1828800" algn="l">
              <a:lnSpc>
                <a:spcPct val="120000"/>
              </a:lnSpc>
              <a:spcBef>
                <a:spcPts val="500"/>
              </a:spcBef>
              <a:spcAft>
                <a:spcPts val="0"/>
              </a:spcAft>
              <a:buSzPts val="1600"/>
              <a:buNone/>
              <a:defRPr sz="1000"/>
            </a:lvl4pPr>
            <a:lvl5pPr indent="-228600" lvl="4" marL="2286000" algn="l">
              <a:lnSpc>
                <a:spcPct val="120000"/>
              </a:lnSpc>
              <a:spcBef>
                <a:spcPts val="500"/>
              </a:spcBef>
              <a:spcAft>
                <a:spcPts val="0"/>
              </a:spcAft>
              <a:buSzPts val="1600"/>
              <a:buNone/>
              <a:defRPr sz="1000"/>
            </a:lvl5pPr>
            <a:lvl6pPr indent="-228600" lvl="5" marL="2743200" algn="l">
              <a:lnSpc>
                <a:spcPct val="120000"/>
              </a:lnSpc>
              <a:spcBef>
                <a:spcPts val="500"/>
              </a:spcBef>
              <a:spcAft>
                <a:spcPts val="0"/>
              </a:spcAft>
              <a:buSzPts val="1600"/>
              <a:buNone/>
              <a:defRPr sz="1000"/>
            </a:lvl6pPr>
            <a:lvl7pPr indent="-228600" lvl="6" marL="3200400" algn="l">
              <a:lnSpc>
                <a:spcPct val="120000"/>
              </a:lnSpc>
              <a:spcBef>
                <a:spcPts val="500"/>
              </a:spcBef>
              <a:spcAft>
                <a:spcPts val="0"/>
              </a:spcAft>
              <a:buSzPts val="1600"/>
              <a:buNone/>
              <a:defRPr sz="1000"/>
            </a:lvl7pPr>
            <a:lvl8pPr indent="-228600" lvl="7" marL="3657600" algn="l">
              <a:lnSpc>
                <a:spcPct val="120000"/>
              </a:lnSpc>
              <a:spcBef>
                <a:spcPts val="500"/>
              </a:spcBef>
              <a:spcAft>
                <a:spcPts val="0"/>
              </a:spcAft>
              <a:buSzPts val="1600"/>
              <a:buNone/>
              <a:defRPr sz="1000"/>
            </a:lvl8pPr>
            <a:lvl9pPr indent="-228600" lvl="8" marL="4114800" algn="l">
              <a:lnSpc>
                <a:spcPct val="120000"/>
              </a:lnSpc>
              <a:spcBef>
                <a:spcPts val="500"/>
              </a:spcBef>
              <a:spcAft>
                <a:spcPts val="0"/>
              </a:spcAft>
              <a:buSzPts val="1600"/>
              <a:buNone/>
              <a:defRPr sz="1000"/>
            </a:lvl9pPr>
          </a:lstStyle>
          <a:p/>
        </p:txBody>
      </p:sp>
      <p:sp>
        <p:nvSpPr>
          <p:cNvPr id="110" name="Google Shape;110;p34"/>
          <p:cNvSpPr txBox="1"/>
          <p:nvPr>
            <p:ph idx="2" type="body"/>
          </p:nvPr>
        </p:nvSpPr>
        <p:spPr>
          <a:xfrm>
            <a:off x="685801" y="4106334"/>
            <a:ext cx="10396882" cy="1268252"/>
          </a:xfrm>
          <a:prstGeom prst="rect">
            <a:avLst/>
          </a:prstGeom>
          <a:noFill/>
          <a:ln>
            <a:noFill/>
          </a:ln>
        </p:spPr>
        <p:txBody>
          <a:bodyPr anchorCtr="0" anchor="ctr" bIns="45700" lIns="91425" spcFirstLastPara="1" rIns="91425" wrap="square" tIns="45700">
            <a:normAutofit/>
          </a:bodyPr>
          <a:lstStyle>
            <a:lvl1pPr indent="-228600" lvl="0" marL="457200" algn="ctr">
              <a:lnSpc>
                <a:spcPct val="120000"/>
              </a:lnSpc>
              <a:spcBef>
                <a:spcPts val="1000"/>
              </a:spcBef>
              <a:spcAft>
                <a:spcPts val="0"/>
              </a:spcAft>
              <a:buSzPts val="2880"/>
              <a:buNone/>
              <a:defRPr sz="1800"/>
            </a:lvl1pPr>
            <a:lvl2pPr indent="-228600" lvl="1" marL="914400" algn="l">
              <a:lnSpc>
                <a:spcPct val="120000"/>
              </a:lnSpc>
              <a:spcBef>
                <a:spcPts val="500"/>
              </a:spcBef>
              <a:spcAft>
                <a:spcPts val="0"/>
              </a:spcAft>
              <a:buSzPts val="2240"/>
              <a:buNone/>
              <a:defRPr sz="1400"/>
            </a:lvl2pPr>
            <a:lvl3pPr indent="-228600" lvl="2" marL="1371600" algn="l">
              <a:lnSpc>
                <a:spcPct val="120000"/>
              </a:lnSpc>
              <a:spcBef>
                <a:spcPts val="500"/>
              </a:spcBef>
              <a:spcAft>
                <a:spcPts val="0"/>
              </a:spcAft>
              <a:buSzPts val="1920"/>
              <a:buNone/>
              <a:defRPr sz="1200"/>
            </a:lvl3pPr>
            <a:lvl4pPr indent="-228600" lvl="3" marL="1828800" algn="l">
              <a:lnSpc>
                <a:spcPct val="120000"/>
              </a:lnSpc>
              <a:spcBef>
                <a:spcPts val="500"/>
              </a:spcBef>
              <a:spcAft>
                <a:spcPts val="0"/>
              </a:spcAft>
              <a:buSzPts val="1600"/>
              <a:buNone/>
              <a:defRPr sz="1000"/>
            </a:lvl4pPr>
            <a:lvl5pPr indent="-228600" lvl="4" marL="2286000" algn="l">
              <a:lnSpc>
                <a:spcPct val="120000"/>
              </a:lnSpc>
              <a:spcBef>
                <a:spcPts val="500"/>
              </a:spcBef>
              <a:spcAft>
                <a:spcPts val="0"/>
              </a:spcAft>
              <a:buSzPts val="1600"/>
              <a:buNone/>
              <a:defRPr sz="1000"/>
            </a:lvl5pPr>
            <a:lvl6pPr indent="-228600" lvl="5" marL="2743200" algn="l">
              <a:lnSpc>
                <a:spcPct val="120000"/>
              </a:lnSpc>
              <a:spcBef>
                <a:spcPts val="500"/>
              </a:spcBef>
              <a:spcAft>
                <a:spcPts val="0"/>
              </a:spcAft>
              <a:buSzPts val="1600"/>
              <a:buNone/>
              <a:defRPr sz="1000"/>
            </a:lvl6pPr>
            <a:lvl7pPr indent="-228600" lvl="6" marL="3200400" algn="l">
              <a:lnSpc>
                <a:spcPct val="120000"/>
              </a:lnSpc>
              <a:spcBef>
                <a:spcPts val="500"/>
              </a:spcBef>
              <a:spcAft>
                <a:spcPts val="0"/>
              </a:spcAft>
              <a:buSzPts val="1600"/>
              <a:buNone/>
              <a:defRPr sz="1000"/>
            </a:lvl7pPr>
            <a:lvl8pPr indent="-228600" lvl="7" marL="3657600" algn="l">
              <a:lnSpc>
                <a:spcPct val="120000"/>
              </a:lnSpc>
              <a:spcBef>
                <a:spcPts val="500"/>
              </a:spcBef>
              <a:spcAft>
                <a:spcPts val="0"/>
              </a:spcAft>
              <a:buSzPts val="1600"/>
              <a:buNone/>
              <a:defRPr sz="1000"/>
            </a:lvl8pPr>
            <a:lvl9pPr indent="-228600" lvl="8" marL="4114800" algn="l">
              <a:lnSpc>
                <a:spcPct val="120000"/>
              </a:lnSpc>
              <a:spcBef>
                <a:spcPts val="500"/>
              </a:spcBef>
              <a:spcAft>
                <a:spcPts val="0"/>
              </a:spcAft>
              <a:buSzPts val="1600"/>
              <a:buNone/>
              <a:defRPr sz="1000"/>
            </a:lvl9pPr>
          </a:lstStyle>
          <a:p/>
        </p:txBody>
      </p:sp>
      <p:sp>
        <p:nvSpPr>
          <p:cNvPr id="111" name="Google Shape;111;p34"/>
          <p:cNvSpPr txBox="1"/>
          <p:nvPr>
            <p:ph idx="10" type="dt"/>
          </p:nvPr>
        </p:nvSpPr>
        <p:spPr>
          <a:xfrm>
            <a:off x="7298083" y="5757334"/>
            <a:ext cx="3784600" cy="498470"/>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2" name="Google Shape;112;p34"/>
          <p:cNvSpPr txBox="1"/>
          <p:nvPr>
            <p:ph idx="11" type="ftr"/>
          </p:nvPr>
        </p:nvSpPr>
        <p:spPr>
          <a:xfrm>
            <a:off x="685801" y="5757334"/>
            <a:ext cx="5499719" cy="49847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3" name="Google Shape;113;p34"/>
          <p:cNvSpPr txBox="1"/>
          <p:nvPr>
            <p:ph idx="12" type="sldNum"/>
          </p:nvPr>
        </p:nvSpPr>
        <p:spPr>
          <a:xfrm>
            <a:off x="6287121" y="5757334"/>
            <a:ext cx="907186" cy="498470"/>
          </a:xfrm>
          <a:prstGeom prst="rect">
            <a:avLst/>
          </a:prstGeom>
          <a:noFill/>
          <a:ln>
            <a:noFill/>
          </a:ln>
        </p:spPr>
        <p:txBody>
          <a:bodyPr anchorCtr="0" anchor="ctr" bIns="45700" lIns="91425" spcFirstLastPara="1" rIns="91425" wrap="square" tIns="45700">
            <a:noAutofit/>
          </a:bodyPr>
          <a:lstStyle>
            <a:lvl1pPr indent="0" lvl="0" marL="0" marR="0" algn="ctr">
              <a:lnSpc>
                <a:spcPct val="100000"/>
              </a:lnSpc>
              <a:spcBef>
                <a:spcPts val="0"/>
              </a:spcBef>
              <a:spcAft>
                <a:spcPts val="0"/>
              </a:spcAft>
              <a:buClr>
                <a:srgbClr val="000000"/>
              </a:buClr>
              <a:buSzPts val="3200"/>
              <a:buFont typeface="Arial"/>
              <a:buNone/>
              <a:defRPr b="0" i="0" sz="3200" u="none" cap="none" strike="noStrike">
                <a:solidFill>
                  <a:srgbClr val="5C0607"/>
                </a:solidFill>
                <a:latin typeface="Impact"/>
                <a:ea typeface="Impact"/>
                <a:cs typeface="Impact"/>
                <a:sym typeface="Impact"/>
              </a:defRPr>
            </a:lvl1pPr>
            <a:lvl2pPr indent="0" lvl="1" marL="0" marR="0" algn="ctr">
              <a:lnSpc>
                <a:spcPct val="100000"/>
              </a:lnSpc>
              <a:spcBef>
                <a:spcPts val="0"/>
              </a:spcBef>
              <a:spcAft>
                <a:spcPts val="0"/>
              </a:spcAft>
              <a:buClr>
                <a:srgbClr val="000000"/>
              </a:buClr>
              <a:buSzPts val="3200"/>
              <a:buFont typeface="Arial"/>
              <a:buNone/>
              <a:defRPr b="0" i="0" sz="3200" u="none" cap="none" strike="noStrike">
                <a:solidFill>
                  <a:srgbClr val="5C0607"/>
                </a:solidFill>
                <a:latin typeface="Impact"/>
                <a:ea typeface="Impact"/>
                <a:cs typeface="Impact"/>
                <a:sym typeface="Impact"/>
              </a:defRPr>
            </a:lvl2pPr>
            <a:lvl3pPr indent="0" lvl="2" marL="0" marR="0" algn="ctr">
              <a:lnSpc>
                <a:spcPct val="100000"/>
              </a:lnSpc>
              <a:spcBef>
                <a:spcPts val="0"/>
              </a:spcBef>
              <a:spcAft>
                <a:spcPts val="0"/>
              </a:spcAft>
              <a:buClr>
                <a:srgbClr val="000000"/>
              </a:buClr>
              <a:buSzPts val="3200"/>
              <a:buFont typeface="Arial"/>
              <a:buNone/>
              <a:defRPr b="0" i="0" sz="3200" u="none" cap="none" strike="noStrike">
                <a:solidFill>
                  <a:srgbClr val="5C0607"/>
                </a:solidFill>
                <a:latin typeface="Impact"/>
                <a:ea typeface="Impact"/>
                <a:cs typeface="Impact"/>
                <a:sym typeface="Impact"/>
              </a:defRPr>
            </a:lvl3pPr>
            <a:lvl4pPr indent="0" lvl="3" marL="0" marR="0" algn="ctr">
              <a:lnSpc>
                <a:spcPct val="100000"/>
              </a:lnSpc>
              <a:spcBef>
                <a:spcPts val="0"/>
              </a:spcBef>
              <a:spcAft>
                <a:spcPts val="0"/>
              </a:spcAft>
              <a:buClr>
                <a:srgbClr val="000000"/>
              </a:buClr>
              <a:buSzPts val="3200"/>
              <a:buFont typeface="Arial"/>
              <a:buNone/>
              <a:defRPr b="0" i="0" sz="3200" u="none" cap="none" strike="noStrike">
                <a:solidFill>
                  <a:srgbClr val="5C0607"/>
                </a:solidFill>
                <a:latin typeface="Impact"/>
                <a:ea typeface="Impact"/>
                <a:cs typeface="Impact"/>
                <a:sym typeface="Impact"/>
              </a:defRPr>
            </a:lvl4pPr>
            <a:lvl5pPr indent="0" lvl="4" marL="0" marR="0" algn="ctr">
              <a:lnSpc>
                <a:spcPct val="100000"/>
              </a:lnSpc>
              <a:spcBef>
                <a:spcPts val="0"/>
              </a:spcBef>
              <a:spcAft>
                <a:spcPts val="0"/>
              </a:spcAft>
              <a:buClr>
                <a:srgbClr val="000000"/>
              </a:buClr>
              <a:buSzPts val="3200"/>
              <a:buFont typeface="Arial"/>
              <a:buNone/>
              <a:defRPr b="0" i="0" sz="3200" u="none" cap="none" strike="noStrike">
                <a:solidFill>
                  <a:srgbClr val="5C0607"/>
                </a:solidFill>
                <a:latin typeface="Impact"/>
                <a:ea typeface="Impact"/>
                <a:cs typeface="Impact"/>
                <a:sym typeface="Impact"/>
              </a:defRPr>
            </a:lvl5pPr>
            <a:lvl6pPr indent="0" lvl="5" marL="0" marR="0" algn="ctr">
              <a:lnSpc>
                <a:spcPct val="100000"/>
              </a:lnSpc>
              <a:spcBef>
                <a:spcPts val="0"/>
              </a:spcBef>
              <a:spcAft>
                <a:spcPts val="0"/>
              </a:spcAft>
              <a:buClr>
                <a:srgbClr val="000000"/>
              </a:buClr>
              <a:buSzPts val="3200"/>
              <a:buFont typeface="Arial"/>
              <a:buNone/>
              <a:defRPr b="0" i="0" sz="3200" u="none" cap="none" strike="noStrike">
                <a:solidFill>
                  <a:srgbClr val="5C0607"/>
                </a:solidFill>
                <a:latin typeface="Impact"/>
                <a:ea typeface="Impact"/>
                <a:cs typeface="Impact"/>
                <a:sym typeface="Impact"/>
              </a:defRPr>
            </a:lvl6pPr>
            <a:lvl7pPr indent="0" lvl="6" marL="0" marR="0" algn="ctr">
              <a:lnSpc>
                <a:spcPct val="100000"/>
              </a:lnSpc>
              <a:spcBef>
                <a:spcPts val="0"/>
              </a:spcBef>
              <a:spcAft>
                <a:spcPts val="0"/>
              </a:spcAft>
              <a:buClr>
                <a:srgbClr val="000000"/>
              </a:buClr>
              <a:buSzPts val="3200"/>
              <a:buFont typeface="Arial"/>
              <a:buNone/>
              <a:defRPr b="0" i="0" sz="3200" u="none" cap="none" strike="noStrike">
                <a:solidFill>
                  <a:srgbClr val="5C0607"/>
                </a:solidFill>
                <a:latin typeface="Impact"/>
                <a:ea typeface="Impact"/>
                <a:cs typeface="Impact"/>
                <a:sym typeface="Impact"/>
              </a:defRPr>
            </a:lvl7pPr>
            <a:lvl8pPr indent="0" lvl="7" marL="0" marR="0" algn="ctr">
              <a:lnSpc>
                <a:spcPct val="100000"/>
              </a:lnSpc>
              <a:spcBef>
                <a:spcPts val="0"/>
              </a:spcBef>
              <a:spcAft>
                <a:spcPts val="0"/>
              </a:spcAft>
              <a:buClr>
                <a:srgbClr val="000000"/>
              </a:buClr>
              <a:buSzPts val="3200"/>
              <a:buFont typeface="Arial"/>
              <a:buNone/>
              <a:defRPr b="0" i="0" sz="3200" u="none" cap="none" strike="noStrike">
                <a:solidFill>
                  <a:srgbClr val="5C0607"/>
                </a:solidFill>
                <a:latin typeface="Impact"/>
                <a:ea typeface="Impact"/>
                <a:cs typeface="Impact"/>
                <a:sym typeface="Impact"/>
              </a:defRPr>
            </a:lvl8pPr>
            <a:lvl9pPr indent="0" lvl="8" marL="0" marR="0" algn="ctr">
              <a:lnSpc>
                <a:spcPct val="100000"/>
              </a:lnSpc>
              <a:spcBef>
                <a:spcPts val="0"/>
              </a:spcBef>
              <a:spcAft>
                <a:spcPts val="0"/>
              </a:spcAft>
              <a:buClr>
                <a:srgbClr val="000000"/>
              </a:buClr>
              <a:buSzPts val="3200"/>
              <a:buFont typeface="Arial"/>
              <a:buNone/>
              <a:defRPr b="0" i="0" sz="3200" u="none" cap="none" strike="noStrike">
                <a:solidFill>
                  <a:srgbClr val="5C0607"/>
                </a:solidFill>
                <a:latin typeface="Impact"/>
                <a:ea typeface="Impact"/>
                <a:cs typeface="Impact"/>
                <a:sym typeface="Impact"/>
              </a:defRPr>
            </a:lvl9pPr>
          </a:lstStyle>
          <a:p>
            <a:pPr indent="0" lvl="0" marL="0" rtl="0" algn="ctr">
              <a:spcBef>
                <a:spcPts val="0"/>
              </a:spcBef>
              <a:spcAft>
                <a:spcPts val="0"/>
              </a:spcAft>
              <a:buNone/>
            </a:pPr>
            <a:fld id="{00000000-1234-1234-1234-123412341234}" type="slidenum">
              <a:rPr lang="en-US"/>
              <a:t>‹#›</a:t>
            </a:fld>
            <a:endParaRPr/>
          </a:p>
        </p:txBody>
      </p:sp>
      <p:sp>
        <p:nvSpPr>
          <p:cNvPr id="114" name="Google Shape;114;p34"/>
          <p:cNvSpPr txBox="1"/>
          <p:nvPr/>
        </p:nvSpPr>
        <p:spPr>
          <a:xfrm>
            <a:off x="685801" y="892628"/>
            <a:ext cx="609600" cy="584776"/>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8000"/>
              <a:buFont typeface="Impact"/>
              <a:buNone/>
            </a:pPr>
            <a:r>
              <a:rPr b="0" i="0" lang="en-US" sz="8000" u="none" cap="none" strike="noStrike">
                <a:solidFill>
                  <a:schemeClr val="dk1"/>
                </a:solidFill>
                <a:latin typeface="Impact"/>
                <a:ea typeface="Impact"/>
                <a:cs typeface="Impact"/>
                <a:sym typeface="Impact"/>
              </a:rPr>
              <a:t>“</a:t>
            </a:r>
            <a:endParaRPr b="0" i="0" sz="1400" u="none" cap="none" strike="noStrike">
              <a:solidFill>
                <a:srgbClr val="000000"/>
              </a:solidFill>
              <a:latin typeface="Arial"/>
              <a:ea typeface="Arial"/>
              <a:cs typeface="Arial"/>
              <a:sym typeface="Arial"/>
            </a:endParaRPr>
          </a:p>
        </p:txBody>
      </p:sp>
      <p:sp>
        <p:nvSpPr>
          <p:cNvPr id="115" name="Google Shape;115;p34"/>
          <p:cNvSpPr txBox="1"/>
          <p:nvPr/>
        </p:nvSpPr>
        <p:spPr>
          <a:xfrm>
            <a:off x="10473083" y="2922827"/>
            <a:ext cx="609600" cy="584776"/>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chemeClr val="dk1"/>
              </a:buClr>
              <a:buSzPts val="8000"/>
              <a:buFont typeface="Impact"/>
              <a:buNone/>
            </a:pPr>
            <a:r>
              <a:rPr b="0" i="0" lang="en-US" sz="8000" u="none" cap="none" strike="noStrike">
                <a:solidFill>
                  <a:schemeClr val="dk1"/>
                </a:solidFill>
                <a:latin typeface="Impact"/>
                <a:ea typeface="Impact"/>
                <a:cs typeface="Impact"/>
                <a:sym typeface="Impact"/>
              </a:rPr>
              <a:t>”</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ame Card">
  <p:cSld name="Name Card">
    <p:spTree>
      <p:nvGrpSpPr>
        <p:cNvPr id="116" name="Shape 116"/>
        <p:cNvGrpSpPr/>
        <p:nvPr/>
      </p:nvGrpSpPr>
      <p:grpSpPr>
        <a:xfrm>
          <a:off x="0" y="0"/>
          <a:ext cx="0" cy="0"/>
          <a:chOff x="0" y="0"/>
          <a:chExt cx="0" cy="0"/>
        </a:xfrm>
      </p:grpSpPr>
      <p:sp>
        <p:nvSpPr>
          <p:cNvPr id="117" name="Google Shape;117;p35"/>
          <p:cNvSpPr txBox="1"/>
          <p:nvPr>
            <p:ph type="title"/>
          </p:nvPr>
        </p:nvSpPr>
        <p:spPr>
          <a:xfrm>
            <a:off x="685800" y="1723854"/>
            <a:ext cx="10394707" cy="2511835"/>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accent1"/>
              </a:buClr>
              <a:buSzPts val="4800"/>
              <a:buFont typeface="Impact"/>
              <a:buNone/>
              <a:defRPr sz="48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8" name="Google Shape;118;p35"/>
          <p:cNvSpPr txBox="1"/>
          <p:nvPr>
            <p:ph idx="1" type="body"/>
          </p:nvPr>
        </p:nvSpPr>
        <p:spPr>
          <a:xfrm>
            <a:off x="685800" y="4247468"/>
            <a:ext cx="10394707" cy="1140644"/>
          </a:xfrm>
          <a:prstGeom prst="rect">
            <a:avLst/>
          </a:prstGeom>
          <a:noFill/>
          <a:ln>
            <a:noFill/>
          </a:ln>
        </p:spPr>
        <p:txBody>
          <a:bodyPr anchorCtr="0" anchor="t" bIns="45700" lIns="91425" spcFirstLastPara="1" rIns="91425" wrap="square" tIns="45700">
            <a:normAutofit/>
          </a:bodyPr>
          <a:lstStyle>
            <a:lvl1pPr indent="-228600" lvl="0" marL="457200" algn="l">
              <a:lnSpc>
                <a:spcPct val="120000"/>
              </a:lnSpc>
              <a:spcBef>
                <a:spcPts val="1000"/>
              </a:spcBef>
              <a:spcAft>
                <a:spcPts val="0"/>
              </a:spcAft>
              <a:buSzPts val="2880"/>
              <a:buNone/>
              <a:defRPr sz="1800"/>
            </a:lvl1pPr>
            <a:lvl2pPr indent="-228600" lvl="1" marL="914400" algn="l">
              <a:lnSpc>
                <a:spcPct val="120000"/>
              </a:lnSpc>
              <a:spcBef>
                <a:spcPts val="500"/>
              </a:spcBef>
              <a:spcAft>
                <a:spcPts val="0"/>
              </a:spcAft>
              <a:buSzPts val="2240"/>
              <a:buNone/>
              <a:defRPr sz="1400"/>
            </a:lvl2pPr>
            <a:lvl3pPr indent="-228600" lvl="2" marL="1371600" algn="l">
              <a:lnSpc>
                <a:spcPct val="120000"/>
              </a:lnSpc>
              <a:spcBef>
                <a:spcPts val="500"/>
              </a:spcBef>
              <a:spcAft>
                <a:spcPts val="0"/>
              </a:spcAft>
              <a:buSzPts val="1920"/>
              <a:buNone/>
              <a:defRPr sz="1200"/>
            </a:lvl3pPr>
            <a:lvl4pPr indent="-228600" lvl="3" marL="1828800" algn="l">
              <a:lnSpc>
                <a:spcPct val="120000"/>
              </a:lnSpc>
              <a:spcBef>
                <a:spcPts val="500"/>
              </a:spcBef>
              <a:spcAft>
                <a:spcPts val="0"/>
              </a:spcAft>
              <a:buSzPts val="1600"/>
              <a:buNone/>
              <a:defRPr sz="1000"/>
            </a:lvl4pPr>
            <a:lvl5pPr indent="-228600" lvl="4" marL="2286000" algn="l">
              <a:lnSpc>
                <a:spcPct val="120000"/>
              </a:lnSpc>
              <a:spcBef>
                <a:spcPts val="500"/>
              </a:spcBef>
              <a:spcAft>
                <a:spcPts val="0"/>
              </a:spcAft>
              <a:buSzPts val="1600"/>
              <a:buNone/>
              <a:defRPr sz="1000"/>
            </a:lvl5pPr>
            <a:lvl6pPr indent="-228600" lvl="5" marL="2743200" algn="l">
              <a:lnSpc>
                <a:spcPct val="120000"/>
              </a:lnSpc>
              <a:spcBef>
                <a:spcPts val="500"/>
              </a:spcBef>
              <a:spcAft>
                <a:spcPts val="0"/>
              </a:spcAft>
              <a:buSzPts val="1600"/>
              <a:buNone/>
              <a:defRPr sz="1000"/>
            </a:lvl6pPr>
            <a:lvl7pPr indent="-228600" lvl="6" marL="3200400" algn="l">
              <a:lnSpc>
                <a:spcPct val="120000"/>
              </a:lnSpc>
              <a:spcBef>
                <a:spcPts val="500"/>
              </a:spcBef>
              <a:spcAft>
                <a:spcPts val="0"/>
              </a:spcAft>
              <a:buSzPts val="1600"/>
              <a:buNone/>
              <a:defRPr sz="1000"/>
            </a:lvl7pPr>
            <a:lvl8pPr indent="-228600" lvl="7" marL="3657600" algn="l">
              <a:lnSpc>
                <a:spcPct val="120000"/>
              </a:lnSpc>
              <a:spcBef>
                <a:spcPts val="500"/>
              </a:spcBef>
              <a:spcAft>
                <a:spcPts val="0"/>
              </a:spcAft>
              <a:buSzPts val="1600"/>
              <a:buNone/>
              <a:defRPr sz="1000"/>
            </a:lvl8pPr>
            <a:lvl9pPr indent="-228600" lvl="8" marL="4114800" algn="l">
              <a:lnSpc>
                <a:spcPct val="120000"/>
              </a:lnSpc>
              <a:spcBef>
                <a:spcPts val="500"/>
              </a:spcBef>
              <a:spcAft>
                <a:spcPts val="0"/>
              </a:spcAft>
              <a:buSzPts val="1600"/>
              <a:buNone/>
              <a:defRPr sz="1000"/>
            </a:lvl9pPr>
          </a:lstStyle>
          <a:p/>
        </p:txBody>
      </p:sp>
      <p:sp>
        <p:nvSpPr>
          <p:cNvPr id="119" name="Google Shape;119;p35"/>
          <p:cNvSpPr txBox="1"/>
          <p:nvPr>
            <p:ph idx="10" type="dt"/>
          </p:nvPr>
        </p:nvSpPr>
        <p:spPr>
          <a:xfrm>
            <a:off x="7298083" y="5757334"/>
            <a:ext cx="3784600" cy="498470"/>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0" name="Google Shape;120;p35"/>
          <p:cNvSpPr txBox="1"/>
          <p:nvPr>
            <p:ph idx="11" type="ftr"/>
          </p:nvPr>
        </p:nvSpPr>
        <p:spPr>
          <a:xfrm>
            <a:off x="685801" y="5757334"/>
            <a:ext cx="5499719" cy="49847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1" name="Google Shape;121;p35"/>
          <p:cNvSpPr txBox="1"/>
          <p:nvPr>
            <p:ph idx="12" type="sldNum"/>
          </p:nvPr>
        </p:nvSpPr>
        <p:spPr>
          <a:xfrm>
            <a:off x="6287121" y="5757334"/>
            <a:ext cx="907186" cy="498470"/>
          </a:xfrm>
          <a:prstGeom prst="rect">
            <a:avLst/>
          </a:prstGeom>
          <a:noFill/>
          <a:ln>
            <a:noFill/>
          </a:ln>
        </p:spPr>
        <p:txBody>
          <a:bodyPr anchorCtr="0" anchor="ctr" bIns="45700" lIns="91425" spcFirstLastPara="1" rIns="91425" wrap="square" tIns="45700">
            <a:noAutofit/>
          </a:bodyPr>
          <a:lstStyle>
            <a:lvl1pPr indent="0" lvl="0" marL="0" marR="0" algn="ctr">
              <a:lnSpc>
                <a:spcPct val="100000"/>
              </a:lnSpc>
              <a:spcBef>
                <a:spcPts val="0"/>
              </a:spcBef>
              <a:spcAft>
                <a:spcPts val="0"/>
              </a:spcAft>
              <a:buClr>
                <a:srgbClr val="000000"/>
              </a:buClr>
              <a:buSzPts val="3200"/>
              <a:buFont typeface="Arial"/>
              <a:buNone/>
              <a:defRPr b="0" i="0" sz="3200" u="none" cap="none" strike="noStrike">
                <a:solidFill>
                  <a:srgbClr val="5C0607"/>
                </a:solidFill>
                <a:latin typeface="Impact"/>
                <a:ea typeface="Impact"/>
                <a:cs typeface="Impact"/>
                <a:sym typeface="Impact"/>
              </a:defRPr>
            </a:lvl1pPr>
            <a:lvl2pPr indent="0" lvl="1" marL="0" marR="0" algn="ctr">
              <a:lnSpc>
                <a:spcPct val="100000"/>
              </a:lnSpc>
              <a:spcBef>
                <a:spcPts val="0"/>
              </a:spcBef>
              <a:spcAft>
                <a:spcPts val="0"/>
              </a:spcAft>
              <a:buClr>
                <a:srgbClr val="000000"/>
              </a:buClr>
              <a:buSzPts val="3200"/>
              <a:buFont typeface="Arial"/>
              <a:buNone/>
              <a:defRPr b="0" i="0" sz="3200" u="none" cap="none" strike="noStrike">
                <a:solidFill>
                  <a:srgbClr val="5C0607"/>
                </a:solidFill>
                <a:latin typeface="Impact"/>
                <a:ea typeface="Impact"/>
                <a:cs typeface="Impact"/>
                <a:sym typeface="Impact"/>
              </a:defRPr>
            </a:lvl2pPr>
            <a:lvl3pPr indent="0" lvl="2" marL="0" marR="0" algn="ctr">
              <a:lnSpc>
                <a:spcPct val="100000"/>
              </a:lnSpc>
              <a:spcBef>
                <a:spcPts val="0"/>
              </a:spcBef>
              <a:spcAft>
                <a:spcPts val="0"/>
              </a:spcAft>
              <a:buClr>
                <a:srgbClr val="000000"/>
              </a:buClr>
              <a:buSzPts val="3200"/>
              <a:buFont typeface="Arial"/>
              <a:buNone/>
              <a:defRPr b="0" i="0" sz="3200" u="none" cap="none" strike="noStrike">
                <a:solidFill>
                  <a:srgbClr val="5C0607"/>
                </a:solidFill>
                <a:latin typeface="Impact"/>
                <a:ea typeface="Impact"/>
                <a:cs typeface="Impact"/>
                <a:sym typeface="Impact"/>
              </a:defRPr>
            </a:lvl3pPr>
            <a:lvl4pPr indent="0" lvl="3" marL="0" marR="0" algn="ctr">
              <a:lnSpc>
                <a:spcPct val="100000"/>
              </a:lnSpc>
              <a:spcBef>
                <a:spcPts val="0"/>
              </a:spcBef>
              <a:spcAft>
                <a:spcPts val="0"/>
              </a:spcAft>
              <a:buClr>
                <a:srgbClr val="000000"/>
              </a:buClr>
              <a:buSzPts val="3200"/>
              <a:buFont typeface="Arial"/>
              <a:buNone/>
              <a:defRPr b="0" i="0" sz="3200" u="none" cap="none" strike="noStrike">
                <a:solidFill>
                  <a:srgbClr val="5C0607"/>
                </a:solidFill>
                <a:latin typeface="Impact"/>
                <a:ea typeface="Impact"/>
                <a:cs typeface="Impact"/>
                <a:sym typeface="Impact"/>
              </a:defRPr>
            </a:lvl4pPr>
            <a:lvl5pPr indent="0" lvl="4" marL="0" marR="0" algn="ctr">
              <a:lnSpc>
                <a:spcPct val="100000"/>
              </a:lnSpc>
              <a:spcBef>
                <a:spcPts val="0"/>
              </a:spcBef>
              <a:spcAft>
                <a:spcPts val="0"/>
              </a:spcAft>
              <a:buClr>
                <a:srgbClr val="000000"/>
              </a:buClr>
              <a:buSzPts val="3200"/>
              <a:buFont typeface="Arial"/>
              <a:buNone/>
              <a:defRPr b="0" i="0" sz="3200" u="none" cap="none" strike="noStrike">
                <a:solidFill>
                  <a:srgbClr val="5C0607"/>
                </a:solidFill>
                <a:latin typeface="Impact"/>
                <a:ea typeface="Impact"/>
                <a:cs typeface="Impact"/>
                <a:sym typeface="Impact"/>
              </a:defRPr>
            </a:lvl5pPr>
            <a:lvl6pPr indent="0" lvl="5" marL="0" marR="0" algn="ctr">
              <a:lnSpc>
                <a:spcPct val="100000"/>
              </a:lnSpc>
              <a:spcBef>
                <a:spcPts val="0"/>
              </a:spcBef>
              <a:spcAft>
                <a:spcPts val="0"/>
              </a:spcAft>
              <a:buClr>
                <a:srgbClr val="000000"/>
              </a:buClr>
              <a:buSzPts val="3200"/>
              <a:buFont typeface="Arial"/>
              <a:buNone/>
              <a:defRPr b="0" i="0" sz="3200" u="none" cap="none" strike="noStrike">
                <a:solidFill>
                  <a:srgbClr val="5C0607"/>
                </a:solidFill>
                <a:latin typeface="Impact"/>
                <a:ea typeface="Impact"/>
                <a:cs typeface="Impact"/>
                <a:sym typeface="Impact"/>
              </a:defRPr>
            </a:lvl6pPr>
            <a:lvl7pPr indent="0" lvl="6" marL="0" marR="0" algn="ctr">
              <a:lnSpc>
                <a:spcPct val="100000"/>
              </a:lnSpc>
              <a:spcBef>
                <a:spcPts val="0"/>
              </a:spcBef>
              <a:spcAft>
                <a:spcPts val="0"/>
              </a:spcAft>
              <a:buClr>
                <a:srgbClr val="000000"/>
              </a:buClr>
              <a:buSzPts val="3200"/>
              <a:buFont typeface="Arial"/>
              <a:buNone/>
              <a:defRPr b="0" i="0" sz="3200" u="none" cap="none" strike="noStrike">
                <a:solidFill>
                  <a:srgbClr val="5C0607"/>
                </a:solidFill>
                <a:latin typeface="Impact"/>
                <a:ea typeface="Impact"/>
                <a:cs typeface="Impact"/>
                <a:sym typeface="Impact"/>
              </a:defRPr>
            </a:lvl7pPr>
            <a:lvl8pPr indent="0" lvl="7" marL="0" marR="0" algn="ctr">
              <a:lnSpc>
                <a:spcPct val="100000"/>
              </a:lnSpc>
              <a:spcBef>
                <a:spcPts val="0"/>
              </a:spcBef>
              <a:spcAft>
                <a:spcPts val="0"/>
              </a:spcAft>
              <a:buClr>
                <a:srgbClr val="000000"/>
              </a:buClr>
              <a:buSzPts val="3200"/>
              <a:buFont typeface="Arial"/>
              <a:buNone/>
              <a:defRPr b="0" i="0" sz="3200" u="none" cap="none" strike="noStrike">
                <a:solidFill>
                  <a:srgbClr val="5C0607"/>
                </a:solidFill>
                <a:latin typeface="Impact"/>
                <a:ea typeface="Impact"/>
                <a:cs typeface="Impact"/>
                <a:sym typeface="Impact"/>
              </a:defRPr>
            </a:lvl8pPr>
            <a:lvl9pPr indent="0" lvl="8" marL="0" marR="0" algn="ctr">
              <a:lnSpc>
                <a:spcPct val="100000"/>
              </a:lnSpc>
              <a:spcBef>
                <a:spcPts val="0"/>
              </a:spcBef>
              <a:spcAft>
                <a:spcPts val="0"/>
              </a:spcAft>
              <a:buClr>
                <a:srgbClr val="000000"/>
              </a:buClr>
              <a:buSzPts val="3200"/>
              <a:buFont typeface="Arial"/>
              <a:buNone/>
              <a:defRPr b="0" i="0" sz="3200" u="none" cap="none" strike="noStrike">
                <a:solidFill>
                  <a:srgbClr val="5C0607"/>
                </a:solidFill>
                <a:latin typeface="Impact"/>
                <a:ea typeface="Impact"/>
                <a:cs typeface="Impact"/>
                <a:sym typeface="Impac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Picture Column">
  <p:cSld name="3 Picture Column">
    <p:spTree>
      <p:nvGrpSpPr>
        <p:cNvPr id="122" name="Shape 122"/>
        <p:cNvGrpSpPr/>
        <p:nvPr/>
      </p:nvGrpSpPr>
      <p:grpSpPr>
        <a:xfrm>
          <a:off x="0" y="0"/>
          <a:ext cx="0" cy="0"/>
          <a:chOff x="0" y="0"/>
          <a:chExt cx="0" cy="0"/>
        </a:xfrm>
      </p:grpSpPr>
      <p:sp>
        <p:nvSpPr>
          <p:cNvPr id="123" name="Google Shape;123;p37"/>
          <p:cNvSpPr txBox="1"/>
          <p:nvPr>
            <p:ph type="title"/>
          </p:nvPr>
        </p:nvSpPr>
        <p:spPr>
          <a:xfrm>
            <a:off x="685801" y="685800"/>
            <a:ext cx="10396882" cy="1151965"/>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accent1"/>
              </a:buClr>
              <a:buSzPts val="5400"/>
              <a:buFont typeface="Impact"/>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4" name="Google Shape;124;p37"/>
          <p:cNvSpPr txBox="1"/>
          <p:nvPr>
            <p:ph idx="1" type="body"/>
          </p:nvPr>
        </p:nvSpPr>
        <p:spPr>
          <a:xfrm>
            <a:off x="691840" y="3813025"/>
            <a:ext cx="3310128" cy="576262"/>
          </a:xfrm>
          <a:prstGeom prst="rect">
            <a:avLst/>
          </a:prstGeom>
          <a:noFill/>
          <a:ln>
            <a:noFill/>
          </a:ln>
        </p:spPr>
        <p:txBody>
          <a:bodyPr anchorCtr="0" anchor="b" bIns="45700" lIns="91425" spcFirstLastPara="1" rIns="91425" wrap="square" tIns="45700">
            <a:noAutofit/>
          </a:bodyPr>
          <a:lstStyle>
            <a:lvl1pPr indent="-228600" lvl="0" marL="457200" algn="ctr">
              <a:lnSpc>
                <a:spcPct val="90000"/>
              </a:lnSpc>
              <a:spcBef>
                <a:spcPts val="1000"/>
              </a:spcBef>
              <a:spcAft>
                <a:spcPts val="0"/>
              </a:spcAft>
              <a:buSzPts val="3520"/>
              <a:buNone/>
              <a:defRPr b="0" sz="2200">
                <a:solidFill>
                  <a:schemeClr val="accent1"/>
                </a:solidFill>
              </a:defRPr>
            </a:lvl1pPr>
            <a:lvl2pPr indent="-228600" lvl="1" marL="914400" algn="l">
              <a:lnSpc>
                <a:spcPct val="120000"/>
              </a:lnSpc>
              <a:spcBef>
                <a:spcPts val="500"/>
              </a:spcBef>
              <a:spcAft>
                <a:spcPts val="0"/>
              </a:spcAft>
              <a:buSzPts val="3200"/>
              <a:buNone/>
              <a:defRPr b="1" sz="2000"/>
            </a:lvl2pPr>
            <a:lvl3pPr indent="-228600" lvl="2" marL="1371600" algn="l">
              <a:lnSpc>
                <a:spcPct val="120000"/>
              </a:lnSpc>
              <a:spcBef>
                <a:spcPts val="500"/>
              </a:spcBef>
              <a:spcAft>
                <a:spcPts val="0"/>
              </a:spcAft>
              <a:buSzPts val="2880"/>
              <a:buNone/>
              <a:defRPr b="1" sz="1800"/>
            </a:lvl3pPr>
            <a:lvl4pPr indent="-228600" lvl="3" marL="1828800" algn="l">
              <a:lnSpc>
                <a:spcPct val="120000"/>
              </a:lnSpc>
              <a:spcBef>
                <a:spcPts val="500"/>
              </a:spcBef>
              <a:spcAft>
                <a:spcPts val="0"/>
              </a:spcAft>
              <a:buSzPts val="2560"/>
              <a:buNone/>
              <a:defRPr b="1" sz="1600"/>
            </a:lvl4pPr>
            <a:lvl5pPr indent="-228600" lvl="4" marL="2286000" algn="l">
              <a:lnSpc>
                <a:spcPct val="120000"/>
              </a:lnSpc>
              <a:spcBef>
                <a:spcPts val="500"/>
              </a:spcBef>
              <a:spcAft>
                <a:spcPts val="0"/>
              </a:spcAft>
              <a:buSzPts val="2560"/>
              <a:buNone/>
              <a:defRPr b="1" sz="1600"/>
            </a:lvl5pPr>
            <a:lvl6pPr indent="-228600" lvl="5" marL="2743200" algn="l">
              <a:lnSpc>
                <a:spcPct val="120000"/>
              </a:lnSpc>
              <a:spcBef>
                <a:spcPts val="500"/>
              </a:spcBef>
              <a:spcAft>
                <a:spcPts val="0"/>
              </a:spcAft>
              <a:buSzPts val="2560"/>
              <a:buNone/>
              <a:defRPr b="1" sz="1600"/>
            </a:lvl6pPr>
            <a:lvl7pPr indent="-228600" lvl="6" marL="3200400" algn="l">
              <a:lnSpc>
                <a:spcPct val="120000"/>
              </a:lnSpc>
              <a:spcBef>
                <a:spcPts val="500"/>
              </a:spcBef>
              <a:spcAft>
                <a:spcPts val="0"/>
              </a:spcAft>
              <a:buSzPts val="2560"/>
              <a:buNone/>
              <a:defRPr b="1" sz="1600"/>
            </a:lvl7pPr>
            <a:lvl8pPr indent="-228600" lvl="7" marL="3657600" algn="l">
              <a:lnSpc>
                <a:spcPct val="120000"/>
              </a:lnSpc>
              <a:spcBef>
                <a:spcPts val="500"/>
              </a:spcBef>
              <a:spcAft>
                <a:spcPts val="0"/>
              </a:spcAft>
              <a:buSzPts val="2560"/>
              <a:buNone/>
              <a:defRPr b="1" sz="1600"/>
            </a:lvl8pPr>
            <a:lvl9pPr indent="-228600" lvl="8" marL="4114800" algn="l">
              <a:lnSpc>
                <a:spcPct val="120000"/>
              </a:lnSpc>
              <a:spcBef>
                <a:spcPts val="500"/>
              </a:spcBef>
              <a:spcAft>
                <a:spcPts val="0"/>
              </a:spcAft>
              <a:buSzPts val="2560"/>
              <a:buNone/>
              <a:defRPr b="1" sz="1600"/>
            </a:lvl9pPr>
          </a:lstStyle>
          <a:p/>
        </p:txBody>
      </p:sp>
      <p:sp>
        <p:nvSpPr>
          <p:cNvPr id="125" name="Google Shape;125;p37"/>
          <p:cNvSpPr/>
          <p:nvPr>
            <p:ph idx="2" type="pic"/>
          </p:nvPr>
        </p:nvSpPr>
        <p:spPr>
          <a:xfrm>
            <a:off x="685780" y="2063395"/>
            <a:ext cx="3310128" cy="1536725"/>
          </a:xfrm>
          <a:prstGeom prst="roundRect">
            <a:avLst>
              <a:gd fmla="val 0" name="adj"/>
            </a:avLst>
          </a:prstGeom>
          <a:noFill/>
          <a:ln cap="flat" cmpd="thinThick" w="57150">
            <a:solidFill>
              <a:srgbClr val="7F7F7F"/>
            </a:solidFill>
            <a:prstDash val="solid"/>
            <a:miter lim="800000"/>
            <a:headEnd len="sm" w="sm" type="none"/>
            <a:tailEnd len="sm" w="sm" type="none"/>
          </a:ln>
        </p:spPr>
      </p:sp>
      <p:sp>
        <p:nvSpPr>
          <p:cNvPr id="126" name="Google Shape;126;p37"/>
          <p:cNvSpPr txBox="1"/>
          <p:nvPr>
            <p:ph idx="3" type="body"/>
          </p:nvPr>
        </p:nvSpPr>
        <p:spPr>
          <a:xfrm>
            <a:off x="691840" y="4389287"/>
            <a:ext cx="3310128" cy="985299"/>
          </a:xfrm>
          <a:prstGeom prst="rect">
            <a:avLst/>
          </a:prstGeom>
          <a:noFill/>
          <a:ln>
            <a:noFill/>
          </a:ln>
        </p:spPr>
        <p:txBody>
          <a:bodyPr anchorCtr="0" anchor="t" bIns="45700" lIns="91425" spcFirstLastPara="1" rIns="91425" wrap="square" tIns="45700">
            <a:normAutofit/>
          </a:bodyPr>
          <a:lstStyle>
            <a:lvl1pPr indent="-228600" lvl="0" marL="457200" algn="ctr">
              <a:lnSpc>
                <a:spcPct val="120000"/>
              </a:lnSpc>
              <a:spcBef>
                <a:spcPts val="1000"/>
              </a:spcBef>
              <a:spcAft>
                <a:spcPts val="0"/>
              </a:spcAft>
              <a:buSzPts val="2240"/>
              <a:buNone/>
              <a:defRPr sz="1400"/>
            </a:lvl1pPr>
            <a:lvl2pPr indent="-228600" lvl="1" marL="914400" algn="l">
              <a:lnSpc>
                <a:spcPct val="120000"/>
              </a:lnSpc>
              <a:spcBef>
                <a:spcPts val="500"/>
              </a:spcBef>
              <a:spcAft>
                <a:spcPts val="0"/>
              </a:spcAft>
              <a:buSzPts val="1920"/>
              <a:buNone/>
              <a:defRPr sz="1200"/>
            </a:lvl2pPr>
            <a:lvl3pPr indent="-228600" lvl="2" marL="1371600" algn="l">
              <a:lnSpc>
                <a:spcPct val="120000"/>
              </a:lnSpc>
              <a:spcBef>
                <a:spcPts val="500"/>
              </a:spcBef>
              <a:spcAft>
                <a:spcPts val="0"/>
              </a:spcAft>
              <a:buSzPts val="1600"/>
              <a:buNone/>
              <a:defRPr sz="1000"/>
            </a:lvl3pPr>
            <a:lvl4pPr indent="-228600" lvl="3" marL="1828800" algn="l">
              <a:lnSpc>
                <a:spcPct val="120000"/>
              </a:lnSpc>
              <a:spcBef>
                <a:spcPts val="500"/>
              </a:spcBef>
              <a:spcAft>
                <a:spcPts val="0"/>
              </a:spcAft>
              <a:buSzPts val="1440"/>
              <a:buNone/>
              <a:defRPr sz="900"/>
            </a:lvl4pPr>
            <a:lvl5pPr indent="-228600" lvl="4" marL="2286000" algn="l">
              <a:lnSpc>
                <a:spcPct val="120000"/>
              </a:lnSpc>
              <a:spcBef>
                <a:spcPts val="500"/>
              </a:spcBef>
              <a:spcAft>
                <a:spcPts val="0"/>
              </a:spcAft>
              <a:buSzPts val="1440"/>
              <a:buNone/>
              <a:defRPr sz="900"/>
            </a:lvl5pPr>
            <a:lvl6pPr indent="-228600" lvl="5" marL="2743200" algn="l">
              <a:lnSpc>
                <a:spcPct val="120000"/>
              </a:lnSpc>
              <a:spcBef>
                <a:spcPts val="500"/>
              </a:spcBef>
              <a:spcAft>
                <a:spcPts val="0"/>
              </a:spcAft>
              <a:buSzPts val="1440"/>
              <a:buNone/>
              <a:defRPr sz="900"/>
            </a:lvl6pPr>
            <a:lvl7pPr indent="-228600" lvl="6" marL="3200400" algn="l">
              <a:lnSpc>
                <a:spcPct val="120000"/>
              </a:lnSpc>
              <a:spcBef>
                <a:spcPts val="500"/>
              </a:spcBef>
              <a:spcAft>
                <a:spcPts val="0"/>
              </a:spcAft>
              <a:buSzPts val="1440"/>
              <a:buNone/>
              <a:defRPr sz="900"/>
            </a:lvl7pPr>
            <a:lvl8pPr indent="-228600" lvl="7" marL="3657600" algn="l">
              <a:lnSpc>
                <a:spcPct val="120000"/>
              </a:lnSpc>
              <a:spcBef>
                <a:spcPts val="500"/>
              </a:spcBef>
              <a:spcAft>
                <a:spcPts val="0"/>
              </a:spcAft>
              <a:buSzPts val="1440"/>
              <a:buNone/>
              <a:defRPr sz="900"/>
            </a:lvl8pPr>
            <a:lvl9pPr indent="-228600" lvl="8" marL="4114800" algn="l">
              <a:lnSpc>
                <a:spcPct val="120000"/>
              </a:lnSpc>
              <a:spcBef>
                <a:spcPts val="500"/>
              </a:spcBef>
              <a:spcAft>
                <a:spcPts val="0"/>
              </a:spcAft>
              <a:buSzPts val="1440"/>
              <a:buNone/>
              <a:defRPr sz="900"/>
            </a:lvl9pPr>
          </a:lstStyle>
          <a:p/>
        </p:txBody>
      </p:sp>
      <p:sp>
        <p:nvSpPr>
          <p:cNvPr id="127" name="Google Shape;127;p37"/>
          <p:cNvSpPr txBox="1"/>
          <p:nvPr>
            <p:ph idx="4" type="body"/>
          </p:nvPr>
        </p:nvSpPr>
        <p:spPr>
          <a:xfrm>
            <a:off x="4237410" y="3813025"/>
            <a:ext cx="3310128" cy="576262"/>
          </a:xfrm>
          <a:prstGeom prst="rect">
            <a:avLst/>
          </a:prstGeom>
          <a:noFill/>
          <a:ln>
            <a:noFill/>
          </a:ln>
        </p:spPr>
        <p:txBody>
          <a:bodyPr anchorCtr="0" anchor="b" bIns="45700" lIns="91425" spcFirstLastPara="1" rIns="91425" wrap="square" tIns="45700">
            <a:noAutofit/>
          </a:bodyPr>
          <a:lstStyle>
            <a:lvl1pPr indent="-228600" lvl="0" marL="457200" algn="ctr">
              <a:lnSpc>
                <a:spcPct val="90000"/>
              </a:lnSpc>
              <a:spcBef>
                <a:spcPts val="1000"/>
              </a:spcBef>
              <a:spcAft>
                <a:spcPts val="0"/>
              </a:spcAft>
              <a:buSzPts val="3520"/>
              <a:buNone/>
              <a:defRPr b="0" sz="2200">
                <a:solidFill>
                  <a:schemeClr val="accent1"/>
                </a:solidFill>
              </a:defRPr>
            </a:lvl1pPr>
            <a:lvl2pPr indent="-228600" lvl="1" marL="914400" algn="l">
              <a:lnSpc>
                <a:spcPct val="120000"/>
              </a:lnSpc>
              <a:spcBef>
                <a:spcPts val="500"/>
              </a:spcBef>
              <a:spcAft>
                <a:spcPts val="0"/>
              </a:spcAft>
              <a:buSzPts val="3200"/>
              <a:buNone/>
              <a:defRPr b="1" sz="2000"/>
            </a:lvl2pPr>
            <a:lvl3pPr indent="-228600" lvl="2" marL="1371600" algn="l">
              <a:lnSpc>
                <a:spcPct val="120000"/>
              </a:lnSpc>
              <a:spcBef>
                <a:spcPts val="500"/>
              </a:spcBef>
              <a:spcAft>
                <a:spcPts val="0"/>
              </a:spcAft>
              <a:buSzPts val="2880"/>
              <a:buNone/>
              <a:defRPr b="1" sz="1800"/>
            </a:lvl3pPr>
            <a:lvl4pPr indent="-228600" lvl="3" marL="1828800" algn="l">
              <a:lnSpc>
                <a:spcPct val="120000"/>
              </a:lnSpc>
              <a:spcBef>
                <a:spcPts val="500"/>
              </a:spcBef>
              <a:spcAft>
                <a:spcPts val="0"/>
              </a:spcAft>
              <a:buSzPts val="2560"/>
              <a:buNone/>
              <a:defRPr b="1" sz="1600"/>
            </a:lvl4pPr>
            <a:lvl5pPr indent="-228600" lvl="4" marL="2286000" algn="l">
              <a:lnSpc>
                <a:spcPct val="120000"/>
              </a:lnSpc>
              <a:spcBef>
                <a:spcPts val="500"/>
              </a:spcBef>
              <a:spcAft>
                <a:spcPts val="0"/>
              </a:spcAft>
              <a:buSzPts val="2560"/>
              <a:buNone/>
              <a:defRPr b="1" sz="1600"/>
            </a:lvl5pPr>
            <a:lvl6pPr indent="-228600" lvl="5" marL="2743200" algn="l">
              <a:lnSpc>
                <a:spcPct val="120000"/>
              </a:lnSpc>
              <a:spcBef>
                <a:spcPts val="500"/>
              </a:spcBef>
              <a:spcAft>
                <a:spcPts val="0"/>
              </a:spcAft>
              <a:buSzPts val="2560"/>
              <a:buNone/>
              <a:defRPr b="1" sz="1600"/>
            </a:lvl6pPr>
            <a:lvl7pPr indent="-228600" lvl="6" marL="3200400" algn="l">
              <a:lnSpc>
                <a:spcPct val="120000"/>
              </a:lnSpc>
              <a:spcBef>
                <a:spcPts val="500"/>
              </a:spcBef>
              <a:spcAft>
                <a:spcPts val="0"/>
              </a:spcAft>
              <a:buSzPts val="2560"/>
              <a:buNone/>
              <a:defRPr b="1" sz="1600"/>
            </a:lvl7pPr>
            <a:lvl8pPr indent="-228600" lvl="7" marL="3657600" algn="l">
              <a:lnSpc>
                <a:spcPct val="120000"/>
              </a:lnSpc>
              <a:spcBef>
                <a:spcPts val="500"/>
              </a:spcBef>
              <a:spcAft>
                <a:spcPts val="0"/>
              </a:spcAft>
              <a:buSzPts val="2560"/>
              <a:buNone/>
              <a:defRPr b="1" sz="1600"/>
            </a:lvl8pPr>
            <a:lvl9pPr indent="-228600" lvl="8" marL="4114800" algn="l">
              <a:lnSpc>
                <a:spcPct val="120000"/>
              </a:lnSpc>
              <a:spcBef>
                <a:spcPts val="500"/>
              </a:spcBef>
              <a:spcAft>
                <a:spcPts val="0"/>
              </a:spcAft>
              <a:buSzPts val="2560"/>
              <a:buNone/>
              <a:defRPr b="1" sz="1600"/>
            </a:lvl9pPr>
          </a:lstStyle>
          <a:p/>
        </p:txBody>
      </p:sp>
      <p:sp>
        <p:nvSpPr>
          <p:cNvPr id="128" name="Google Shape;128;p37"/>
          <p:cNvSpPr/>
          <p:nvPr>
            <p:ph idx="5" type="pic"/>
          </p:nvPr>
        </p:nvSpPr>
        <p:spPr>
          <a:xfrm>
            <a:off x="4235999" y="2063395"/>
            <a:ext cx="3310128" cy="1535237"/>
          </a:xfrm>
          <a:prstGeom prst="roundRect">
            <a:avLst>
              <a:gd fmla="val 0" name="adj"/>
            </a:avLst>
          </a:prstGeom>
          <a:noFill/>
          <a:ln cap="flat" cmpd="thinThick" w="57150">
            <a:solidFill>
              <a:srgbClr val="7F7F7F"/>
            </a:solidFill>
            <a:prstDash val="solid"/>
            <a:miter lim="800000"/>
            <a:headEnd len="sm" w="sm" type="none"/>
            <a:tailEnd len="sm" w="sm" type="none"/>
          </a:ln>
        </p:spPr>
      </p:sp>
      <p:sp>
        <p:nvSpPr>
          <p:cNvPr id="129" name="Google Shape;129;p37"/>
          <p:cNvSpPr txBox="1"/>
          <p:nvPr>
            <p:ph idx="6" type="body"/>
          </p:nvPr>
        </p:nvSpPr>
        <p:spPr>
          <a:xfrm>
            <a:off x="4235999" y="4389286"/>
            <a:ext cx="3310128" cy="985300"/>
          </a:xfrm>
          <a:prstGeom prst="rect">
            <a:avLst/>
          </a:prstGeom>
          <a:noFill/>
          <a:ln>
            <a:noFill/>
          </a:ln>
        </p:spPr>
        <p:txBody>
          <a:bodyPr anchorCtr="0" anchor="t" bIns="45700" lIns="91425" spcFirstLastPara="1" rIns="91425" wrap="square" tIns="45700">
            <a:normAutofit/>
          </a:bodyPr>
          <a:lstStyle>
            <a:lvl1pPr indent="-228600" lvl="0" marL="457200" algn="ctr">
              <a:lnSpc>
                <a:spcPct val="120000"/>
              </a:lnSpc>
              <a:spcBef>
                <a:spcPts val="1000"/>
              </a:spcBef>
              <a:spcAft>
                <a:spcPts val="0"/>
              </a:spcAft>
              <a:buSzPts val="2240"/>
              <a:buNone/>
              <a:defRPr sz="1400"/>
            </a:lvl1pPr>
            <a:lvl2pPr indent="-228600" lvl="1" marL="914400" algn="l">
              <a:lnSpc>
                <a:spcPct val="120000"/>
              </a:lnSpc>
              <a:spcBef>
                <a:spcPts val="500"/>
              </a:spcBef>
              <a:spcAft>
                <a:spcPts val="0"/>
              </a:spcAft>
              <a:buSzPts val="1920"/>
              <a:buNone/>
              <a:defRPr sz="1200"/>
            </a:lvl2pPr>
            <a:lvl3pPr indent="-228600" lvl="2" marL="1371600" algn="l">
              <a:lnSpc>
                <a:spcPct val="120000"/>
              </a:lnSpc>
              <a:spcBef>
                <a:spcPts val="500"/>
              </a:spcBef>
              <a:spcAft>
                <a:spcPts val="0"/>
              </a:spcAft>
              <a:buSzPts val="1600"/>
              <a:buNone/>
              <a:defRPr sz="1000"/>
            </a:lvl3pPr>
            <a:lvl4pPr indent="-228600" lvl="3" marL="1828800" algn="l">
              <a:lnSpc>
                <a:spcPct val="120000"/>
              </a:lnSpc>
              <a:spcBef>
                <a:spcPts val="500"/>
              </a:spcBef>
              <a:spcAft>
                <a:spcPts val="0"/>
              </a:spcAft>
              <a:buSzPts val="1440"/>
              <a:buNone/>
              <a:defRPr sz="900"/>
            </a:lvl4pPr>
            <a:lvl5pPr indent="-228600" lvl="4" marL="2286000" algn="l">
              <a:lnSpc>
                <a:spcPct val="120000"/>
              </a:lnSpc>
              <a:spcBef>
                <a:spcPts val="500"/>
              </a:spcBef>
              <a:spcAft>
                <a:spcPts val="0"/>
              </a:spcAft>
              <a:buSzPts val="1440"/>
              <a:buNone/>
              <a:defRPr sz="900"/>
            </a:lvl5pPr>
            <a:lvl6pPr indent="-228600" lvl="5" marL="2743200" algn="l">
              <a:lnSpc>
                <a:spcPct val="120000"/>
              </a:lnSpc>
              <a:spcBef>
                <a:spcPts val="500"/>
              </a:spcBef>
              <a:spcAft>
                <a:spcPts val="0"/>
              </a:spcAft>
              <a:buSzPts val="1440"/>
              <a:buNone/>
              <a:defRPr sz="900"/>
            </a:lvl6pPr>
            <a:lvl7pPr indent="-228600" lvl="6" marL="3200400" algn="l">
              <a:lnSpc>
                <a:spcPct val="120000"/>
              </a:lnSpc>
              <a:spcBef>
                <a:spcPts val="500"/>
              </a:spcBef>
              <a:spcAft>
                <a:spcPts val="0"/>
              </a:spcAft>
              <a:buSzPts val="1440"/>
              <a:buNone/>
              <a:defRPr sz="900"/>
            </a:lvl7pPr>
            <a:lvl8pPr indent="-228600" lvl="7" marL="3657600" algn="l">
              <a:lnSpc>
                <a:spcPct val="120000"/>
              </a:lnSpc>
              <a:spcBef>
                <a:spcPts val="500"/>
              </a:spcBef>
              <a:spcAft>
                <a:spcPts val="0"/>
              </a:spcAft>
              <a:buSzPts val="1440"/>
              <a:buNone/>
              <a:defRPr sz="900"/>
            </a:lvl8pPr>
            <a:lvl9pPr indent="-228600" lvl="8" marL="4114800" algn="l">
              <a:lnSpc>
                <a:spcPct val="120000"/>
              </a:lnSpc>
              <a:spcBef>
                <a:spcPts val="500"/>
              </a:spcBef>
              <a:spcAft>
                <a:spcPts val="0"/>
              </a:spcAft>
              <a:buSzPts val="1440"/>
              <a:buNone/>
              <a:defRPr sz="900"/>
            </a:lvl9pPr>
          </a:lstStyle>
          <a:p/>
        </p:txBody>
      </p:sp>
      <p:sp>
        <p:nvSpPr>
          <p:cNvPr id="130" name="Google Shape;130;p37"/>
          <p:cNvSpPr txBox="1"/>
          <p:nvPr>
            <p:ph idx="7" type="body"/>
          </p:nvPr>
        </p:nvSpPr>
        <p:spPr>
          <a:xfrm>
            <a:off x="7768944" y="3813025"/>
            <a:ext cx="3310128" cy="576262"/>
          </a:xfrm>
          <a:prstGeom prst="rect">
            <a:avLst/>
          </a:prstGeom>
          <a:noFill/>
          <a:ln>
            <a:noFill/>
          </a:ln>
        </p:spPr>
        <p:txBody>
          <a:bodyPr anchorCtr="0" anchor="b" bIns="45700" lIns="91425" spcFirstLastPara="1" rIns="91425" wrap="square" tIns="45700">
            <a:noAutofit/>
          </a:bodyPr>
          <a:lstStyle>
            <a:lvl1pPr indent="-228600" lvl="0" marL="457200" algn="ctr">
              <a:lnSpc>
                <a:spcPct val="90000"/>
              </a:lnSpc>
              <a:spcBef>
                <a:spcPts val="1000"/>
              </a:spcBef>
              <a:spcAft>
                <a:spcPts val="0"/>
              </a:spcAft>
              <a:buSzPts val="3520"/>
              <a:buNone/>
              <a:defRPr b="0" sz="2200">
                <a:solidFill>
                  <a:schemeClr val="accent1"/>
                </a:solidFill>
              </a:defRPr>
            </a:lvl1pPr>
            <a:lvl2pPr indent="-228600" lvl="1" marL="914400" algn="l">
              <a:lnSpc>
                <a:spcPct val="120000"/>
              </a:lnSpc>
              <a:spcBef>
                <a:spcPts val="500"/>
              </a:spcBef>
              <a:spcAft>
                <a:spcPts val="0"/>
              </a:spcAft>
              <a:buSzPts val="3200"/>
              <a:buNone/>
              <a:defRPr b="1" sz="2000"/>
            </a:lvl2pPr>
            <a:lvl3pPr indent="-228600" lvl="2" marL="1371600" algn="l">
              <a:lnSpc>
                <a:spcPct val="120000"/>
              </a:lnSpc>
              <a:spcBef>
                <a:spcPts val="500"/>
              </a:spcBef>
              <a:spcAft>
                <a:spcPts val="0"/>
              </a:spcAft>
              <a:buSzPts val="2880"/>
              <a:buNone/>
              <a:defRPr b="1" sz="1800"/>
            </a:lvl3pPr>
            <a:lvl4pPr indent="-228600" lvl="3" marL="1828800" algn="l">
              <a:lnSpc>
                <a:spcPct val="120000"/>
              </a:lnSpc>
              <a:spcBef>
                <a:spcPts val="500"/>
              </a:spcBef>
              <a:spcAft>
                <a:spcPts val="0"/>
              </a:spcAft>
              <a:buSzPts val="2560"/>
              <a:buNone/>
              <a:defRPr b="1" sz="1600"/>
            </a:lvl4pPr>
            <a:lvl5pPr indent="-228600" lvl="4" marL="2286000" algn="l">
              <a:lnSpc>
                <a:spcPct val="120000"/>
              </a:lnSpc>
              <a:spcBef>
                <a:spcPts val="500"/>
              </a:spcBef>
              <a:spcAft>
                <a:spcPts val="0"/>
              </a:spcAft>
              <a:buSzPts val="2560"/>
              <a:buNone/>
              <a:defRPr b="1" sz="1600"/>
            </a:lvl5pPr>
            <a:lvl6pPr indent="-228600" lvl="5" marL="2743200" algn="l">
              <a:lnSpc>
                <a:spcPct val="120000"/>
              </a:lnSpc>
              <a:spcBef>
                <a:spcPts val="500"/>
              </a:spcBef>
              <a:spcAft>
                <a:spcPts val="0"/>
              </a:spcAft>
              <a:buSzPts val="2560"/>
              <a:buNone/>
              <a:defRPr b="1" sz="1600"/>
            </a:lvl6pPr>
            <a:lvl7pPr indent="-228600" lvl="6" marL="3200400" algn="l">
              <a:lnSpc>
                <a:spcPct val="120000"/>
              </a:lnSpc>
              <a:spcBef>
                <a:spcPts val="500"/>
              </a:spcBef>
              <a:spcAft>
                <a:spcPts val="0"/>
              </a:spcAft>
              <a:buSzPts val="2560"/>
              <a:buNone/>
              <a:defRPr b="1" sz="1600"/>
            </a:lvl7pPr>
            <a:lvl8pPr indent="-228600" lvl="7" marL="3657600" algn="l">
              <a:lnSpc>
                <a:spcPct val="120000"/>
              </a:lnSpc>
              <a:spcBef>
                <a:spcPts val="500"/>
              </a:spcBef>
              <a:spcAft>
                <a:spcPts val="0"/>
              </a:spcAft>
              <a:buSzPts val="2560"/>
              <a:buNone/>
              <a:defRPr b="1" sz="1600"/>
            </a:lvl8pPr>
            <a:lvl9pPr indent="-228600" lvl="8" marL="4114800" algn="l">
              <a:lnSpc>
                <a:spcPct val="120000"/>
              </a:lnSpc>
              <a:spcBef>
                <a:spcPts val="500"/>
              </a:spcBef>
              <a:spcAft>
                <a:spcPts val="0"/>
              </a:spcAft>
              <a:buSzPts val="2560"/>
              <a:buNone/>
              <a:defRPr b="1" sz="1600"/>
            </a:lvl9pPr>
          </a:lstStyle>
          <a:p/>
        </p:txBody>
      </p:sp>
      <p:sp>
        <p:nvSpPr>
          <p:cNvPr id="131" name="Google Shape;131;p37"/>
          <p:cNvSpPr/>
          <p:nvPr>
            <p:ph idx="8" type="pic"/>
          </p:nvPr>
        </p:nvSpPr>
        <p:spPr>
          <a:xfrm>
            <a:off x="7768819" y="2063394"/>
            <a:ext cx="3310128" cy="1537196"/>
          </a:xfrm>
          <a:prstGeom prst="roundRect">
            <a:avLst>
              <a:gd fmla="val 0" name="adj"/>
            </a:avLst>
          </a:prstGeom>
          <a:noFill/>
          <a:ln cap="flat" cmpd="thinThick" w="57150">
            <a:solidFill>
              <a:srgbClr val="7F7F7F"/>
            </a:solidFill>
            <a:prstDash val="solid"/>
            <a:miter lim="800000"/>
            <a:headEnd len="sm" w="sm" type="none"/>
            <a:tailEnd len="sm" w="sm" type="none"/>
          </a:ln>
        </p:spPr>
      </p:sp>
      <p:sp>
        <p:nvSpPr>
          <p:cNvPr id="132" name="Google Shape;132;p37"/>
          <p:cNvSpPr txBox="1"/>
          <p:nvPr>
            <p:ph idx="9" type="body"/>
          </p:nvPr>
        </p:nvSpPr>
        <p:spPr>
          <a:xfrm>
            <a:off x="7768819" y="4389284"/>
            <a:ext cx="3310128" cy="985302"/>
          </a:xfrm>
          <a:prstGeom prst="rect">
            <a:avLst/>
          </a:prstGeom>
          <a:noFill/>
          <a:ln>
            <a:noFill/>
          </a:ln>
        </p:spPr>
        <p:txBody>
          <a:bodyPr anchorCtr="0" anchor="t" bIns="45700" lIns="91425" spcFirstLastPara="1" rIns="91425" wrap="square" tIns="45700">
            <a:normAutofit/>
          </a:bodyPr>
          <a:lstStyle>
            <a:lvl1pPr indent="-228600" lvl="0" marL="457200" algn="ctr">
              <a:lnSpc>
                <a:spcPct val="120000"/>
              </a:lnSpc>
              <a:spcBef>
                <a:spcPts val="1000"/>
              </a:spcBef>
              <a:spcAft>
                <a:spcPts val="0"/>
              </a:spcAft>
              <a:buSzPts val="2240"/>
              <a:buNone/>
              <a:defRPr sz="1400"/>
            </a:lvl1pPr>
            <a:lvl2pPr indent="-228600" lvl="1" marL="914400" algn="l">
              <a:lnSpc>
                <a:spcPct val="120000"/>
              </a:lnSpc>
              <a:spcBef>
                <a:spcPts val="500"/>
              </a:spcBef>
              <a:spcAft>
                <a:spcPts val="0"/>
              </a:spcAft>
              <a:buSzPts val="1920"/>
              <a:buNone/>
              <a:defRPr sz="1200"/>
            </a:lvl2pPr>
            <a:lvl3pPr indent="-228600" lvl="2" marL="1371600" algn="l">
              <a:lnSpc>
                <a:spcPct val="120000"/>
              </a:lnSpc>
              <a:spcBef>
                <a:spcPts val="500"/>
              </a:spcBef>
              <a:spcAft>
                <a:spcPts val="0"/>
              </a:spcAft>
              <a:buSzPts val="1600"/>
              <a:buNone/>
              <a:defRPr sz="1000"/>
            </a:lvl3pPr>
            <a:lvl4pPr indent="-228600" lvl="3" marL="1828800" algn="l">
              <a:lnSpc>
                <a:spcPct val="120000"/>
              </a:lnSpc>
              <a:spcBef>
                <a:spcPts val="500"/>
              </a:spcBef>
              <a:spcAft>
                <a:spcPts val="0"/>
              </a:spcAft>
              <a:buSzPts val="1440"/>
              <a:buNone/>
              <a:defRPr sz="900"/>
            </a:lvl4pPr>
            <a:lvl5pPr indent="-228600" lvl="4" marL="2286000" algn="l">
              <a:lnSpc>
                <a:spcPct val="120000"/>
              </a:lnSpc>
              <a:spcBef>
                <a:spcPts val="500"/>
              </a:spcBef>
              <a:spcAft>
                <a:spcPts val="0"/>
              </a:spcAft>
              <a:buSzPts val="1440"/>
              <a:buNone/>
              <a:defRPr sz="900"/>
            </a:lvl5pPr>
            <a:lvl6pPr indent="-228600" lvl="5" marL="2743200" algn="l">
              <a:lnSpc>
                <a:spcPct val="120000"/>
              </a:lnSpc>
              <a:spcBef>
                <a:spcPts val="500"/>
              </a:spcBef>
              <a:spcAft>
                <a:spcPts val="0"/>
              </a:spcAft>
              <a:buSzPts val="1440"/>
              <a:buNone/>
              <a:defRPr sz="900"/>
            </a:lvl6pPr>
            <a:lvl7pPr indent="-228600" lvl="6" marL="3200400" algn="l">
              <a:lnSpc>
                <a:spcPct val="120000"/>
              </a:lnSpc>
              <a:spcBef>
                <a:spcPts val="500"/>
              </a:spcBef>
              <a:spcAft>
                <a:spcPts val="0"/>
              </a:spcAft>
              <a:buSzPts val="1440"/>
              <a:buNone/>
              <a:defRPr sz="900"/>
            </a:lvl7pPr>
            <a:lvl8pPr indent="-228600" lvl="7" marL="3657600" algn="l">
              <a:lnSpc>
                <a:spcPct val="120000"/>
              </a:lnSpc>
              <a:spcBef>
                <a:spcPts val="500"/>
              </a:spcBef>
              <a:spcAft>
                <a:spcPts val="0"/>
              </a:spcAft>
              <a:buSzPts val="1440"/>
              <a:buNone/>
              <a:defRPr sz="900"/>
            </a:lvl8pPr>
            <a:lvl9pPr indent="-228600" lvl="8" marL="4114800" algn="l">
              <a:lnSpc>
                <a:spcPct val="120000"/>
              </a:lnSpc>
              <a:spcBef>
                <a:spcPts val="500"/>
              </a:spcBef>
              <a:spcAft>
                <a:spcPts val="0"/>
              </a:spcAft>
              <a:buSzPts val="1440"/>
              <a:buNone/>
              <a:defRPr sz="900"/>
            </a:lvl9pPr>
          </a:lstStyle>
          <a:p/>
        </p:txBody>
      </p:sp>
      <p:sp>
        <p:nvSpPr>
          <p:cNvPr id="133" name="Google Shape;133;p37"/>
          <p:cNvSpPr txBox="1"/>
          <p:nvPr>
            <p:ph idx="10" type="dt"/>
          </p:nvPr>
        </p:nvSpPr>
        <p:spPr>
          <a:xfrm>
            <a:off x="7298083" y="5757334"/>
            <a:ext cx="3784600" cy="498470"/>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4" name="Google Shape;134;p37"/>
          <p:cNvSpPr txBox="1"/>
          <p:nvPr>
            <p:ph idx="11" type="ftr"/>
          </p:nvPr>
        </p:nvSpPr>
        <p:spPr>
          <a:xfrm>
            <a:off x="685801" y="5757334"/>
            <a:ext cx="5499719" cy="49847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5" name="Google Shape;135;p37"/>
          <p:cNvSpPr txBox="1"/>
          <p:nvPr>
            <p:ph idx="12" type="sldNum"/>
          </p:nvPr>
        </p:nvSpPr>
        <p:spPr>
          <a:xfrm>
            <a:off x="6287121" y="5757334"/>
            <a:ext cx="907186" cy="498470"/>
          </a:xfrm>
          <a:prstGeom prst="rect">
            <a:avLst/>
          </a:prstGeom>
          <a:noFill/>
          <a:ln>
            <a:noFill/>
          </a:ln>
        </p:spPr>
        <p:txBody>
          <a:bodyPr anchorCtr="0" anchor="ctr" bIns="45700" lIns="91425" spcFirstLastPara="1" rIns="91425" wrap="square" tIns="45700">
            <a:noAutofit/>
          </a:bodyPr>
          <a:lstStyle>
            <a:lvl1pPr indent="0" lvl="0" marL="0" marR="0" algn="ctr">
              <a:lnSpc>
                <a:spcPct val="100000"/>
              </a:lnSpc>
              <a:spcBef>
                <a:spcPts val="0"/>
              </a:spcBef>
              <a:spcAft>
                <a:spcPts val="0"/>
              </a:spcAft>
              <a:buClr>
                <a:srgbClr val="000000"/>
              </a:buClr>
              <a:buSzPts val="3200"/>
              <a:buFont typeface="Arial"/>
              <a:buNone/>
              <a:defRPr b="0" i="0" sz="3200" u="none" cap="none" strike="noStrike">
                <a:solidFill>
                  <a:srgbClr val="5C0607"/>
                </a:solidFill>
                <a:latin typeface="Impact"/>
                <a:ea typeface="Impact"/>
                <a:cs typeface="Impact"/>
                <a:sym typeface="Impact"/>
              </a:defRPr>
            </a:lvl1pPr>
            <a:lvl2pPr indent="0" lvl="1" marL="0" marR="0" algn="ctr">
              <a:lnSpc>
                <a:spcPct val="100000"/>
              </a:lnSpc>
              <a:spcBef>
                <a:spcPts val="0"/>
              </a:spcBef>
              <a:spcAft>
                <a:spcPts val="0"/>
              </a:spcAft>
              <a:buClr>
                <a:srgbClr val="000000"/>
              </a:buClr>
              <a:buSzPts val="3200"/>
              <a:buFont typeface="Arial"/>
              <a:buNone/>
              <a:defRPr b="0" i="0" sz="3200" u="none" cap="none" strike="noStrike">
                <a:solidFill>
                  <a:srgbClr val="5C0607"/>
                </a:solidFill>
                <a:latin typeface="Impact"/>
                <a:ea typeface="Impact"/>
                <a:cs typeface="Impact"/>
                <a:sym typeface="Impact"/>
              </a:defRPr>
            </a:lvl2pPr>
            <a:lvl3pPr indent="0" lvl="2" marL="0" marR="0" algn="ctr">
              <a:lnSpc>
                <a:spcPct val="100000"/>
              </a:lnSpc>
              <a:spcBef>
                <a:spcPts val="0"/>
              </a:spcBef>
              <a:spcAft>
                <a:spcPts val="0"/>
              </a:spcAft>
              <a:buClr>
                <a:srgbClr val="000000"/>
              </a:buClr>
              <a:buSzPts val="3200"/>
              <a:buFont typeface="Arial"/>
              <a:buNone/>
              <a:defRPr b="0" i="0" sz="3200" u="none" cap="none" strike="noStrike">
                <a:solidFill>
                  <a:srgbClr val="5C0607"/>
                </a:solidFill>
                <a:latin typeface="Impact"/>
                <a:ea typeface="Impact"/>
                <a:cs typeface="Impact"/>
                <a:sym typeface="Impact"/>
              </a:defRPr>
            </a:lvl3pPr>
            <a:lvl4pPr indent="0" lvl="3" marL="0" marR="0" algn="ctr">
              <a:lnSpc>
                <a:spcPct val="100000"/>
              </a:lnSpc>
              <a:spcBef>
                <a:spcPts val="0"/>
              </a:spcBef>
              <a:spcAft>
                <a:spcPts val="0"/>
              </a:spcAft>
              <a:buClr>
                <a:srgbClr val="000000"/>
              </a:buClr>
              <a:buSzPts val="3200"/>
              <a:buFont typeface="Arial"/>
              <a:buNone/>
              <a:defRPr b="0" i="0" sz="3200" u="none" cap="none" strike="noStrike">
                <a:solidFill>
                  <a:srgbClr val="5C0607"/>
                </a:solidFill>
                <a:latin typeface="Impact"/>
                <a:ea typeface="Impact"/>
                <a:cs typeface="Impact"/>
                <a:sym typeface="Impact"/>
              </a:defRPr>
            </a:lvl4pPr>
            <a:lvl5pPr indent="0" lvl="4" marL="0" marR="0" algn="ctr">
              <a:lnSpc>
                <a:spcPct val="100000"/>
              </a:lnSpc>
              <a:spcBef>
                <a:spcPts val="0"/>
              </a:spcBef>
              <a:spcAft>
                <a:spcPts val="0"/>
              </a:spcAft>
              <a:buClr>
                <a:srgbClr val="000000"/>
              </a:buClr>
              <a:buSzPts val="3200"/>
              <a:buFont typeface="Arial"/>
              <a:buNone/>
              <a:defRPr b="0" i="0" sz="3200" u="none" cap="none" strike="noStrike">
                <a:solidFill>
                  <a:srgbClr val="5C0607"/>
                </a:solidFill>
                <a:latin typeface="Impact"/>
                <a:ea typeface="Impact"/>
                <a:cs typeface="Impact"/>
                <a:sym typeface="Impact"/>
              </a:defRPr>
            </a:lvl5pPr>
            <a:lvl6pPr indent="0" lvl="5" marL="0" marR="0" algn="ctr">
              <a:lnSpc>
                <a:spcPct val="100000"/>
              </a:lnSpc>
              <a:spcBef>
                <a:spcPts val="0"/>
              </a:spcBef>
              <a:spcAft>
                <a:spcPts val="0"/>
              </a:spcAft>
              <a:buClr>
                <a:srgbClr val="000000"/>
              </a:buClr>
              <a:buSzPts val="3200"/>
              <a:buFont typeface="Arial"/>
              <a:buNone/>
              <a:defRPr b="0" i="0" sz="3200" u="none" cap="none" strike="noStrike">
                <a:solidFill>
                  <a:srgbClr val="5C0607"/>
                </a:solidFill>
                <a:latin typeface="Impact"/>
                <a:ea typeface="Impact"/>
                <a:cs typeface="Impact"/>
                <a:sym typeface="Impact"/>
              </a:defRPr>
            </a:lvl6pPr>
            <a:lvl7pPr indent="0" lvl="6" marL="0" marR="0" algn="ctr">
              <a:lnSpc>
                <a:spcPct val="100000"/>
              </a:lnSpc>
              <a:spcBef>
                <a:spcPts val="0"/>
              </a:spcBef>
              <a:spcAft>
                <a:spcPts val="0"/>
              </a:spcAft>
              <a:buClr>
                <a:srgbClr val="000000"/>
              </a:buClr>
              <a:buSzPts val="3200"/>
              <a:buFont typeface="Arial"/>
              <a:buNone/>
              <a:defRPr b="0" i="0" sz="3200" u="none" cap="none" strike="noStrike">
                <a:solidFill>
                  <a:srgbClr val="5C0607"/>
                </a:solidFill>
                <a:latin typeface="Impact"/>
                <a:ea typeface="Impact"/>
                <a:cs typeface="Impact"/>
                <a:sym typeface="Impact"/>
              </a:defRPr>
            </a:lvl7pPr>
            <a:lvl8pPr indent="0" lvl="7" marL="0" marR="0" algn="ctr">
              <a:lnSpc>
                <a:spcPct val="100000"/>
              </a:lnSpc>
              <a:spcBef>
                <a:spcPts val="0"/>
              </a:spcBef>
              <a:spcAft>
                <a:spcPts val="0"/>
              </a:spcAft>
              <a:buClr>
                <a:srgbClr val="000000"/>
              </a:buClr>
              <a:buSzPts val="3200"/>
              <a:buFont typeface="Arial"/>
              <a:buNone/>
              <a:defRPr b="0" i="0" sz="3200" u="none" cap="none" strike="noStrike">
                <a:solidFill>
                  <a:srgbClr val="5C0607"/>
                </a:solidFill>
                <a:latin typeface="Impact"/>
                <a:ea typeface="Impact"/>
                <a:cs typeface="Impact"/>
                <a:sym typeface="Impact"/>
              </a:defRPr>
            </a:lvl8pPr>
            <a:lvl9pPr indent="0" lvl="8" marL="0" marR="0" algn="ctr">
              <a:lnSpc>
                <a:spcPct val="100000"/>
              </a:lnSpc>
              <a:spcBef>
                <a:spcPts val="0"/>
              </a:spcBef>
              <a:spcAft>
                <a:spcPts val="0"/>
              </a:spcAft>
              <a:buClr>
                <a:srgbClr val="000000"/>
              </a:buClr>
              <a:buSzPts val="3200"/>
              <a:buFont typeface="Arial"/>
              <a:buNone/>
              <a:defRPr b="0" i="0" sz="3200" u="none" cap="none" strike="noStrike">
                <a:solidFill>
                  <a:srgbClr val="5C0607"/>
                </a:solidFill>
                <a:latin typeface="Impact"/>
                <a:ea typeface="Impact"/>
                <a:cs typeface="Impact"/>
                <a:sym typeface="Impac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36" name="Shape 136"/>
        <p:cNvGrpSpPr/>
        <p:nvPr/>
      </p:nvGrpSpPr>
      <p:grpSpPr>
        <a:xfrm>
          <a:off x="0" y="0"/>
          <a:ext cx="0" cy="0"/>
          <a:chOff x="0" y="0"/>
          <a:chExt cx="0" cy="0"/>
        </a:xfrm>
      </p:grpSpPr>
      <p:sp>
        <p:nvSpPr>
          <p:cNvPr id="137" name="Google Shape;137;p38"/>
          <p:cNvSpPr txBox="1"/>
          <p:nvPr>
            <p:ph type="title"/>
          </p:nvPr>
        </p:nvSpPr>
        <p:spPr>
          <a:xfrm>
            <a:off x="685801" y="685800"/>
            <a:ext cx="10396882" cy="1151965"/>
          </a:xfrm>
          <a:prstGeom prst="rect">
            <a:avLst/>
          </a:prstGeom>
          <a:noFill/>
          <a:ln>
            <a:noFill/>
          </a:ln>
        </p:spPr>
        <p:txBody>
          <a:bodyPr anchorCtr="0" anchor="ctr" bIns="45700" lIns="91425" spcFirstLastPara="1" rIns="91425" wrap="square" tIns="45700">
            <a:normAutofit/>
          </a:bodyPr>
          <a:lstStyle>
            <a:lvl1pPr lvl="0" algn="r">
              <a:lnSpc>
                <a:spcPct val="90000"/>
              </a:lnSpc>
              <a:spcBef>
                <a:spcPts val="0"/>
              </a:spcBef>
              <a:spcAft>
                <a:spcPts val="0"/>
              </a:spcAft>
              <a:buClr>
                <a:schemeClr val="accent1"/>
              </a:buClr>
              <a:buSzPts val="5400"/>
              <a:buFont typeface="Impact"/>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8" name="Google Shape;138;p38"/>
          <p:cNvSpPr txBox="1"/>
          <p:nvPr>
            <p:ph idx="1" type="body"/>
          </p:nvPr>
        </p:nvSpPr>
        <p:spPr>
          <a:xfrm rot="5400000">
            <a:off x="4227559" y="-1478362"/>
            <a:ext cx="3311190" cy="10394707"/>
          </a:xfrm>
          <a:prstGeom prst="rect">
            <a:avLst/>
          </a:prstGeom>
          <a:noFill/>
          <a:ln>
            <a:noFill/>
          </a:ln>
        </p:spPr>
        <p:txBody>
          <a:bodyPr anchorCtr="0" anchor="t" bIns="45700" lIns="91425" spcFirstLastPara="1" rIns="91425" wrap="square" tIns="45700">
            <a:normAutofit/>
          </a:bodyPr>
          <a:lstStyle>
            <a:lvl1pPr indent="-411480" lvl="0" marL="457200" algn="l">
              <a:lnSpc>
                <a:spcPct val="120000"/>
              </a:lnSpc>
              <a:spcBef>
                <a:spcPts val="1000"/>
              </a:spcBef>
              <a:spcAft>
                <a:spcPts val="0"/>
              </a:spcAft>
              <a:buSzPts val="2880"/>
              <a:buChar char="•"/>
              <a:defRPr/>
            </a:lvl1pPr>
            <a:lvl2pPr indent="-411480" lvl="1" marL="914400" algn="l">
              <a:lnSpc>
                <a:spcPct val="120000"/>
              </a:lnSpc>
              <a:spcBef>
                <a:spcPts val="500"/>
              </a:spcBef>
              <a:spcAft>
                <a:spcPts val="0"/>
              </a:spcAft>
              <a:buSzPts val="2880"/>
              <a:buChar char="•"/>
              <a:defRPr/>
            </a:lvl2pPr>
            <a:lvl3pPr indent="-411480" lvl="2" marL="1371600" algn="l">
              <a:lnSpc>
                <a:spcPct val="120000"/>
              </a:lnSpc>
              <a:spcBef>
                <a:spcPts val="500"/>
              </a:spcBef>
              <a:spcAft>
                <a:spcPts val="0"/>
              </a:spcAft>
              <a:buSzPts val="2880"/>
              <a:buChar char="•"/>
              <a:defRPr/>
            </a:lvl3pPr>
            <a:lvl4pPr indent="-411480" lvl="3" marL="1828800" algn="l">
              <a:lnSpc>
                <a:spcPct val="120000"/>
              </a:lnSpc>
              <a:spcBef>
                <a:spcPts val="500"/>
              </a:spcBef>
              <a:spcAft>
                <a:spcPts val="0"/>
              </a:spcAft>
              <a:buSzPts val="2880"/>
              <a:buChar char="•"/>
              <a:defRPr/>
            </a:lvl4pPr>
            <a:lvl5pPr indent="-411479" lvl="4" marL="2286000" algn="l">
              <a:lnSpc>
                <a:spcPct val="120000"/>
              </a:lnSpc>
              <a:spcBef>
                <a:spcPts val="500"/>
              </a:spcBef>
              <a:spcAft>
                <a:spcPts val="0"/>
              </a:spcAft>
              <a:buSzPts val="2880"/>
              <a:buChar char="•"/>
              <a:defRPr/>
            </a:lvl5pPr>
            <a:lvl6pPr indent="-411479" lvl="5" marL="2743200" algn="l">
              <a:lnSpc>
                <a:spcPct val="120000"/>
              </a:lnSpc>
              <a:spcBef>
                <a:spcPts val="500"/>
              </a:spcBef>
              <a:spcAft>
                <a:spcPts val="0"/>
              </a:spcAft>
              <a:buSzPts val="2880"/>
              <a:buChar char="•"/>
              <a:defRPr/>
            </a:lvl6pPr>
            <a:lvl7pPr indent="-411479" lvl="6" marL="3200400" algn="l">
              <a:lnSpc>
                <a:spcPct val="120000"/>
              </a:lnSpc>
              <a:spcBef>
                <a:spcPts val="500"/>
              </a:spcBef>
              <a:spcAft>
                <a:spcPts val="0"/>
              </a:spcAft>
              <a:buSzPts val="2880"/>
              <a:buChar char="•"/>
              <a:defRPr/>
            </a:lvl7pPr>
            <a:lvl8pPr indent="-411479" lvl="7" marL="3657600" algn="l">
              <a:lnSpc>
                <a:spcPct val="120000"/>
              </a:lnSpc>
              <a:spcBef>
                <a:spcPts val="500"/>
              </a:spcBef>
              <a:spcAft>
                <a:spcPts val="0"/>
              </a:spcAft>
              <a:buSzPts val="2880"/>
              <a:buChar char="•"/>
              <a:defRPr/>
            </a:lvl8pPr>
            <a:lvl9pPr indent="-411479" lvl="8" marL="4114800" algn="l">
              <a:lnSpc>
                <a:spcPct val="120000"/>
              </a:lnSpc>
              <a:spcBef>
                <a:spcPts val="500"/>
              </a:spcBef>
              <a:spcAft>
                <a:spcPts val="0"/>
              </a:spcAft>
              <a:buSzPts val="2880"/>
              <a:buChar char="•"/>
              <a:defRPr/>
            </a:lvl9pPr>
          </a:lstStyle>
          <a:p/>
        </p:txBody>
      </p:sp>
      <p:sp>
        <p:nvSpPr>
          <p:cNvPr id="139" name="Google Shape;139;p38"/>
          <p:cNvSpPr txBox="1"/>
          <p:nvPr>
            <p:ph idx="10" type="dt"/>
          </p:nvPr>
        </p:nvSpPr>
        <p:spPr>
          <a:xfrm>
            <a:off x="7298083" y="5757334"/>
            <a:ext cx="3784600" cy="498470"/>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0" name="Google Shape;140;p38"/>
          <p:cNvSpPr txBox="1"/>
          <p:nvPr>
            <p:ph idx="11" type="ftr"/>
          </p:nvPr>
        </p:nvSpPr>
        <p:spPr>
          <a:xfrm>
            <a:off x="685801" y="5757334"/>
            <a:ext cx="5499719" cy="49847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1" name="Google Shape;141;p38"/>
          <p:cNvSpPr txBox="1"/>
          <p:nvPr>
            <p:ph idx="12" type="sldNum"/>
          </p:nvPr>
        </p:nvSpPr>
        <p:spPr>
          <a:xfrm>
            <a:off x="6287121" y="5757334"/>
            <a:ext cx="907186" cy="498470"/>
          </a:xfrm>
          <a:prstGeom prst="rect">
            <a:avLst/>
          </a:prstGeom>
          <a:noFill/>
          <a:ln>
            <a:noFill/>
          </a:ln>
        </p:spPr>
        <p:txBody>
          <a:bodyPr anchorCtr="0" anchor="ctr" bIns="45700" lIns="91425" spcFirstLastPara="1" rIns="91425" wrap="square" tIns="45700">
            <a:noAutofit/>
          </a:bodyPr>
          <a:lstStyle>
            <a:lvl1pPr indent="0" lvl="0" marL="0" marR="0" algn="ctr">
              <a:lnSpc>
                <a:spcPct val="100000"/>
              </a:lnSpc>
              <a:spcBef>
                <a:spcPts val="0"/>
              </a:spcBef>
              <a:spcAft>
                <a:spcPts val="0"/>
              </a:spcAft>
              <a:buClr>
                <a:srgbClr val="000000"/>
              </a:buClr>
              <a:buSzPts val="3200"/>
              <a:buFont typeface="Arial"/>
              <a:buNone/>
              <a:defRPr b="0" i="0" sz="3200" u="none" cap="none" strike="noStrike">
                <a:solidFill>
                  <a:srgbClr val="5C0607"/>
                </a:solidFill>
                <a:latin typeface="Impact"/>
                <a:ea typeface="Impact"/>
                <a:cs typeface="Impact"/>
                <a:sym typeface="Impact"/>
              </a:defRPr>
            </a:lvl1pPr>
            <a:lvl2pPr indent="0" lvl="1" marL="0" marR="0" algn="ctr">
              <a:lnSpc>
                <a:spcPct val="100000"/>
              </a:lnSpc>
              <a:spcBef>
                <a:spcPts val="0"/>
              </a:spcBef>
              <a:spcAft>
                <a:spcPts val="0"/>
              </a:spcAft>
              <a:buClr>
                <a:srgbClr val="000000"/>
              </a:buClr>
              <a:buSzPts val="3200"/>
              <a:buFont typeface="Arial"/>
              <a:buNone/>
              <a:defRPr b="0" i="0" sz="3200" u="none" cap="none" strike="noStrike">
                <a:solidFill>
                  <a:srgbClr val="5C0607"/>
                </a:solidFill>
                <a:latin typeface="Impact"/>
                <a:ea typeface="Impact"/>
                <a:cs typeface="Impact"/>
                <a:sym typeface="Impact"/>
              </a:defRPr>
            </a:lvl2pPr>
            <a:lvl3pPr indent="0" lvl="2" marL="0" marR="0" algn="ctr">
              <a:lnSpc>
                <a:spcPct val="100000"/>
              </a:lnSpc>
              <a:spcBef>
                <a:spcPts val="0"/>
              </a:spcBef>
              <a:spcAft>
                <a:spcPts val="0"/>
              </a:spcAft>
              <a:buClr>
                <a:srgbClr val="000000"/>
              </a:buClr>
              <a:buSzPts val="3200"/>
              <a:buFont typeface="Arial"/>
              <a:buNone/>
              <a:defRPr b="0" i="0" sz="3200" u="none" cap="none" strike="noStrike">
                <a:solidFill>
                  <a:srgbClr val="5C0607"/>
                </a:solidFill>
                <a:latin typeface="Impact"/>
                <a:ea typeface="Impact"/>
                <a:cs typeface="Impact"/>
                <a:sym typeface="Impact"/>
              </a:defRPr>
            </a:lvl3pPr>
            <a:lvl4pPr indent="0" lvl="3" marL="0" marR="0" algn="ctr">
              <a:lnSpc>
                <a:spcPct val="100000"/>
              </a:lnSpc>
              <a:spcBef>
                <a:spcPts val="0"/>
              </a:spcBef>
              <a:spcAft>
                <a:spcPts val="0"/>
              </a:spcAft>
              <a:buClr>
                <a:srgbClr val="000000"/>
              </a:buClr>
              <a:buSzPts val="3200"/>
              <a:buFont typeface="Arial"/>
              <a:buNone/>
              <a:defRPr b="0" i="0" sz="3200" u="none" cap="none" strike="noStrike">
                <a:solidFill>
                  <a:srgbClr val="5C0607"/>
                </a:solidFill>
                <a:latin typeface="Impact"/>
                <a:ea typeface="Impact"/>
                <a:cs typeface="Impact"/>
                <a:sym typeface="Impact"/>
              </a:defRPr>
            </a:lvl4pPr>
            <a:lvl5pPr indent="0" lvl="4" marL="0" marR="0" algn="ctr">
              <a:lnSpc>
                <a:spcPct val="100000"/>
              </a:lnSpc>
              <a:spcBef>
                <a:spcPts val="0"/>
              </a:spcBef>
              <a:spcAft>
                <a:spcPts val="0"/>
              </a:spcAft>
              <a:buClr>
                <a:srgbClr val="000000"/>
              </a:buClr>
              <a:buSzPts val="3200"/>
              <a:buFont typeface="Arial"/>
              <a:buNone/>
              <a:defRPr b="0" i="0" sz="3200" u="none" cap="none" strike="noStrike">
                <a:solidFill>
                  <a:srgbClr val="5C0607"/>
                </a:solidFill>
                <a:latin typeface="Impact"/>
                <a:ea typeface="Impact"/>
                <a:cs typeface="Impact"/>
                <a:sym typeface="Impact"/>
              </a:defRPr>
            </a:lvl5pPr>
            <a:lvl6pPr indent="0" lvl="5" marL="0" marR="0" algn="ctr">
              <a:lnSpc>
                <a:spcPct val="100000"/>
              </a:lnSpc>
              <a:spcBef>
                <a:spcPts val="0"/>
              </a:spcBef>
              <a:spcAft>
                <a:spcPts val="0"/>
              </a:spcAft>
              <a:buClr>
                <a:srgbClr val="000000"/>
              </a:buClr>
              <a:buSzPts val="3200"/>
              <a:buFont typeface="Arial"/>
              <a:buNone/>
              <a:defRPr b="0" i="0" sz="3200" u="none" cap="none" strike="noStrike">
                <a:solidFill>
                  <a:srgbClr val="5C0607"/>
                </a:solidFill>
                <a:latin typeface="Impact"/>
                <a:ea typeface="Impact"/>
                <a:cs typeface="Impact"/>
                <a:sym typeface="Impact"/>
              </a:defRPr>
            </a:lvl6pPr>
            <a:lvl7pPr indent="0" lvl="6" marL="0" marR="0" algn="ctr">
              <a:lnSpc>
                <a:spcPct val="100000"/>
              </a:lnSpc>
              <a:spcBef>
                <a:spcPts val="0"/>
              </a:spcBef>
              <a:spcAft>
                <a:spcPts val="0"/>
              </a:spcAft>
              <a:buClr>
                <a:srgbClr val="000000"/>
              </a:buClr>
              <a:buSzPts val="3200"/>
              <a:buFont typeface="Arial"/>
              <a:buNone/>
              <a:defRPr b="0" i="0" sz="3200" u="none" cap="none" strike="noStrike">
                <a:solidFill>
                  <a:srgbClr val="5C0607"/>
                </a:solidFill>
                <a:latin typeface="Impact"/>
                <a:ea typeface="Impact"/>
                <a:cs typeface="Impact"/>
                <a:sym typeface="Impact"/>
              </a:defRPr>
            </a:lvl7pPr>
            <a:lvl8pPr indent="0" lvl="7" marL="0" marR="0" algn="ctr">
              <a:lnSpc>
                <a:spcPct val="100000"/>
              </a:lnSpc>
              <a:spcBef>
                <a:spcPts val="0"/>
              </a:spcBef>
              <a:spcAft>
                <a:spcPts val="0"/>
              </a:spcAft>
              <a:buClr>
                <a:srgbClr val="000000"/>
              </a:buClr>
              <a:buSzPts val="3200"/>
              <a:buFont typeface="Arial"/>
              <a:buNone/>
              <a:defRPr b="0" i="0" sz="3200" u="none" cap="none" strike="noStrike">
                <a:solidFill>
                  <a:srgbClr val="5C0607"/>
                </a:solidFill>
                <a:latin typeface="Impact"/>
                <a:ea typeface="Impact"/>
                <a:cs typeface="Impact"/>
                <a:sym typeface="Impact"/>
              </a:defRPr>
            </a:lvl8pPr>
            <a:lvl9pPr indent="0" lvl="8" marL="0" marR="0" algn="ctr">
              <a:lnSpc>
                <a:spcPct val="100000"/>
              </a:lnSpc>
              <a:spcBef>
                <a:spcPts val="0"/>
              </a:spcBef>
              <a:spcAft>
                <a:spcPts val="0"/>
              </a:spcAft>
              <a:buClr>
                <a:srgbClr val="000000"/>
              </a:buClr>
              <a:buSzPts val="3200"/>
              <a:buFont typeface="Arial"/>
              <a:buNone/>
              <a:defRPr b="0" i="0" sz="3200" u="none" cap="none" strike="noStrike">
                <a:solidFill>
                  <a:srgbClr val="5C0607"/>
                </a:solidFill>
                <a:latin typeface="Impact"/>
                <a:ea typeface="Impact"/>
                <a:cs typeface="Impact"/>
                <a:sym typeface="Impac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42" name="Shape 142"/>
        <p:cNvGrpSpPr/>
        <p:nvPr/>
      </p:nvGrpSpPr>
      <p:grpSpPr>
        <a:xfrm>
          <a:off x="0" y="0"/>
          <a:ext cx="0" cy="0"/>
          <a:chOff x="0" y="0"/>
          <a:chExt cx="0" cy="0"/>
        </a:xfrm>
      </p:grpSpPr>
      <p:sp>
        <p:nvSpPr>
          <p:cNvPr id="143" name="Google Shape;143;p39"/>
          <p:cNvSpPr txBox="1"/>
          <p:nvPr>
            <p:ph type="title"/>
          </p:nvPr>
        </p:nvSpPr>
        <p:spPr>
          <a:xfrm rot="5400000">
            <a:off x="7603792" y="1897870"/>
            <a:ext cx="4688785" cy="2264646"/>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accent1"/>
              </a:buClr>
              <a:buSzPts val="5400"/>
              <a:buFont typeface="Impact"/>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4" name="Google Shape;144;p39"/>
          <p:cNvSpPr txBox="1"/>
          <p:nvPr>
            <p:ph idx="1" type="body"/>
          </p:nvPr>
        </p:nvSpPr>
        <p:spPr>
          <a:xfrm rot="5400000">
            <a:off x="2293623" y="-922023"/>
            <a:ext cx="4688785" cy="7904431"/>
          </a:xfrm>
          <a:prstGeom prst="rect">
            <a:avLst/>
          </a:prstGeom>
          <a:noFill/>
          <a:ln>
            <a:noFill/>
          </a:ln>
        </p:spPr>
        <p:txBody>
          <a:bodyPr anchorCtr="0" anchor="t" bIns="45700" lIns="91425" spcFirstLastPara="1" rIns="91425" wrap="square" tIns="45700">
            <a:normAutofit/>
          </a:bodyPr>
          <a:lstStyle>
            <a:lvl1pPr indent="-411480" lvl="0" marL="457200" algn="l">
              <a:lnSpc>
                <a:spcPct val="120000"/>
              </a:lnSpc>
              <a:spcBef>
                <a:spcPts val="1000"/>
              </a:spcBef>
              <a:spcAft>
                <a:spcPts val="0"/>
              </a:spcAft>
              <a:buSzPts val="2880"/>
              <a:buChar char="•"/>
              <a:defRPr/>
            </a:lvl1pPr>
            <a:lvl2pPr indent="-411480" lvl="1" marL="914400" algn="l">
              <a:lnSpc>
                <a:spcPct val="120000"/>
              </a:lnSpc>
              <a:spcBef>
                <a:spcPts val="500"/>
              </a:spcBef>
              <a:spcAft>
                <a:spcPts val="0"/>
              </a:spcAft>
              <a:buSzPts val="2880"/>
              <a:buChar char="•"/>
              <a:defRPr/>
            </a:lvl2pPr>
            <a:lvl3pPr indent="-411480" lvl="2" marL="1371600" algn="l">
              <a:lnSpc>
                <a:spcPct val="120000"/>
              </a:lnSpc>
              <a:spcBef>
                <a:spcPts val="500"/>
              </a:spcBef>
              <a:spcAft>
                <a:spcPts val="0"/>
              </a:spcAft>
              <a:buSzPts val="2880"/>
              <a:buChar char="•"/>
              <a:defRPr/>
            </a:lvl3pPr>
            <a:lvl4pPr indent="-411480" lvl="3" marL="1828800" algn="l">
              <a:lnSpc>
                <a:spcPct val="120000"/>
              </a:lnSpc>
              <a:spcBef>
                <a:spcPts val="500"/>
              </a:spcBef>
              <a:spcAft>
                <a:spcPts val="0"/>
              </a:spcAft>
              <a:buSzPts val="2880"/>
              <a:buChar char="•"/>
              <a:defRPr/>
            </a:lvl4pPr>
            <a:lvl5pPr indent="-411479" lvl="4" marL="2286000" algn="l">
              <a:lnSpc>
                <a:spcPct val="120000"/>
              </a:lnSpc>
              <a:spcBef>
                <a:spcPts val="500"/>
              </a:spcBef>
              <a:spcAft>
                <a:spcPts val="0"/>
              </a:spcAft>
              <a:buSzPts val="2880"/>
              <a:buChar char="•"/>
              <a:defRPr/>
            </a:lvl5pPr>
            <a:lvl6pPr indent="-411479" lvl="5" marL="2743200" algn="l">
              <a:lnSpc>
                <a:spcPct val="120000"/>
              </a:lnSpc>
              <a:spcBef>
                <a:spcPts val="500"/>
              </a:spcBef>
              <a:spcAft>
                <a:spcPts val="0"/>
              </a:spcAft>
              <a:buSzPts val="2880"/>
              <a:buChar char="•"/>
              <a:defRPr/>
            </a:lvl6pPr>
            <a:lvl7pPr indent="-411479" lvl="6" marL="3200400" algn="l">
              <a:lnSpc>
                <a:spcPct val="120000"/>
              </a:lnSpc>
              <a:spcBef>
                <a:spcPts val="500"/>
              </a:spcBef>
              <a:spcAft>
                <a:spcPts val="0"/>
              </a:spcAft>
              <a:buSzPts val="2880"/>
              <a:buChar char="•"/>
              <a:defRPr/>
            </a:lvl7pPr>
            <a:lvl8pPr indent="-411479" lvl="7" marL="3657600" algn="l">
              <a:lnSpc>
                <a:spcPct val="120000"/>
              </a:lnSpc>
              <a:spcBef>
                <a:spcPts val="500"/>
              </a:spcBef>
              <a:spcAft>
                <a:spcPts val="0"/>
              </a:spcAft>
              <a:buSzPts val="2880"/>
              <a:buChar char="•"/>
              <a:defRPr/>
            </a:lvl8pPr>
            <a:lvl9pPr indent="-411479" lvl="8" marL="4114800" algn="l">
              <a:lnSpc>
                <a:spcPct val="120000"/>
              </a:lnSpc>
              <a:spcBef>
                <a:spcPts val="500"/>
              </a:spcBef>
              <a:spcAft>
                <a:spcPts val="0"/>
              </a:spcAft>
              <a:buSzPts val="2880"/>
              <a:buChar char="•"/>
              <a:defRPr/>
            </a:lvl9pPr>
          </a:lstStyle>
          <a:p/>
        </p:txBody>
      </p:sp>
      <p:sp>
        <p:nvSpPr>
          <p:cNvPr id="145" name="Google Shape;145;p39"/>
          <p:cNvSpPr txBox="1"/>
          <p:nvPr>
            <p:ph idx="10" type="dt"/>
          </p:nvPr>
        </p:nvSpPr>
        <p:spPr>
          <a:xfrm>
            <a:off x="7298083" y="5757334"/>
            <a:ext cx="3784600" cy="498470"/>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6" name="Google Shape;146;p39"/>
          <p:cNvSpPr txBox="1"/>
          <p:nvPr>
            <p:ph idx="11" type="ftr"/>
          </p:nvPr>
        </p:nvSpPr>
        <p:spPr>
          <a:xfrm>
            <a:off x="685801" y="5757334"/>
            <a:ext cx="5499719" cy="49847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7" name="Google Shape;147;p39"/>
          <p:cNvSpPr txBox="1"/>
          <p:nvPr>
            <p:ph idx="12" type="sldNum"/>
          </p:nvPr>
        </p:nvSpPr>
        <p:spPr>
          <a:xfrm>
            <a:off x="6287121" y="5757334"/>
            <a:ext cx="907186" cy="498470"/>
          </a:xfrm>
          <a:prstGeom prst="rect">
            <a:avLst/>
          </a:prstGeom>
          <a:noFill/>
          <a:ln>
            <a:noFill/>
          </a:ln>
        </p:spPr>
        <p:txBody>
          <a:bodyPr anchorCtr="0" anchor="ctr" bIns="45700" lIns="91425" spcFirstLastPara="1" rIns="91425" wrap="square" tIns="45700">
            <a:noAutofit/>
          </a:bodyPr>
          <a:lstStyle>
            <a:lvl1pPr indent="0" lvl="0" marL="0" marR="0" algn="ctr">
              <a:lnSpc>
                <a:spcPct val="100000"/>
              </a:lnSpc>
              <a:spcBef>
                <a:spcPts val="0"/>
              </a:spcBef>
              <a:spcAft>
                <a:spcPts val="0"/>
              </a:spcAft>
              <a:buClr>
                <a:srgbClr val="000000"/>
              </a:buClr>
              <a:buSzPts val="3200"/>
              <a:buFont typeface="Arial"/>
              <a:buNone/>
              <a:defRPr b="0" i="0" sz="3200" u="none" cap="none" strike="noStrike">
                <a:solidFill>
                  <a:srgbClr val="5C0607"/>
                </a:solidFill>
                <a:latin typeface="Impact"/>
                <a:ea typeface="Impact"/>
                <a:cs typeface="Impact"/>
                <a:sym typeface="Impact"/>
              </a:defRPr>
            </a:lvl1pPr>
            <a:lvl2pPr indent="0" lvl="1" marL="0" marR="0" algn="ctr">
              <a:lnSpc>
                <a:spcPct val="100000"/>
              </a:lnSpc>
              <a:spcBef>
                <a:spcPts val="0"/>
              </a:spcBef>
              <a:spcAft>
                <a:spcPts val="0"/>
              </a:spcAft>
              <a:buClr>
                <a:srgbClr val="000000"/>
              </a:buClr>
              <a:buSzPts val="3200"/>
              <a:buFont typeface="Arial"/>
              <a:buNone/>
              <a:defRPr b="0" i="0" sz="3200" u="none" cap="none" strike="noStrike">
                <a:solidFill>
                  <a:srgbClr val="5C0607"/>
                </a:solidFill>
                <a:latin typeface="Impact"/>
                <a:ea typeface="Impact"/>
                <a:cs typeface="Impact"/>
                <a:sym typeface="Impact"/>
              </a:defRPr>
            </a:lvl2pPr>
            <a:lvl3pPr indent="0" lvl="2" marL="0" marR="0" algn="ctr">
              <a:lnSpc>
                <a:spcPct val="100000"/>
              </a:lnSpc>
              <a:spcBef>
                <a:spcPts val="0"/>
              </a:spcBef>
              <a:spcAft>
                <a:spcPts val="0"/>
              </a:spcAft>
              <a:buClr>
                <a:srgbClr val="000000"/>
              </a:buClr>
              <a:buSzPts val="3200"/>
              <a:buFont typeface="Arial"/>
              <a:buNone/>
              <a:defRPr b="0" i="0" sz="3200" u="none" cap="none" strike="noStrike">
                <a:solidFill>
                  <a:srgbClr val="5C0607"/>
                </a:solidFill>
                <a:latin typeface="Impact"/>
                <a:ea typeface="Impact"/>
                <a:cs typeface="Impact"/>
                <a:sym typeface="Impact"/>
              </a:defRPr>
            </a:lvl3pPr>
            <a:lvl4pPr indent="0" lvl="3" marL="0" marR="0" algn="ctr">
              <a:lnSpc>
                <a:spcPct val="100000"/>
              </a:lnSpc>
              <a:spcBef>
                <a:spcPts val="0"/>
              </a:spcBef>
              <a:spcAft>
                <a:spcPts val="0"/>
              </a:spcAft>
              <a:buClr>
                <a:srgbClr val="000000"/>
              </a:buClr>
              <a:buSzPts val="3200"/>
              <a:buFont typeface="Arial"/>
              <a:buNone/>
              <a:defRPr b="0" i="0" sz="3200" u="none" cap="none" strike="noStrike">
                <a:solidFill>
                  <a:srgbClr val="5C0607"/>
                </a:solidFill>
                <a:latin typeface="Impact"/>
                <a:ea typeface="Impact"/>
                <a:cs typeface="Impact"/>
                <a:sym typeface="Impact"/>
              </a:defRPr>
            </a:lvl4pPr>
            <a:lvl5pPr indent="0" lvl="4" marL="0" marR="0" algn="ctr">
              <a:lnSpc>
                <a:spcPct val="100000"/>
              </a:lnSpc>
              <a:spcBef>
                <a:spcPts val="0"/>
              </a:spcBef>
              <a:spcAft>
                <a:spcPts val="0"/>
              </a:spcAft>
              <a:buClr>
                <a:srgbClr val="000000"/>
              </a:buClr>
              <a:buSzPts val="3200"/>
              <a:buFont typeface="Arial"/>
              <a:buNone/>
              <a:defRPr b="0" i="0" sz="3200" u="none" cap="none" strike="noStrike">
                <a:solidFill>
                  <a:srgbClr val="5C0607"/>
                </a:solidFill>
                <a:latin typeface="Impact"/>
                <a:ea typeface="Impact"/>
                <a:cs typeface="Impact"/>
                <a:sym typeface="Impact"/>
              </a:defRPr>
            </a:lvl5pPr>
            <a:lvl6pPr indent="0" lvl="5" marL="0" marR="0" algn="ctr">
              <a:lnSpc>
                <a:spcPct val="100000"/>
              </a:lnSpc>
              <a:spcBef>
                <a:spcPts val="0"/>
              </a:spcBef>
              <a:spcAft>
                <a:spcPts val="0"/>
              </a:spcAft>
              <a:buClr>
                <a:srgbClr val="000000"/>
              </a:buClr>
              <a:buSzPts val="3200"/>
              <a:buFont typeface="Arial"/>
              <a:buNone/>
              <a:defRPr b="0" i="0" sz="3200" u="none" cap="none" strike="noStrike">
                <a:solidFill>
                  <a:srgbClr val="5C0607"/>
                </a:solidFill>
                <a:latin typeface="Impact"/>
                <a:ea typeface="Impact"/>
                <a:cs typeface="Impact"/>
                <a:sym typeface="Impact"/>
              </a:defRPr>
            </a:lvl6pPr>
            <a:lvl7pPr indent="0" lvl="6" marL="0" marR="0" algn="ctr">
              <a:lnSpc>
                <a:spcPct val="100000"/>
              </a:lnSpc>
              <a:spcBef>
                <a:spcPts val="0"/>
              </a:spcBef>
              <a:spcAft>
                <a:spcPts val="0"/>
              </a:spcAft>
              <a:buClr>
                <a:srgbClr val="000000"/>
              </a:buClr>
              <a:buSzPts val="3200"/>
              <a:buFont typeface="Arial"/>
              <a:buNone/>
              <a:defRPr b="0" i="0" sz="3200" u="none" cap="none" strike="noStrike">
                <a:solidFill>
                  <a:srgbClr val="5C0607"/>
                </a:solidFill>
                <a:latin typeface="Impact"/>
                <a:ea typeface="Impact"/>
                <a:cs typeface="Impact"/>
                <a:sym typeface="Impact"/>
              </a:defRPr>
            </a:lvl7pPr>
            <a:lvl8pPr indent="0" lvl="7" marL="0" marR="0" algn="ctr">
              <a:lnSpc>
                <a:spcPct val="100000"/>
              </a:lnSpc>
              <a:spcBef>
                <a:spcPts val="0"/>
              </a:spcBef>
              <a:spcAft>
                <a:spcPts val="0"/>
              </a:spcAft>
              <a:buClr>
                <a:srgbClr val="000000"/>
              </a:buClr>
              <a:buSzPts val="3200"/>
              <a:buFont typeface="Arial"/>
              <a:buNone/>
              <a:defRPr b="0" i="0" sz="3200" u="none" cap="none" strike="noStrike">
                <a:solidFill>
                  <a:srgbClr val="5C0607"/>
                </a:solidFill>
                <a:latin typeface="Impact"/>
                <a:ea typeface="Impact"/>
                <a:cs typeface="Impact"/>
                <a:sym typeface="Impact"/>
              </a:defRPr>
            </a:lvl8pPr>
            <a:lvl9pPr indent="0" lvl="8" marL="0" marR="0" algn="ctr">
              <a:lnSpc>
                <a:spcPct val="100000"/>
              </a:lnSpc>
              <a:spcBef>
                <a:spcPts val="0"/>
              </a:spcBef>
              <a:spcAft>
                <a:spcPts val="0"/>
              </a:spcAft>
              <a:buClr>
                <a:srgbClr val="000000"/>
              </a:buClr>
              <a:buSzPts val="3200"/>
              <a:buFont typeface="Arial"/>
              <a:buNone/>
              <a:defRPr b="0" i="0" sz="3200" u="none" cap="none" strike="noStrike">
                <a:solidFill>
                  <a:srgbClr val="5C0607"/>
                </a:solidFill>
                <a:latin typeface="Impact"/>
                <a:ea typeface="Impact"/>
                <a:cs typeface="Impact"/>
                <a:sym typeface="Impac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59" name="Shape 159"/>
        <p:cNvGrpSpPr/>
        <p:nvPr/>
      </p:nvGrpSpPr>
      <p:grpSpPr>
        <a:xfrm>
          <a:off x="0" y="0"/>
          <a:ext cx="0" cy="0"/>
          <a:chOff x="0" y="0"/>
          <a:chExt cx="0" cy="0"/>
        </a:xfrm>
      </p:grpSpPr>
      <p:sp>
        <p:nvSpPr>
          <p:cNvPr id="160" name="Google Shape;160;p26"/>
          <p:cNvSpPr txBox="1"/>
          <p:nvPr>
            <p:ph type="title"/>
          </p:nvPr>
        </p:nvSpPr>
        <p:spPr>
          <a:xfrm>
            <a:off x="685801" y="685800"/>
            <a:ext cx="10396882" cy="1151965"/>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1" name="Google Shape;161;p26"/>
          <p:cNvSpPr txBox="1"/>
          <p:nvPr>
            <p:ph idx="10" type="dt"/>
          </p:nvPr>
        </p:nvSpPr>
        <p:spPr>
          <a:xfrm>
            <a:off x="7298083" y="5757334"/>
            <a:ext cx="3784600" cy="498470"/>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2" name="Google Shape;162;p26"/>
          <p:cNvSpPr txBox="1"/>
          <p:nvPr>
            <p:ph idx="11" type="ftr"/>
          </p:nvPr>
        </p:nvSpPr>
        <p:spPr>
          <a:xfrm>
            <a:off x="685801" y="5757334"/>
            <a:ext cx="5499719" cy="49847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3" name="Google Shape;163;p26"/>
          <p:cNvSpPr txBox="1"/>
          <p:nvPr>
            <p:ph idx="12" type="sldNum"/>
          </p:nvPr>
        </p:nvSpPr>
        <p:spPr>
          <a:xfrm>
            <a:off x="6287121" y="5757334"/>
            <a:ext cx="907186" cy="498470"/>
          </a:xfrm>
          <a:prstGeom prst="rect">
            <a:avLst/>
          </a:prstGeom>
          <a:noFill/>
          <a:ln>
            <a:noFill/>
          </a:ln>
        </p:spPr>
        <p:txBody>
          <a:bodyPr anchorCtr="0" anchor="ctr" bIns="45700" lIns="91425" spcFirstLastPara="1" rIns="91425" wrap="square" tIns="45700">
            <a:noAutofit/>
          </a:bodyPr>
          <a:lstStyle>
            <a:lvl1pPr indent="0" lvl="0" marL="0" marR="0" algn="ctr">
              <a:lnSpc>
                <a:spcPct val="100000"/>
              </a:lnSpc>
              <a:spcBef>
                <a:spcPts val="0"/>
              </a:spcBef>
              <a:spcAft>
                <a:spcPts val="0"/>
              </a:spcAft>
              <a:buClr>
                <a:srgbClr val="000000"/>
              </a:buClr>
              <a:buSzPts val="3200"/>
              <a:buFont typeface="Arial"/>
              <a:buNone/>
              <a:defRPr b="0" i="0" sz="3200" u="none" cap="none" strike="noStrike">
                <a:solidFill>
                  <a:srgbClr val="5C0607"/>
                </a:solidFill>
                <a:latin typeface="Impact"/>
                <a:ea typeface="Impact"/>
                <a:cs typeface="Impact"/>
                <a:sym typeface="Impact"/>
              </a:defRPr>
            </a:lvl1pPr>
            <a:lvl2pPr indent="0" lvl="1" marL="0" marR="0" algn="ctr">
              <a:lnSpc>
                <a:spcPct val="100000"/>
              </a:lnSpc>
              <a:spcBef>
                <a:spcPts val="0"/>
              </a:spcBef>
              <a:spcAft>
                <a:spcPts val="0"/>
              </a:spcAft>
              <a:buClr>
                <a:srgbClr val="000000"/>
              </a:buClr>
              <a:buSzPts val="3200"/>
              <a:buFont typeface="Arial"/>
              <a:buNone/>
              <a:defRPr b="0" i="0" sz="3200" u="none" cap="none" strike="noStrike">
                <a:solidFill>
                  <a:srgbClr val="5C0607"/>
                </a:solidFill>
                <a:latin typeface="Impact"/>
                <a:ea typeface="Impact"/>
                <a:cs typeface="Impact"/>
                <a:sym typeface="Impact"/>
              </a:defRPr>
            </a:lvl2pPr>
            <a:lvl3pPr indent="0" lvl="2" marL="0" marR="0" algn="ctr">
              <a:lnSpc>
                <a:spcPct val="100000"/>
              </a:lnSpc>
              <a:spcBef>
                <a:spcPts val="0"/>
              </a:spcBef>
              <a:spcAft>
                <a:spcPts val="0"/>
              </a:spcAft>
              <a:buClr>
                <a:srgbClr val="000000"/>
              </a:buClr>
              <a:buSzPts val="3200"/>
              <a:buFont typeface="Arial"/>
              <a:buNone/>
              <a:defRPr b="0" i="0" sz="3200" u="none" cap="none" strike="noStrike">
                <a:solidFill>
                  <a:srgbClr val="5C0607"/>
                </a:solidFill>
                <a:latin typeface="Impact"/>
                <a:ea typeface="Impact"/>
                <a:cs typeface="Impact"/>
                <a:sym typeface="Impact"/>
              </a:defRPr>
            </a:lvl3pPr>
            <a:lvl4pPr indent="0" lvl="3" marL="0" marR="0" algn="ctr">
              <a:lnSpc>
                <a:spcPct val="100000"/>
              </a:lnSpc>
              <a:spcBef>
                <a:spcPts val="0"/>
              </a:spcBef>
              <a:spcAft>
                <a:spcPts val="0"/>
              </a:spcAft>
              <a:buClr>
                <a:srgbClr val="000000"/>
              </a:buClr>
              <a:buSzPts val="3200"/>
              <a:buFont typeface="Arial"/>
              <a:buNone/>
              <a:defRPr b="0" i="0" sz="3200" u="none" cap="none" strike="noStrike">
                <a:solidFill>
                  <a:srgbClr val="5C0607"/>
                </a:solidFill>
                <a:latin typeface="Impact"/>
                <a:ea typeface="Impact"/>
                <a:cs typeface="Impact"/>
                <a:sym typeface="Impact"/>
              </a:defRPr>
            </a:lvl4pPr>
            <a:lvl5pPr indent="0" lvl="4" marL="0" marR="0" algn="ctr">
              <a:lnSpc>
                <a:spcPct val="100000"/>
              </a:lnSpc>
              <a:spcBef>
                <a:spcPts val="0"/>
              </a:spcBef>
              <a:spcAft>
                <a:spcPts val="0"/>
              </a:spcAft>
              <a:buClr>
                <a:srgbClr val="000000"/>
              </a:buClr>
              <a:buSzPts val="3200"/>
              <a:buFont typeface="Arial"/>
              <a:buNone/>
              <a:defRPr b="0" i="0" sz="3200" u="none" cap="none" strike="noStrike">
                <a:solidFill>
                  <a:srgbClr val="5C0607"/>
                </a:solidFill>
                <a:latin typeface="Impact"/>
                <a:ea typeface="Impact"/>
                <a:cs typeface="Impact"/>
                <a:sym typeface="Impact"/>
              </a:defRPr>
            </a:lvl5pPr>
            <a:lvl6pPr indent="0" lvl="5" marL="0" marR="0" algn="ctr">
              <a:lnSpc>
                <a:spcPct val="100000"/>
              </a:lnSpc>
              <a:spcBef>
                <a:spcPts val="0"/>
              </a:spcBef>
              <a:spcAft>
                <a:spcPts val="0"/>
              </a:spcAft>
              <a:buClr>
                <a:srgbClr val="000000"/>
              </a:buClr>
              <a:buSzPts val="3200"/>
              <a:buFont typeface="Arial"/>
              <a:buNone/>
              <a:defRPr b="0" i="0" sz="3200" u="none" cap="none" strike="noStrike">
                <a:solidFill>
                  <a:srgbClr val="5C0607"/>
                </a:solidFill>
                <a:latin typeface="Impact"/>
                <a:ea typeface="Impact"/>
                <a:cs typeface="Impact"/>
                <a:sym typeface="Impact"/>
              </a:defRPr>
            </a:lvl6pPr>
            <a:lvl7pPr indent="0" lvl="6" marL="0" marR="0" algn="ctr">
              <a:lnSpc>
                <a:spcPct val="100000"/>
              </a:lnSpc>
              <a:spcBef>
                <a:spcPts val="0"/>
              </a:spcBef>
              <a:spcAft>
                <a:spcPts val="0"/>
              </a:spcAft>
              <a:buClr>
                <a:srgbClr val="000000"/>
              </a:buClr>
              <a:buSzPts val="3200"/>
              <a:buFont typeface="Arial"/>
              <a:buNone/>
              <a:defRPr b="0" i="0" sz="3200" u="none" cap="none" strike="noStrike">
                <a:solidFill>
                  <a:srgbClr val="5C0607"/>
                </a:solidFill>
                <a:latin typeface="Impact"/>
                <a:ea typeface="Impact"/>
                <a:cs typeface="Impact"/>
                <a:sym typeface="Impact"/>
              </a:defRPr>
            </a:lvl7pPr>
            <a:lvl8pPr indent="0" lvl="7" marL="0" marR="0" algn="ctr">
              <a:lnSpc>
                <a:spcPct val="100000"/>
              </a:lnSpc>
              <a:spcBef>
                <a:spcPts val="0"/>
              </a:spcBef>
              <a:spcAft>
                <a:spcPts val="0"/>
              </a:spcAft>
              <a:buClr>
                <a:srgbClr val="000000"/>
              </a:buClr>
              <a:buSzPts val="3200"/>
              <a:buFont typeface="Arial"/>
              <a:buNone/>
              <a:defRPr b="0" i="0" sz="3200" u="none" cap="none" strike="noStrike">
                <a:solidFill>
                  <a:srgbClr val="5C0607"/>
                </a:solidFill>
                <a:latin typeface="Impact"/>
                <a:ea typeface="Impact"/>
                <a:cs typeface="Impact"/>
                <a:sym typeface="Impact"/>
              </a:defRPr>
            </a:lvl8pPr>
            <a:lvl9pPr indent="0" lvl="8" marL="0" marR="0" algn="ctr">
              <a:lnSpc>
                <a:spcPct val="100000"/>
              </a:lnSpc>
              <a:spcBef>
                <a:spcPts val="0"/>
              </a:spcBef>
              <a:spcAft>
                <a:spcPts val="0"/>
              </a:spcAft>
              <a:buClr>
                <a:srgbClr val="000000"/>
              </a:buClr>
              <a:buSzPts val="3200"/>
              <a:buFont typeface="Arial"/>
              <a:buNone/>
              <a:defRPr b="0" i="0" sz="3200" u="none" cap="none" strike="noStrike">
                <a:solidFill>
                  <a:srgbClr val="5C0607"/>
                </a:solidFill>
                <a:latin typeface="Impact"/>
                <a:ea typeface="Impact"/>
                <a:cs typeface="Impact"/>
                <a:sym typeface="Impac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32" name="Shape 32"/>
        <p:cNvGrpSpPr/>
        <p:nvPr/>
      </p:nvGrpSpPr>
      <p:grpSpPr>
        <a:xfrm>
          <a:off x="0" y="0"/>
          <a:ext cx="0" cy="0"/>
          <a:chOff x="0" y="0"/>
          <a:chExt cx="0" cy="0"/>
        </a:xfrm>
      </p:grpSpPr>
      <p:sp>
        <p:nvSpPr>
          <p:cNvPr id="33" name="Google Shape;33;p22"/>
          <p:cNvSpPr txBox="1"/>
          <p:nvPr>
            <p:ph type="title"/>
          </p:nvPr>
        </p:nvSpPr>
        <p:spPr>
          <a:xfrm>
            <a:off x="693643" y="685800"/>
            <a:ext cx="4126860" cy="2023252"/>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accent1"/>
              </a:buClr>
              <a:buSzPts val="3600"/>
              <a:buFont typeface="Impact"/>
              <a:buNone/>
              <a:defRPr sz="3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4" name="Google Shape;34;p22"/>
          <p:cNvSpPr txBox="1"/>
          <p:nvPr>
            <p:ph idx="1" type="body"/>
          </p:nvPr>
        </p:nvSpPr>
        <p:spPr>
          <a:xfrm>
            <a:off x="5046132" y="685800"/>
            <a:ext cx="6034375" cy="4688785"/>
          </a:xfrm>
          <a:prstGeom prst="rect">
            <a:avLst/>
          </a:prstGeom>
          <a:noFill/>
          <a:ln>
            <a:noFill/>
          </a:ln>
        </p:spPr>
        <p:txBody>
          <a:bodyPr anchorCtr="0" anchor="ctr" bIns="45700" lIns="91425" spcFirstLastPara="1" rIns="91425" wrap="square" tIns="45700">
            <a:normAutofit/>
          </a:bodyPr>
          <a:lstStyle>
            <a:lvl1pPr indent="-411480" lvl="0" marL="457200" algn="l">
              <a:lnSpc>
                <a:spcPct val="120000"/>
              </a:lnSpc>
              <a:spcBef>
                <a:spcPts val="1000"/>
              </a:spcBef>
              <a:spcAft>
                <a:spcPts val="0"/>
              </a:spcAft>
              <a:buSzPts val="2880"/>
              <a:buChar char="•"/>
              <a:defRPr/>
            </a:lvl1pPr>
            <a:lvl2pPr indent="-411480" lvl="1" marL="914400" algn="l">
              <a:lnSpc>
                <a:spcPct val="120000"/>
              </a:lnSpc>
              <a:spcBef>
                <a:spcPts val="500"/>
              </a:spcBef>
              <a:spcAft>
                <a:spcPts val="0"/>
              </a:spcAft>
              <a:buSzPts val="2880"/>
              <a:buChar char="•"/>
              <a:defRPr/>
            </a:lvl2pPr>
            <a:lvl3pPr indent="-411480" lvl="2" marL="1371600" algn="l">
              <a:lnSpc>
                <a:spcPct val="120000"/>
              </a:lnSpc>
              <a:spcBef>
                <a:spcPts val="500"/>
              </a:spcBef>
              <a:spcAft>
                <a:spcPts val="0"/>
              </a:spcAft>
              <a:buSzPts val="2880"/>
              <a:buChar char="•"/>
              <a:defRPr/>
            </a:lvl3pPr>
            <a:lvl4pPr indent="-411480" lvl="3" marL="1828800" algn="l">
              <a:lnSpc>
                <a:spcPct val="120000"/>
              </a:lnSpc>
              <a:spcBef>
                <a:spcPts val="500"/>
              </a:spcBef>
              <a:spcAft>
                <a:spcPts val="0"/>
              </a:spcAft>
              <a:buSzPts val="2880"/>
              <a:buChar char="•"/>
              <a:defRPr/>
            </a:lvl4pPr>
            <a:lvl5pPr indent="-411479" lvl="4" marL="2286000" algn="l">
              <a:lnSpc>
                <a:spcPct val="120000"/>
              </a:lnSpc>
              <a:spcBef>
                <a:spcPts val="500"/>
              </a:spcBef>
              <a:spcAft>
                <a:spcPts val="0"/>
              </a:spcAft>
              <a:buSzPts val="2880"/>
              <a:buChar char="•"/>
              <a:defRPr/>
            </a:lvl5pPr>
            <a:lvl6pPr indent="-411479" lvl="5" marL="2743200" algn="l">
              <a:lnSpc>
                <a:spcPct val="120000"/>
              </a:lnSpc>
              <a:spcBef>
                <a:spcPts val="500"/>
              </a:spcBef>
              <a:spcAft>
                <a:spcPts val="0"/>
              </a:spcAft>
              <a:buSzPts val="2880"/>
              <a:buChar char="•"/>
              <a:defRPr/>
            </a:lvl6pPr>
            <a:lvl7pPr indent="-411479" lvl="6" marL="3200400" algn="l">
              <a:lnSpc>
                <a:spcPct val="120000"/>
              </a:lnSpc>
              <a:spcBef>
                <a:spcPts val="500"/>
              </a:spcBef>
              <a:spcAft>
                <a:spcPts val="0"/>
              </a:spcAft>
              <a:buSzPts val="2880"/>
              <a:buChar char="•"/>
              <a:defRPr/>
            </a:lvl7pPr>
            <a:lvl8pPr indent="-411479" lvl="7" marL="3657600" algn="l">
              <a:lnSpc>
                <a:spcPct val="120000"/>
              </a:lnSpc>
              <a:spcBef>
                <a:spcPts val="500"/>
              </a:spcBef>
              <a:spcAft>
                <a:spcPts val="0"/>
              </a:spcAft>
              <a:buSzPts val="2880"/>
              <a:buChar char="•"/>
              <a:defRPr/>
            </a:lvl8pPr>
            <a:lvl9pPr indent="-411479" lvl="8" marL="4114800" algn="l">
              <a:lnSpc>
                <a:spcPct val="120000"/>
              </a:lnSpc>
              <a:spcBef>
                <a:spcPts val="500"/>
              </a:spcBef>
              <a:spcAft>
                <a:spcPts val="0"/>
              </a:spcAft>
              <a:buSzPts val="2880"/>
              <a:buChar char="•"/>
              <a:defRPr/>
            </a:lvl9pPr>
          </a:lstStyle>
          <a:p/>
        </p:txBody>
      </p:sp>
      <p:sp>
        <p:nvSpPr>
          <p:cNvPr id="35" name="Google Shape;35;p22"/>
          <p:cNvSpPr txBox="1"/>
          <p:nvPr>
            <p:ph idx="2" type="body"/>
          </p:nvPr>
        </p:nvSpPr>
        <p:spPr>
          <a:xfrm>
            <a:off x="693642" y="2709052"/>
            <a:ext cx="4126861" cy="2665533"/>
          </a:xfrm>
          <a:prstGeom prst="rect">
            <a:avLst/>
          </a:prstGeom>
          <a:noFill/>
          <a:ln>
            <a:noFill/>
          </a:ln>
        </p:spPr>
        <p:txBody>
          <a:bodyPr anchorCtr="0" anchor="t" bIns="45700" lIns="91425" spcFirstLastPara="1" rIns="91425" wrap="square" tIns="45700">
            <a:normAutofit/>
          </a:bodyPr>
          <a:lstStyle>
            <a:lvl1pPr indent="-228600" lvl="0" marL="457200" algn="ctr">
              <a:lnSpc>
                <a:spcPct val="120000"/>
              </a:lnSpc>
              <a:spcBef>
                <a:spcPts val="1000"/>
              </a:spcBef>
              <a:spcAft>
                <a:spcPts val="0"/>
              </a:spcAft>
              <a:buSzPts val="2880"/>
              <a:buNone/>
              <a:defRPr sz="1800"/>
            </a:lvl1pPr>
            <a:lvl2pPr indent="-228600" lvl="1" marL="914400" algn="l">
              <a:lnSpc>
                <a:spcPct val="120000"/>
              </a:lnSpc>
              <a:spcBef>
                <a:spcPts val="500"/>
              </a:spcBef>
              <a:spcAft>
                <a:spcPts val="0"/>
              </a:spcAft>
              <a:buSzPts val="2240"/>
              <a:buNone/>
              <a:defRPr sz="1400"/>
            </a:lvl2pPr>
            <a:lvl3pPr indent="-228600" lvl="2" marL="1371600" algn="l">
              <a:lnSpc>
                <a:spcPct val="120000"/>
              </a:lnSpc>
              <a:spcBef>
                <a:spcPts val="500"/>
              </a:spcBef>
              <a:spcAft>
                <a:spcPts val="0"/>
              </a:spcAft>
              <a:buSzPts val="1920"/>
              <a:buNone/>
              <a:defRPr sz="1200"/>
            </a:lvl3pPr>
            <a:lvl4pPr indent="-228600" lvl="3" marL="1828800" algn="l">
              <a:lnSpc>
                <a:spcPct val="120000"/>
              </a:lnSpc>
              <a:spcBef>
                <a:spcPts val="500"/>
              </a:spcBef>
              <a:spcAft>
                <a:spcPts val="0"/>
              </a:spcAft>
              <a:buSzPts val="1600"/>
              <a:buNone/>
              <a:defRPr sz="1000"/>
            </a:lvl4pPr>
            <a:lvl5pPr indent="-228600" lvl="4" marL="2286000" algn="l">
              <a:lnSpc>
                <a:spcPct val="120000"/>
              </a:lnSpc>
              <a:spcBef>
                <a:spcPts val="500"/>
              </a:spcBef>
              <a:spcAft>
                <a:spcPts val="0"/>
              </a:spcAft>
              <a:buSzPts val="1600"/>
              <a:buNone/>
              <a:defRPr sz="1000"/>
            </a:lvl5pPr>
            <a:lvl6pPr indent="-228600" lvl="5" marL="2743200" algn="l">
              <a:lnSpc>
                <a:spcPct val="120000"/>
              </a:lnSpc>
              <a:spcBef>
                <a:spcPts val="500"/>
              </a:spcBef>
              <a:spcAft>
                <a:spcPts val="0"/>
              </a:spcAft>
              <a:buSzPts val="1600"/>
              <a:buNone/>
              <a:defRPr sz="1000"/>
            </a:lvl6pPr>
            <a:lvl7pPr indent="-228600" lvl="6" marL="3200400" algn="l">
              <a:lnSpc>
                <a:spcPct val="120000"/>
              </a:lnSpc>
              <a:spcBef>
                <a:spcPts val="500"/>
              </a:spcBef>
              <a:spcAft>
                <a:spcPts val="0"/>
              </a:spcAft>
              <a:buSzPts val="1600"/>
              <a:buNone/>
              <a:defRPr sz="1000"/>
            </a:lvl7pPr>
            <a:lvl8pPr indent="-228600" lvl="7" marL="3657600" algn="l">
              <a:lnSpc>
                <a:spcPct val="120000"/>
              </a:lnSpc>
              <a:spcBef>
                <a:spcPts val="500"/>
              </a:spcBef>
              <a:spcAft>
                <a:spcPts val="0"/>
              </a:spcAft>
              <a:buSzPts val="1600"/>
              <a:buNone/>
              <a:defRPr sz="1000"/>
            </a:lvl8pPr>
            <a:lvl9pPr indent="-228600" lvl="8" marL="4114800" algn="l">
              <a:lnSpc>
                <a:spcPct val="120000"/>
              </a:lnSpc>
              <a:spcBef>
                <a:spcPts val="500"/>
              </a:spcBef>
              <a:spcAft>
                <a:spcPts val="0"/>
              </a:spcAft>
              <a:buSzPts val="1600"/>
              <a:buNone/>
              <a:defRPr sz="1000"/>
            </a:lvl9pPr>
          </a:lstStyle>
          <a:p/>
        </p:txBody>
      </p:sp>
      <p:sp>
        <p:nvSpPr>
          <p:cNvPr id="36" name="Google Shape;36;p22"/>
          <p:cNvSpPr txBox="1"/>
          <p:nvPr>
            <p:ph idx="10" type="dt"/>
          </p:nvPr>
        </p:nvSpPr>
        <p:spPr>
          <a:xfrm>
            <a:off x="7298083" y="5757334"/>
            <a:ext cx="3784600" cy="498470"/>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7" name="Google Shape;37;p22"/>
          <p:cNvSpPr txBox="1"/>
          <p:nvPr>
            <p:ph idx="11" type="ftr"/>
          </p:nvPr>
        </p:nvSpPr>
        <p:spPr>
          <a:xfrm>
            <a:off x="685801" y="5757334"/>
            <a:ext cx="5499719" cy="49847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 name="Google Shape;38;p22"/>
          <p:cNvSpPr txBox="1"/>
          <p:nvPr>
            <p:ph idx="12" type="sldNum"/>
          </p:nvPr>
        </p:nvSpPr>
        <p:spPr>
          <a:xfrm>
            <a:off x="6287121" y="5757334"/>
            <a:ext cx="907186" cy="498470"/>
          </a:xfrm>
          <a:prstGeom prst="rect">
            <a:avLst/>
          </a:prstGeom>
          <a:noFill/>
          <a:ln>
            <a:noFill/>
          </a:ln>
        </p:spPr>
        <p:txBody>
          <a:bodyPr anchorCtr="0" anchor="ctr" bIns="45700" lIns="91425" spcFirstLastPara="1" rIns="91425" wrap="square" tIns="45700">
            <a:noAutofit/>
          </a:bodyPr>
          <a:lstStyle>
            <a:lvl1pPr indent="0" lvl="0" marL="0" marR="0" algn="ctr">
              <a:lnSpc>
                <a:spcPct val="100000"/>
              </a:lnSpc>
              <a:spcBef>
                <a:spcPts val="0"/>
              </a:spcBef>
              <a:spcAft>
                <a:spcPts val="0"/>
              </a:spcAft>
              <a:buClr>
                <a:srgbClr val="000000"/>
              </a:buClr>
              <a:buSzPts val="3200"/>
              <a:buFont typeface="Arial"/>
              <a:buNone/>
              <a:defRPr b="0" i="0" sz="3200" u="none" cap="none" strike="noStrike">
                <a:solidFill>
                  <a:srgbClr val="5C0607"/>
                </a:solidFill>
                <a:latin typeface="Impact"/>
                <a:ea typeface="Impact"/>
                <a:cs typeface="Impact"/>
                <a:sym typeface="Impact"/>
              </a:defRPr>
            </a:lvl1pPr>
            <a:lvl2pPr indent="0" lvl="1" marL="0" marR="0" algn="ctr">
              <a:lnSpc>
                <a:spcPct val="100000"/>
              </a:lnSpc>
              <a:spcBef>
                <a:spcPts val="0"/>
              </a:spcBef>
              <a:spcAft>
                <a:spcPts val="0"/>
              </a:spcAft>
              <a:buClr>
                <a:srgbClr val="000000"/>
              </a:buClr>
              <a:buSzPts val="3200"/>
              <a:buFont typeface="Arial"/>
              <a:buNone/>
              <a:defRPr b="0" i="0" sz="3200" u="none" cap="none" strike="noStrike">
                <a:solidFill>
                  <a:srgbClr val="5C0607"/>
                </a:solidFill>
                <a:latin typeface="Impact"/>
                <a:ea typeface="Impact"/>
                <a:cs typeface="Impact"/>
                <a:sym typeface="Impact"/>
              </a:defRPr>
            </a:lvl2pPr>
            <a:lvl3pPr indent="0" lvl="2" marL="0" marR="0" algn="ctr">
              <a:lnSpc>
                <a:spcPct val="100000"/>
              </a:lnSpc>
              <a:spcBef>
                <a:spcPts val="0"/>
              </a:spcBef>
              <a:spcAft>
                <a:spcPts val="0"/>
              </a:spcAft>
              <a:buClr>
                <a:srgbClr val="000000"/>
              </a:buClr>
              <a:buSzPts val="3200"/>
              <a:buFont typeface="Arial"/>
              <a:buNone/>
              <a:defRPr b="0" i="0" sz="3200" u="none" cap="none" strike="noStrike">
                <a:solidFill>
                  <a:srgbClr val="5C0607"/>
                </a:solidFill>
                <a:latin typeface="Impact"/>
                <a:ea typeface="Impact"/>
                <a:cs typeface="Impact"/>
                <a:sym typeface="Impact"/>
              </a:defRPr>
            </a:lvl3pPr>
            <a:lvl4pPr indent="0" lvl="3" marL="0" marR="0" algn="ctr">
              <a:lnSpc>
                <a:spcPct val="100000"/>
              </a:lnSpc>
              <a:spcBef>
                <a:spcPts val="0"/>
              </a:spcBef>
              <a:spcAft>
                <a:spcPts val="0"/>
              </a:spcAft>
              <a:buClr>
                <a:srgbClr val="000000"/>
              </a:buClr>
              <a:buSzPts val="3200"/>
              <a:buFont typeface="Arial"/>
              <a:buNone/>
              <a:defRPr b="0" i="0" sz="3200" u="none" cap="none" strike="noStrike">
                <a:solidFill>
                  <a:srgbClr val="5C0607"/>
                </a:solidFill>
                <a:latin typeface="Impact"/>
                <a:ea typeface="Impact"/>
                <a:cs typeface="Impact"/>
                <a:sym typeface="Impact"/>
              </a:defRPr>
            </a:lvl4pPr>
            <a:lvl5pPr indent="0" lvl="4" marL="0" marR="0" algn="ctr">
              <a:lnSpc>
                <a:spcPct val="100000"/>
              </a:lnSpc>
              <a:spcBef>
                <a:spcPts val="0"/>
              </a:spcBef>
              <a:spcAft>
                <a:spcPts val="0"/>
              </a:spcAft>
              <a:buClr>
                <a:srgbClr val="000000"/>
              </a:buClr>
              <a:buSzPts val="3200"/>
              <a:buFont typeface="Arial"/>
              <a:buNone/>
              <a:defRPr b="0" i="0" sz="3200" u="none" cap="none" strike="noStrike">
                <a:solidFill>
                  <a:srgbClr val="5C0607"/>
                </a:solidFill>
                <a:latin typeface="Impact"/>
                <a:ea typeface="Impact"/>
                <a:cs typeface="Impact"/>
                <a:sym typeface="Impact"/>
              </a:defRPr>
            </a:lvl5pPr>
            <a:lvl6pPr indent="0" lvl="5" marL="0" marR="0" algn="ctr">
              <a:lnSpc>
                <a:spcPct val="100000"/>
              </a:lnSpc>
              <a:spcBef>
                <a:spcPts val="0"/>
              </a:spcBef>
              <a:spcAft>
                <a:spcPts val="0"/>
              </a:spcAft>
              <a:buClr>
                <a:srgbClr val="000000"/>
              </a:buClr>
              <a:buSzPts val="3200"/>
              <a:buFont typeface="Arial"/>
              <a:buNone/>
              <a:defRPr b="0" i="0" sz="3200" u="none" cap="none" strike="noStrike">
                <a:solidFill>
                  <a:srgbClr val="5C0607"/>
                </a:solidFill>
                <a:latin typeface="Impact"/>
                <a:ea typeface="Impact"/>
                <a:cs typeface="Impact"/>
                <a:sym typeface="Impact"/>
              </a:defRPr>
            </a:lvl6pPr>
            <a:lvl7pPr indent="0" lvl="6" marL="0" marR="0" algn="ctr">
              <a:lnSpc>
                <a:spcPct val="100000"/>
              </a:lnSpc>
              <a:spcBef>
                <a:spcPts val="0"/>
              </a:spcBef>
              <a:spcAft>
                <a:spcPts val="0"/>
              </a:spcAft>
              <a:buClr>
                <a:srgbClr val="000000"/>
              </a:buClr>
              <a:buSzPts val="3200"/>
              <a:buFont typeface="Arial"/>
              <a:buNone/>
              <a:defRPr b="0" i="0" sz="3200" u="none" cap="none" strike="noStrike">
                <a:solidFill>
                  <a:srgbClr val="5C0607"/>
                </a:solidFill>
                <a:latin typeface="Impact"/>
                <a:ea typeface="Impact"/>
                <a:cs typeface="Impact"/>
                <a:sym typeface="Impact"/>
              </a:defRPr>
            </a:lvl7pPr>
            <a:lvl8pPr indent="0" lvl="7" marL="0" marR="0" algn="ctr">
              <a:lnSpc>
                <a:spcPct val="100000"/>
              </a:lnSpc>
              <a:spcBef>
                <a:spcPts val="0"/>
              </a:spcBef>
              <a:spcAft>
                <a:spcPts val="0"/>
              </a:spcAft>
              <a:buClr>
                <a:srgbClr val="000000"/>
              </a:buClr>
              <a:buSzPts val="3200"/>
              <a:buFont typeface="Arial"/>
              <a:buNone/>
              <a:defRPr b="0" i="0" sz="3200" u="none" cap="none" strike="noStrike">
                <a:solidFill>
                  <a:srgbClr val="5C0607"/>
                </a:solidFill>
                <a:latin typeface="Impact"/>
                <a:ea typeface="Impact"/>
                <a:cs typeface="Impact"/>
                <a:sym typeface="Impact"/>
              </a:defRPr>
            </a:lvl8pPr>
            <a:lvl9pPr indent="0" lvl="8" marL="0" marR="0" algn="ctr">
              <a:lnSpc>
                <a:spcPct val="100000"/>
              </a:lnSpc>
              <a:spcBef>
                <a:spcPts val="0"/>
              </a:spcBef>
              <a:spcAft>
                <a:spcPts val="0"/>
              </a:spcAft>
              <a:buClr>
                <a:srgbClr val="000000"/>
              </a:buClr>
              <a:buSzPts val="3200"/>
              <a:buFont typeface="Arial"/>
              <a:buNone/>
              <a:defRPr b="0" i="0" sz="3200" u="none" cap="none" strike="noStrike">
                <a:solidFill>
                  <a:srgbClr val="5C0607"/>
                </a:solidFill>
                <a:latin typeface="Impact"/>
                <a:ea typeface="Impact"/>
                <a:cs typeface="Impact"/>
                <a:sym typeface="Impac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39" name="Shape 39"/>
        <p:cNvGrpSpPr/>
        <p:nvPr/>
      </p:nvGrpSpPr>
      <p:grpSpPr>
        <a:xfrm>
          <a:off x="0" y="0"/>
          <a:ext cx="0" cy="0"/>
          <a:chOff x="0" y="0"/>
          <a:chExt cx="0" cy="0"/>
        </a:xfrm>
      </p:grpSpPr>
      <p:sp>
        <p:nvSpPr>
          <p:cNvPr id="40" name="Google Shape;40;p23"/>
          <p:cNvSpPr txBox="1"/>
          <p:nvPr>
            <p:ph type="title"/>
          </p:nvPr>
        </p:nvSpPr>
        <p:spPr>
          <a:xfrm>
            <a:off x="685801" y="685800"/>
            <a:ext cx="10396882" cy="1151965"/>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1" name="Google Shape;41;p23"/>
          <p:cNvSpPr txBox="1"/>
          <p:nvPr>
            <p:ph idx="1" type="body"/>
          </p:nvPr>
        </p:nvSpPr>
        <p:spPr>
          <a:xfrm>
            <a:off x="685800" y="2063396"/>
            <a:ext cx="10394707" cy="3311189"/>
          </a:xfrm>
          <a:prstGeom prst="rect">
            <a:avLst/>
          </a:prstGeom>
          <a:noFill/>
          <a:ln>
            <a:noFill/>
          </a:ln>
        </p:spPr>
        <p:txBody>
          <a:bodyPr anchorCtr="0" anchor="ctr" bIns="45700" lIns="91425" spcFirstLastPara="1" rIns="91425" wrap="square" tIns="45700">
            <a:normAutofit/>
          </a:bodyPr>
          <a:lstStyle>
            <a:lvl1pPr indent="-411480" lvl="0" marL="457200" algn="l">
              <a:lnSpc>
                <a:spcPct val="120000"/>
              </a:lnSpc>
              <a:spcBef>
                <a:spcPts val="1000"/>
              </a:spcBef>
              <a:spcAft>
                <a:spcPts val="0"/>
              </a:spcAft>
              <a:buSzPts val="2880"/>
              <a:buChar char="•"/>
              <a:defRPr/>
            </a:lvl1pPr>
            <a:lvl2pPr indent="-411480" lvl="1" marL="914400" algn="l">
              <a:lnSpc>
                <a:spcPct val="120000"/>
              </a:lnSpc>
              <a:spcBef>
                <a:spcPts val="500"/>
              </a:spcBef>
              <a:spcAft>
                <a:spcPts val="0"/>
              </a:spcAft>
              <a:buSzPts val="2880"/>
              <a:buChar char="•"/>
              <a:defRPr/>
            </a:lvl2pPr>
            <a:lvl3pPr indent="-411480" lvl="2" marL="1371600" algn="l">
              <a:lnSpc>
                <a:spcPct val="120000"/>
              </a:lnSpc>
              <a:spcBef>
                <a:spcPts val="500"/>
              </a:spcBef>
              <a:spcAft>
                <a:spcPts val="0"/>
              </a:spcAft>
              <a:buSzPts val="2880"/>
              <a:buChar char="•"/>
              <a:defRPr/>
            </a:lvl3pPr>
            <a:lvl4pPr indent="-411480" lvl="3" marL="1828800" algn="l">
              <a:lnSpc>
                <a:spcPct val="120000"/>
              </a:lnSpc>
              <a:spcBef>
                <a:spcPts val="500"/>
              </a:spcBef>
              <a:spcAft>
                <a:spcPts val="0"/>
              </a:spcAft>
              <a:buSzPts val="2880"/>
              <a:buChar char="•"/>
              <a:defRPr/>
            </a:lvl4pPr>
            <a:lvl5pPr indent="-411479" lvl="4" marL="2286000" algn="l">
              <a:lnSpc>
                <a:spcPct val="120000"/>
              </a:lnSpc>
              <a:spcBef>
                <a:spcPts val="500"/>
              </a:spcBef>
              <a:spcAft>
                <a:spcPts val="0"/>
              </a:spcAft>
              <a:buSzPts val="2880"/>
              <a:buChar char="•"/>
              <a:defRPr/>
            </a:lvl5pPr>
            <a:lvl6pPr indent="-411479" lvl="5" marL="2743200" algn="l">
              <a:lnSpc>
                <a:spcPct val="120000"/>
              </a:lnSpc>
              <a:spcBef>
                <a:spcPts val="500"/>
              </a:spcBef>
              <a:spcAft>
                <a:spcPts val="0"/>
              </a:spcAft>
              <a:buSzPts val="2880"/>
              <a:buChar char="•"/>
              <a:defRPr/>
            </a:lvl6pPr>
            <a:lvl7pPr indent="-411479" lvl="6" marL="3200400" algn="l">
              <a:lnSpc>
                <a:spcPct val="120000"/>
              </a:lnSpc>
              <a:spcBef>
                <a:spcPts val="500"/>
              </a:spcBef>
              <a:spcAft>
                <a:spcPts val="0"/>
              </a:spcAft>
              <a:buSzPts val="2880"/>
              <a:buChar char="•"/>
              <a:defRPr/>
            </a:lvl7pPr>
            <a:lvl8pPr indent="-411479" lvl="7" marL="3657600" algn="l">
              <a:lnSpc>
                <a:spcPct val="120000"/>
              </a:lnSpc>
              <a:spcBef>
                <a:spcPts val="500"/>
              </a:spcBef>
              <a:spcAft>
                <a:spcPts val="0"/>
              </a:spcAft>
              <a:buSzPts val="2880"/>
              <a:buChar char="•"/>
              <a:defRPr/>
            </a:lvl8pPr>
            <a:lvl9pPr indent="-411479" lvl="8" marL="4114800" algn="l">
              <a:lnSpc>
                <a:spcPct val="120000"/>
              </a:lnSpc>
              <a:spcBef>
                <a:spcPts val="500"/>
              </a:spcBef>
              <a:spcAft>
                <a:spcPts val="0"/>
              </a:spcAft>
              <a:buSzPts val="2880"/>
              <a:buChar char="•"/>
              <a:defRPr/>
            </a:lvl9pPr>
          </a:lstStyle>
          <a:p/>
        </p:txBody>
      </p:sp>
      <p:sp>
        <p:nvSpPr>
          <p:cNvPr id="42" name="Google Shape;42;p23"/>
          <p:cNvSpPr txBox="1"/>
          <p:nvPr>
            <p:ph idx="10" type="dt"/>
          </p:nvPr>
        </p:nvSpPr>
        <p:spPr>
          <a:xfrm>
            <a:off x="7298083" y="5757334"/>
            <a:ext cx="3784600" cy="498470"/>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 name="Google Shape;43;p23"/>
          <p:cNvSpPr txBox="1"/>
          <p:nvPr>
            <p:ph idx="11" type="ftr"/>
          </p:nvPr>
        </p:nvSpPr>
        <p:spPr>
          <a:xfrm>
            <a:off x="685801" y="5757334"/>
            <a:ext cx="5499719" cy="49847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4" name="Google Shape;44;p23"/>
          <p:cNvSpPr txBox="1"/>
          <p:nvPr>
            <p:ph idx="12" type="sldNum"/>
          </p:nvPr>
        </p:nvSpPr>
        <p:spPr>
          <a:xfrm>
            <a:off x="6287121" y="5757334"/>
            <a:ext cx="907186" cy="498470"/>
          </a:xfrm>
          <a:prstGeom prst="rect">
            <a:avLst/>
          </a:prstGeom>
          <a:noFill/>
          <a:ln>
            <a:noFill/>
          </a:ln>
        </p:spPr>
        <p:txBody>
          <a:bodyPr anchorCtr="0" anchor="ctr" bIns="45700" lIns="91425" spcFirstLastPara="1" rIns="91425" wrap="square" tIns="45700">
            <a:noAutofit/>
          </a:bodyPr>
          <a:lstStyle>
            <a:lvl1pPr indent="0" lvl="0" marL="0" marR="0" algn="ctr">
              <a:lnSpc>
                <a:spcPct val="100000"/>
              </a:lnSpc>
              <a:spcBef>
                <a:spcPts val="0"/>
              </a:spcBef>
              <a:spcAft>
                <a:spcPts val="0"/>
              </a:spcAft>
              <a:buClr>
                <a:srgbClr val="000000"/>
              </a:buClr>
              <a:buSzPts val="3200"/>
              <a:buFont typeface="Arial"/>
              <a:buNone/>
              <a:defRPr b="0" i="0" sz="3200" u="none" cap="none" strike="noStrike">
                <a:solidFill>
                  <a:srgbClr val="5C0607"/>
                </a:solidFill>
                <a:latin typeface="Impact"/>
                <a:ea typeface="Impact"/>
                <a:cs typeface="Impact"/>
                <a:sym typeface="Impact"/>
              </a:defRPr>
            </a:lvl1pPr>
            <a:lvl2pPr indent="0" lvl="1" marL="0" marR="0" algn="ctr">
              <a:lnSpc>
                <a:spcPct val="100000"/>
              </a:lnSpc>
              <a:spcBef>
                <a:spcPts val="0"/>
              </a:spcBef>
              <a:spcAft>
                <a:spcPts val="0"/>
              </a:spcAft>
              <a:buClr>
                <a:srgbClr val="000000"/>
              </a:buClr>
              <a:buSzPts val="3200"/>
              <a:buFont typeface="Arial"/>
              <a:buNone/>
              <a:defRPr b="0" i="0" sz="3200" u="none" cap="none" strike="noStrike">
                <a:solidFill>
                  <a:srgbClr val="5C0607"/>
                </a:solidFill>
                <a:latin typeface="Impact"/>
                <a:ea typeface="Impact"/>
                <a:cs typeface="Impact"/>
                <a:sym typeface="Impact"/>
              </a:defRPr>
            </a:lvl2pPr>
            <a:lvl3pPr indent="0" lvl="2" marL="0" marR="0" algn="ctr">
              <a:lnSpc>
                <a:spcPct val="100000"/>
              </a:lnSpc>
              <a:spcBef>
                <a:spcPts val="0"/>
              </a:spcBef>
              <a:spcAft>
                <a:spcPts val="0"/>
              </a:spcAft>
              <a:buClr>
                <a:srgbClr val="000000"/>
              </a:buClr>
              <a:buSzPts val="3200"/>
              <a:buFont typeface="Arial"/>
              <a:buNone/>
              <a:defRPr b="0" i="0" sz="3200" u="none" cap="none" strike="noStrike">
                <a:solidFill>
                  <a:srgbClr val="5C0607"/>
                </a:solidFill>
                <a:latin typeface="Impact"/>
                <a:ea typeface="Impact"/>
                <a:cs typeface="Impact"/>
                <a:sym typeface="Impact"/>
              </a:defRPr>
            </a:lvl3pPr>
            <a:lvl4pPr indent="0" lvl="3" marL="0" marR="0" algn="ctr">
              <a:lnSpc>
                <a:spcPct val="100000"/>
              </a:lnSpc>
              <a:spcBef>
                <a:spcPts val="0"/>
              </a:spcBef>
              <a:spcAft>
                <a:spcPts val="0"/>
              </a:spcAft>
              <a:buClr>
                <a:srgbClr val="000000"/>
              </a:buClr>
              <a:buSzPts val="3200"/>
              <a:buFont typeface="Arial"/>
              <a:buNone/>
              <a:defRPr b="0" i="0" sz="3200" u="none" cap="none" strike="noStrike">
                <a:solidFill>
                  <a:srgbClr val="5C0607"/>
                </a:solidFill>
                <a:latin typeface="Impact"/>
                <a:ea typeface="Impact"/>
                <a:cs typeface="Impact"/>
                <a:sym typeface="Impact"/>
              </a:defRPr>
            </a:lvl4pPr>
            <a:lvl5pPr indent="0" lvl="4" marL="0" marR="0" algn="ctr">
              <a:lnSpc>
                <a:spcPct val="100000"/>
              </a:lnSpc>
              <a:spcBef>
                <a:spcPts val="0"/>
              </a:spcBef>
              <a:spcAft>
                <a:spcPts val="0"/>
              </a:spcAft>
              <a:buClr>
                <a:srgbClr val="000000"/>
              </a:buClr>
              <a:buSzPts val="3200"/>
              <a:buFont typeface="Arial"/>
              <a:buNone/>
              <a:defRPr b="0" i="0" sz="3200" u="none" cap="none" strike="noStrike">
                <a:solidFill>
                  <a:srgbClr val="5C0607"/>
                </a:solidFill>
                <a:latin typeface="Impact"/>
                <a:ea typeface="Impact"/>
                <a:cs typeface="Impact"/>
                <a:sym typeface="Impact"/>
              </a:defRPr>
            </a:lvl5pPr>
            <a:lvl6pPr indent="0" lvl="5" marL="0" marR="0" algn="ctr">
              <a:lnSpc>
                <a:spcPct val="100000"/>
              </a:lnSpc>
              <a:spcBef>
                <a:spcPts val="0"/>
              </a:spcBef>
              <a:spcAft>
                <a:spcPts val="0"/>
              </a:spcAft>
              <a:buClr>
                <a:srgbClr val="000000"/>
              </a:buClr>
              <a:buSzPts val="3200"/>
              <a:buFont typeface="Arial"/>
              <a:buNone/>
              <a:defRPr b="0" i="0" sz="3200" u="none" cap="none" strike="noStrike">
                <a:solidFill>
                  <a:srgbClr val="5C0607"/>
                </a:solidFill>
                <a:latin typeface="Impact"/>
                <a:ea typeface="Impact"/>
                <a:cs typeface="Impact"/>
                <a:sym typeface="Impact"/>
              </a:defRPr>
            </a:lvl6pPr>
            <a:lvl7pPr indent="0" lvl="6" marL="0" marR="0" algn="ctr">
              <a:lnSpc>
                <a:spcPct val="100000"/>
              </a:lnSpc>
              <a:spcBef>
                <a:spcPts val="0"/>
              </a:spcBef>
              <a:spcAft>
                <a:spcPts val="0"/>
              </a:spcAft>
              <a:buClr>
                <a:srgbClr val="000000"/>
              </a:buClr>
              <a:buSzPts val="3200"/>
              <a:buFont typeface="Arial"/>
              <a:buNone/>
              <a:defRPr b="0" i="0" sz="3200" u="none" cap="none" strike="noStrike">
                <a:solidFill>
                  <a:srgbClr val="5C0607"/>
                </a:solidFill>
                <a:latin typeface="Impact"/>
                <a:ea typeface="Impact"/>
                <a:cs typeface="Impact"/>
                <a:sym typeface="Impact"/>
              </a:defRPr>
            </a:lvl7pPr>
            <a:lvl8pPr indent="0" lvl="7" marL="0" marR="0" algn="ctr">
              <a:lnSpc>
                <a:spcPct val="100000"/>
              </a:lnSpc>
              <a:spcBef>
                <a:spcPts val="0"/>
              </a:spcBef>
              <a:spcAft>
                <a:spcPts val="0"/>
              </a:spcAft>
              <a:buClr>
                <a:srgbClr val="000000"/>
              </a:buClr>
              <a:buSzPts val="3200"/>
              <a:buFont typeface="Arial"/>
              <a:buNone/>
              <a:defRPr b="0" i="0" sz="3200" u="none" cap="none" strike="noStrike">
                <a:solidFill>
                  <a:srgbClr val="5C0607"/>
                </a:solidFill>
                <a:latin typeface="Impact"/>
                <a:ea typeface="Impact"/>
                <a:cs typeface="Impact"/>
                <a:sym typeface="Impact"/>
              </a:defRPr>
            </a:lvl8pPr>
            <a:lvl9pPr indent="0" lvl="8" marL="0" marR="0" algn="ctr">
              <a:lnSpc>
                <a:spcPct val="100000"/>
              </a:lnSpc>
              <a:spcBef>
                <a:spcPts val="0"/>
              </a:spcBef>
              <a:spcAft>
                <a:spcPts val="0"/>
              </a:spcAft>
              <a:buClr>
                <a:srgbClr val="000000"/>
              </a:buClr>
              <a:buSzPts val="3200"/>
              <a:buFont typeface="Arial"/>
              <a:buNone/>
              <a:defRPr b="0" i="0" sz="3200" u="none" cap="none" strike="noStrike">
                <a:solidFill>
                  <a:srgbClr val="5C0607"/>
                </a:solidFill>
                <a:latin typeface="Impact"/>
                <a:ea typeface="Impact"/>
                <a:cs typeface="Impact"/>
                <a:sym typeface="Impac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Column">
  <p:cSld name="3 Column">
    <p:spTree>
      <p:nvGrpSpPr>
        <p:cNvPr id="45" name="Shape 45"/>
        <p:cNvGrpSpPr/>
        <p:nvPr/>
      </p:nvGrpSpPr>
      <p:grpSpPr>
        <a:xfrm>
          <a:off x="0" y="0"/>
          <a:ext cx="0" cy="0"/>
          <a:chOff x="0" y="0"/>
          <a:chExt cx="0" cy="0"/>
        </a:xfrm>
      </p:grpSpPr>
      <p:sp>
        <p:nvSpPr>
          <p:cNvPr id="46" name="Google Shape;46;p36"/>
          <p:cNvSpPr txBox="1"/>
          <p:nvPr>
            <p:ph type="title"/>
          </p:nvPr>
        </p:nvSpPr>
        <p:spPr>
          <a:xfrm>
            <a:off x="685802" y="685800"/>
            <a:ext cx="10394706" cy="1151965"/>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accent1"/>
              </a:buClr>
              <a:buSzPts val="5400"/>
              <a:buFont typeface="Impact"/>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 name="Google Shape;47;p36"/>
          <p:cNvSpPr txBox="1"/>
          <p:nvPr>
            <p:ph idx="1" type="body"/>
          </p:nvPr>
        </p:nvSpPr>
        <p:spPr>
          <a:xfrm>
            <a:off x="685802" y="2063395"/>
            <a:ext cx="3310128" cy="576262"/>
          </a:xfrm>
          <a:prstGeom prst="rect">
            <a:avLst/>
          </a:prstGeom>
          <a:noFill/>
          <a:ln>
            <a:noFill/>
          </a:ln>
        </p:spPr>
        <p:txBody>
          <a:bodyPr anchorCtr="0" anchor="b" bIns="45700" lIns="91425" spcFirstLastPara="1" rIns="91425" wrap="square" tIns="45700">
            <a:noAutofit/>
          </a:bodyPr>
          <a:lstStyle>
            <a:lvl1pPr indent="-228600" lvl="0" marL="457200" algn="ctr">
              <a:lnSpc>
                <a:spcPct val="90000"/>
              </a:lnSpc>
              <a:spcBef>
                <a:spcPts val="1000"/>
              </a:spcBef>
              <a:spcAft>
                <a:spcPts val="0"/>
              </a:spcAft>
              <a:buSzPts val="3840"/>
              <a:buNone/>
              <a:defRPr b="0" sz="2400">
                <a:solidFill>
                  <a:schemeClr val="accent1"/>
                </a:solidFill>
              </a:defRPr>
            </a:lvl1pPr>
            <a:lvl2pPr indent="-228600" lvl="1" marL="914400" algn="l">
              <a:lnSpc>
                <a:spcPct val="120000"/>
              </a:lnSpc>
              <a:spcBef>
                <a:spcPts val="500"/>
              </a:spcBef>
              <a:spcAft>
                <a:spcPts val="0"/>
              </a:spcAft>
              <a:buSzPts val="3200"/>
              <a:buNone/>
              <a:defRPr b="1" sz="2000"/>
            </a:lvl2pPr>
            <a:lvl3pPr indent="-228600" lvl="2" marL="1371600" algn="l">
              <a:lnSpc>
                <a:spcPct val="120000"/>
              </a:lnSpc>
              <a:spcBef>
                <a:spcPts val="500"/>
              </a:spcBef>
              <a:spcAft>
                <a:spcPts val="0"/>
              </a:spcAft>
              <a:buSzPts val="2880"/>
              <a:buNone/>
              <a:defRPr b="1" sz="1800"/>
            </a:lvl3pPr>
            <a:lvl4pPr indent="-228600" lvl="3" marL="1828800" algn="l">
              <a:lnSpc>
                <a:spcPct val="120000"/>
              </a:lnSpc>
              <a:spcBef>
                <a:spcPts val="500"/>
              </a:spcBef>
              <a:spcAft>
                <a:spcPts val="0"/>
              </a:spcAft>
              <a:buSzPts val="2560"/>
              <a:buNone/>
              <a:defRPr b="1" sz="1600"/>
            </a:lvl4pPr>
            <a:lvl5pPr indent="-228600" lvl="4" marL="2286000" algn="l">
              <a:lnSpc>
                <a:spcPct val="120000"/>
              </a:lnSpc>
              <a:spcBef>
                <a:spcPts val="500"/>
              </a:spcBef>
              <a:spcAft>
                <a:spcPts val="0"/>
              </a:spcAft>
              <a:buSzPts val="2560"/>
              <a:buNone/>
              <a:defRPr b="1" sz="1600"/>
            </a:lvl5pPr>
            <a:lvl6pPr indent="-228600" lvl="5" marL="2743200" algn="l">
              <a:lnSpc>
                <a:spcPct val="120000"/>
              </a:lnSpc>
              <a:spcBef>
                <a:spcPts val="500"/>
              </a:spcBef>
              <a:spcAft>
                <a:spcPts val="0"/>
              </a:spcAft>
              <a:buSzPts val="2560"/>
              <a:buNone/>
              <a:defRPr b="1" sz="1600"/>
            </a:lvl6pPr>
            <a:lvl7pPr indent="-228600" lvl="6" marL="3200400" algn="l">
              <a:lnSpc>
                <a:spcPct val="120000"/>
              </a:lnSpc>
              <a:spcBef>
                <a:spcPts val="500"/>
              </a:spcBef>
              <a:spcAft>
                <a:spcPts val="0"/>
              </a:spcAft>
              <a:buSzPts val="2560"/>
              <a:buNone/>
              <a:defRPr b="1" sz="1600"/>
            </a:lvl7pPr>
            <a:lvl8pPr indent="-228600" lvl="7" marL="3657600" algn="l">
              <a:lnSpc>
                <a:spcPct val="120000"/>
              </a:lnSpc>
              <a:spcBef>
                <a:spcPts val="500"/>
              </a:spcBef>
              <a:spcAft>
                <a:spcPts val="0"/>
              </a:spcAft>
              <a:buSzPts val="2560"/>
              <a:buNone/>
              <a:defRPr b="1" sz="1600"/>
            </a:lvl8pPr>
            <a:lvl9pPr indent="-228600" lvl="8" marL="4114800" algn="l">
              <a:lnSpc>
                <a:spcPct val="120000"/>
              </a:lnSpc>
              <a:spcBef>
                <a:spcPts val="500"/>
              </a:spcBef>
              <a:spcAft>
                <a:spcPts val="0"/>
              </a:spcAft>
              <a:buSzPts val="2560"/>
              <a:buNone/>
              <a:defRPr b="1" sz="1600"/>
            </a:lvl9pPr>
          </a:lstStyle>
          <a:p/>
        </p:txBody>
      </p:sp>
      <p:sp>
        <p:nvSpPr>
          <p:cNvPr id="48" name="Google Shape;48;p36"/>
          <p:cNvSpPr txBox="1"/>
          <p:nvPr>
            <p:ph idx="2" type="body"/>
          </p:nvPr>
        </p:nvSpPr>
        <p:spPr>
          <a:xfrm>
            <a:off x="685802" y="2639658"/>
            <a:ext cx="3310128" cy="2734928"/>
          </a:xfrm>
          <a:prstGeom prst="rect">
            <a:avLst/>
          </a:prstGeom>
          <a:noFill/>
          <a:ln>
            <a:noFill/>
          </a:ln>
        </p:spPr>
        <p:txBody>
          <a:bodyPr anchorCtr="0" anchor="t" bIns="45700" lIns="91425" spcFirstLastPara="1" rIns="91425" wrap="square" tIns="45700">
            <a:normAutofit/>
          </a:bodyPr>
          <a:lstStyle>
            <a:lvl1pPr indent="-228600" lvl="0" marL="457200" algn="ctr">
              <a:lnSpc>
                <a:spcPct val="120000"/>
              </a:lnSpc>
              <a:spcBef>
                <a:spcPts val="1000"/>
              </a:spcBef>
              <a:spcAft>
                <a:spcPts val="0"/>
              </a:spcAft>
              <a:buSzPts val="2240"/>
              <a:buNone/>
              <a:defRPr sz="1400"/>
            </a:lvl1pPr>
            <a:lvl2pPr indent="-228600" lvl="1" marL="914400" algn="l">
              <a:lnSpc>
                <a:spcPct val="120000"/>
              </a:lnSpc>
              <a:spcBef>
                <a:spcPts val="500"/>
              </a:spcBef>
              <a:spcAft>
                <a:spcPts val="0"/>
              </a:spcAft>
              <a:buSzPts val="1920"/>
              <a:buNone/>
              <a:defRPr sz="1200"/>
            </a:lvl2pPr>
            <a:lvl3pPr indent="-228600" lvl="2" marL="1371600" algn="l">
              <a:lnSpc>
                <a:spcPct val="120000"/>
              </a:lnSpc>
              <a:spcBef>
                <a:spcPts val="500"/>
              </a:spcBef>
              <a:spcAft>
                <a:spcPts val="0"/>
              </a:spcAft>
              <a:buSzPts val="1600"/>
              <a:buNone/>
              <a:defRPr sz="1000"/>
            </a:lvl3pPr>
            <a:lvl4pPr indent="-228600" lvl="3" marL="1828800" algn="l">
              <a:lnSpc>
                <a:spcPct val="120000"/>
              </a:lnSpc>
              <a:spcBef>
                <a:spcPts val="500"/>
              </a:spcBef>
              <a:spcAft>
                <a:spcPts val="0"/>
              </a:spcAft>
              <a:buSzPts val="1440"/>
              <a:buNone/>
              <a:defRPr sz="900"/>
            </a:lvl4pPr>
            <a:lvl5pPr indent="-228600" lvl="4" marL="2286000" algn="l">
              <a:lnSpc>
                <a:spcPct val="120000"/>
              </a:lnSpc>
              <a:spcBef>
                <a:spcPts val="500"/>
              </a:spcBef>
              <a:spcAft>
                <a:spcPts val="0"/>
              </a:spcAft>
              <a:buSzPts val="1440"/>
              <a:buNone/>
              <a:defRPr sz="900"/>
            </a:lvl5pPr>
            <a:lvl6pPr indent="-228600" lvl="5" marL="2743200" algn="l">
              <a:lnSpc>
                <a:spcPct val="120000"/>
              </a:lnSpc>
              <a:spcBef>
                <a:spcPts val="500"/>
              </a:spcBef>
              <a:spcAft>
                <a:spcPts val="0"/>
              </a:spcAft>
              <a:buSzPts val="1440"/>
              <a:buNone/>
              <a:defRPr sz="900"/>
            </a:lvl6pPr>
            <a:lvl7pPr indent="-228600" lvl="6" marL="3200400" algn="l">
              <a:lnSpc>
                <a:spcPct val="120000"/>
              </a:lnSpc>
              <a:spcBef>
                <a:spcPts val="500"/>
              </a:spcBef>
              <a:spcAft>
                <a:spcPts val="0"/>
              </a:spcAft>
              <a:buSzPts val="1440"/>
              <a:buNone/>
              <a:defRPr sz="900"/>
            </a:lvl7pPr>
            <a:lvl8pPr indent="-228600" lvl="7" marL="3657600" algn="l">
              <a:lnSpc>
                <a:spcPct val="120000"/>
              </a:lnSpc>
              <a:spcBef>
                <a:spcPts val="500"/>
              </a:spcBef>
              <a:spcAft>
                <a:spcPts val="0"/>
              </a:spcAft>
              <a:buSzPts val="1440"/>
              <a:buNone/>
              <a:defRPr sz="900"/>
            </a:lvl8pPr>
            <a:lvl9pPr indent="-228600" lvl="8" marL="4114800" algn="l">
              <a:lnSpc>
                <a:spcPct val="120000"/>
              </a:lnSpc>
              <a:spcBef>
                <a:spcPts val="500"/>
              </a:spcBef>
              <a:spcAft>
                <a:spcPts val="0"/>
              </a:spcAft>
              <a:buSzPts val="1440"/>
              <a:buNone/>
              <a:defRPr sz="900"/>
            </a:lvl9pPr>
          </a:lstStyle>
          <a:p/>
        </p:txBody>
      </p:sp>
      <p:sp>
        <p:nvSpPr>
          <p:cNvPr id="49" name="Google Shape;49;p36"/>
          <p:cNvSpPr txBox="1"/>
          <p:nvPr>
            <p:ph idx="3" type="body"/>
          </p:nvPr>
        </p:nvSpPr>
        <p:spPr>
          <a:xfrm>
            <a:off x="4234622" y="2063395"/>
            <a:ext cx="3310128" cy="576262"/>
          </a:xfrm>
          <a:prstGeom prst="rect">
            <a:avLst/>
          </a:prstGeom>
          <a:noFill/>
          <a:ln>
            <a:noFill/>
          </a:ln>
        </p:spPr>
        <p:txBody>
          <a:bodyPr anchorCtr="0" anchor="b" bIns="45700" lIns="91425" spcFirstLastPara="1" rIns="91425" wrap="square" tIns="45700">
            <a:noAutofit/>
          </a:bodyPr>
          <a:lstStyle>
            <a:lvl1pPr indent="-228600" lvl="0" marL="457200" algn="ctr">
              <a:lnSpc>
                <a:spcPct val="90000"/>
              </a:lnSpc>
              <a:spcBef>
                <a:spcPts val="1000"/>
              </a:spcBef>
              <a:spcAft>
                <a:spcPts val="0"/>
              </a:spcAft>
              <a:buSzPts val="3840"/>
              <a:buNone/>
              <a:defRPr b="0" sz="2400">
                <a:solidFill>
                  <a:schemeClr val="accent1"/>
                </a:solidFill>
              </a:defRPr>
            </a:lvl1pPr>
            <a:lvl2pPr indent="-228600" lvl="1" marL="914400" algn="l">
              <a:lnSpc>
                <a:spcPct val="120000"/>
              </a:lnSpc>
              <a:spcBef>
                <a:spcPts val="500"/>
              </a:spcBef>
              <a:spcAft>
                <a:spcPts val="0"/>
              </a:spcAft>
              <a:buSzPts val="3200"/>
              <a:buNone/>
              <a:defRPr b="1" sz="2000"/>
            </a:lvl2pPr>
            <a:lvl3pPr indent="-228600" lvl="2" marL="1371600" algn="l">
              <a:lnSpc>
                <a:spcPct val="120000"/>
              </a:lnSpc>
              <a:spcBef>
                <a:spcPts val="500"/>
              </a:spcBef>
              <a:spcAft>
                <a:spcPts val="0"/>
              </a:spcAft>
              <a:buSzPts val="2880"/>
              <a:buNone/>
              <a:defRPr b="1" sz="1800"/>
            </a:lvl3pPr>
            <a:lvl4pPr indent="-228600" lvl="3" marL="1828800" algn="l">
              <a:lnSpc>
                <a:spcPct val="120000"/>
              </a:lnSpc>
              <a:spcBef>
                <a:spcPts val="500"/>
              </a:spcBef>
              <a:spcAft>
                <a:spcPts val="0"/>
              </a:spcAft>
              <a:buSzPts val="2560"/>
              <a:buNone/>
              <a:defRPr b="1" sz="1600"/>
            </a:lvl4pPr>
            <a:lvl5pPr indent="-228600" lvl="4" marL="2286000" algn="l">
              <a:lnSpc>
                <a:spcPct val="120000"/>
              </a:lnSpc>
              <a:spcBef>
                <a:spcPts val="500"/>
              </a:spcBef>
              <a:spcAft>
                <a:spcPts val="0"/>
              </a:spcAft>
              <a:buSzPts val="2560"/>
              <a:buNone/>
              <a:defRPr b="1" sz="1600"/>
            </a:lvl5pPr>
            <a:lvl6pPr indent="-228600" lvl="5" marL="2743200" algn="l">
              <a:lnSpc>
                <a:spcPct val="120000"/>
              </a:lnSpc>
              <a:spcBef>
                <a:spcPts val="500"/>
              </a:spcBef>
              <a:spcAft>
                <a:spcPts val="0"/>
              </a:spcAft>
              <a:buSzPts val="2560"/>
              <a:buNone/>
              <a:defRPr b="1" sz="1600"/>
            </a:lvl6pPr>
            <a:lvl7pPr indent="-228600" lvl="6" marL="3200400" algn="l">
              <a:lnSpc>
                <a:spcPct val="120000"/>
              </a:lnSpc>
              <a:spcBef>
                <a:spcPts val="500"/>
              </a:spcBef>
              <a:spcAft>
                <a:spcPts val="0"/>
              </a:spcAft>
              <a:buSzPts val="2560"/>
              <a:buNone/>
              <a:defRPr b="1" sz="1600"/>
            </a:lvl7pPr>
            <a:lvl8pPr indent="-228600" lvl="7" marL="3657600" algn="l">
              <a:lnSpc>
                <a:spcPct val="120000"/>
              </a:lnSpc>
              <a:spcBef>
                <a:spcPts val="500"/>
              </a:spcBef>
              <a:spcAft>
                <a:spcPts val="0"/>
              </a:spcAft>
              <a:buSzPts val="2560"/>
              <a:buNone/>
              <a:defRPr b="1" sz="1600"/>
            </a:lvl8pPr>
            <a:lvl9pPr indent="-228600" lvl="8" marL="4114800" algn="l">
              <a:lnSpc>
                <a:spcPct val="120000"/>
              </a:lnSpc>
              <a:spcBef>
                <a:spcPts val="500"/>
              </a:spcBef>
              <a:spcAft>
                <a:spcPts val="0"/>
              </a:spcAft>
              <a:buSzPts val="2560"/>
              <a:buNone/>
              <a:defRPr b="1" sz="1600"/>
            </a:lvl9pPr>
          </a:lstStyle>
          <a:p/>
        </p:txBody>
      </p:sp>
      <p:sp>
        <p:nvSpPr>
          <p:cNvPr id="50" name="Google Shape;50;p36"/>
          <p:cNvSpPr txBox="1"/>
          <p:nvPr>
            <p:ph idx="4" type="body"/>
          </p:nvPr>
        </p:nvSpPr>
        <p:spPr>
          <a:xfrm>
            <a:off x="4234621" y="2639658"/>
            <a:ext cx="3310128" cy="2734928"/>
          </a:xfrm>
          <a:prstGeom prst="rect">
            <a:avLst/>
          </a:prstGeom>
          <a:noFill/>
          <a:ln>
            <a:noFill/>
          </a:ln>
        </p:spPr>
        <p:txBody>
          <a:bodyPr anchorCtr="0" anchor="t" bIns="45700" lIns="91425" spcFirstLastPara="1" rIns="91425" wrap="square" tIns="45700">
            <a:normAutofit/>
          </a:bodyPr>
          <a:lstStyle>
            <a:lvl1pPr indent="-228600" lvl="0" marL="457200" algn="ctr">
              <a:lnSpc>
                <a:spcPct val="120000"/>
              </a:lnSpc>
              <a:spcBef>
                <a:spcPts val="1000"/>
              </a:spcBef>
              <a:spcAft>
                <a:spcPts val="0"/>
              </a:spcAft>
              <a:buSzPts val="2240"/>
              <a:buNone/>
              <a:defRPr sz="1400"/>
            </a:lvl1pPr>
            <a:lvl2pPr indent="-228600" lvl="1" marL="914400" algn="l">
              <a:lnSpc>
                <a:spcPct val="120000"/>
              </a:lnSpc>
              <a:spcBef>
                <a:spcPts val="500"/>
              </a:spcBef>
              <a:spcAft>
                <a:spcPts val="0"/>
              </a:spcAft>
              <a:buSzPts val="1920"/>
              <a:buNone/>
              <a:defRPr sz="1200"/>
            </a:lvl2pPr>
            <a:lvl3pPr indent="-228600" lvl="2" marL="1371600" algn="l">
              <a:lnSpc>
                <a:spcPct val="120000"/>
              </a:lnSpc>
              <a:spcBef>
                <a:spcPts val="500"/>
              </a:spcBef>
              <a:spcAft>
                <a:spcPts val="0"/>
              </a:spcAft>
              <a:buSzPts val="1600"/>
              <a:buNone/>
              <a:defRPr sz="1000"/>
            </a:lvl3pPr>
            <a:lvl4pPr indent="-228600" lvl="3" marL="1828800" algn="l">
              <a:lnSpc>
                <a:spcPct val="120000"/>
              </a:lnSpc>
              <a:spcBef>
                <a:spcPts val="500"/>
              </a:spcBef>
              <a:spcAft>
                <a:spcPts val="0"/>
              </a:spcAft>
              <a:buSzPts val="1440"/>
              <a:buNone/>
              <a:defRPr sz="900"/>
            </a:lvl4pPr>
            <a:lvl5pPr indent="-228600" lvl="4" marL="2286000" algn="l">
              <a:lnSpc>
                <a:spcPct val="120000"/>
              </a:lnSpc>
              <a:spcBef>
                <a:spcPts val="500"/>
              </a:spcBef>
              <a:spcAft>
                <a:spcPts val="0"/>
              </a:spcAft>
              <a:buSzPts val="1440"/>
              <a:buNone/>
              <a:defRPr sz="900"/>
            </a:lvl5pPr>
            <a:lvl6pPr indent="-228600" lvl="5" marL="2743200" algn="l">
              <a:lnSpc>
                <a:spcPct val="120000"/>
              </a:lnSpc>
              <a:spcBef>
                <a:spcPts val="500"/>
              </a:spcBef>
              <a:spcAft>
                <a:spcPts val="0"/>
              </a:spcAft>
              <a:buSzPts val="1440"/>
              <a:buNone/>
              <a:defRPr sz="900"/>
            </a:lvl6pPr>
            <a:lvl7pPr indent="-228600" lvl="6" marL="3200400" algn="l">
              <a:lnSpc>
                <a:spcPct val="120000"/>
              </a:lnSpc>
              <a:spcBef>
                <a:spcPts val="500"/>
              </a:spcBef>
              <a:spcAft>
                <a:spcPts val="0"/>
              </a:spcAft>
              <a:buSzPts val="1440"/>
              <a:buNone/>
              <a:defRPr sz="900"/>
            </a:lvl7pPr>
            <a:lvl8pPr indent="-228600" lvl="7" marL="3657600" algn="l">
              <a:lnSpc>
                <a:spcPct val="120000"/>
              </a:lnSpc>
              <a:spcBef>
                <a:spcPts val="500"/>
              </a:spcBef>
              <a:spcAft>
                <a:spcPts val="0"/>
              </a:spcAft>
              <a:buSzPts val="1440"/>
              <a:buNone/>
              <a:defRPr sz="900"/>
            </a:lvl8pPr>
            <a:lvl9pPr indent="-228600" lvl="8" marL="4114800" algn="l">
              <a:lnSpc>
                <a:spcPct val="120000"/>
              </a:lnSpc>
              <a:spcBef>
                <a:spcPts val="500"/>
              </a:spcBef>
              <a:spcAft>
                <a:spcPts val="0"/>
              </a:spcAft>
              <a:buSzPts val="1440"/>
              <a:buNone/>
              <a:defRPr sz="900"/>
            </a:lvl9pPr>
          </a:lstStyle>
          <a:p/>
        </p:txBody>
      </p:sp>
      <p:sp>
        <p:nvSpPr>
          <p:cNvPr id="51" name="Google Shape;51;p36"/>
          <p:cNvSpPr txBox="1"/>
          <p:nvPr>
            <p:ph idx="5" type="body"/>
          </p:nvPr>
        </p:nvSpPr>
        <p:spPr>
          <a:xfrm>
            <a:off x="7770380" y="2063395"/>
            <a:ext cx="3310128" cy="576262"/>
          </a:xfrm>
          <a:prstGeom prst="rect">
            <a:avLst/>
          </a:prstGeom>
          <a:noFill/>
          <a:ln>
            <a:noFill/>
          </a:ln>
        </p:spPr>
        <p:txBody>
          <a:bodyPr anchorCtr="0" anchor="b" bIns="45700" lIns="91425" spcFirstLastPara="1" rIns="91425" wrap="square" tIns="45700">
            <a:noAutofit/>
          </a:bodyPr>
          <a:lstStyle>
            <a:lvl1pPr indent="-228600" lvl="0" marL="457200" algn="ctr">
              <a:lnSpc>
                <a:spcPct val="90000"/>
              </a:lnSpc>
              <a:spcBef>
                <a:spcPts val="1000"/>
              </a:spcBef>
              <a:spcAft>
                <a:spcPts val="0"/>
              </a:spcAft>
              <a:buSzPts val="3840"/>
              <a:buNone/>
              <a:defRPr b="0" sz="2400">
                <a:solidFill>
                  <a:schemeClr val="accent1"/>
                </a:solidFill>
              </a:defRPr>
            </a:lvl1pPr>
            <a:lvl2pPr indent="-228600" lvl="1" marL="914400" algn="l">
              <a:lnSpc>
                <a:spcPct val="120000"/>
              </a:lnSpc>
              <a:spcBef>
                <a:spcPts val="500"/>
              </a:spcBef>
              <a:spcAft>
                <a:spcPts val="0"/>
              </a:spcAft>
              <a:buSzPts val="3200"/>
              <a:buNone/>
              <a:defRPr b="1" sz="2000"/>
            </a:lvl2pPr>
            <a:lvl3pPr indent="-228600" lvl="2" marL="1371600" algn="l">
              <a:lnSpc>
                <a:spcPct val="120000"/>
              </a:lnSpc>
              <a:spcBef>
                <a:spcPts val="500"/>
              </a:spcBef>
              <a:spcAft>
                <a:spcPts val="0"/>
              </a:spcAft>
              <a:buSzPts val="2880"/>
              <a:buNone/>
              <a:defRPr b="1" sz="1800"/>
            </a:lvl3pPr>
            <a:lvl4pPr indent="-228600" lvl="3" marL="1828800" algn="l">
              <a:lnSpc>
                <a:spcPct val="120000"/>
              </a:lnSpc>
              <a:spcBef>
                <a:spcPts val="500"/>
              </a:spcBef>
              <a:spcAft>
                <a:spcPts val="0"/>
              </a:spcAft>
              <a:buSzPts val="2560"/>
              <a:buNone/>
              <a:defRPr b="1" sz="1600"/>
            </a:lvl4pPr>
            <a:lvl5pPr indent="-228600" lvl="4" marL="2286000" algn="l">
              <a:lnSpc>
                <a:spcPct val="120000"/>
              </a:lnSpc>
              <a:spcBef>
                <a:spcPts val="500"/>
              </a:spcBef>
              <a:spcAft>
                <a:spcPts val="0"/>
              </a:spcAft>
              <a:buSzPts val="2560"/>
              <a:buNone/>
              <a:defRPr b="1" sz="1600"/>
            </a:lvl5pPr>
            <a:lvl6pPr indent="-228600" lvl="5" marL="2743200" algn="l">
              <a:lnSpc>
                <a:spcPct val="120000"/>
              </a:lnSpc>
              <a:spcBef>
                <a:spcPts val="500"/>
              </a:spcBef>
              <a:spcAft>
                <a:spcPts val="0"/>
              </a:spcAft>
              <a:buSzPts val="2560"/>
              <a:buNone/>
              <a:defRPr b="1" sz="1600"/>
            </a:lvl6pPr>
            <a:lvl7pPr indent="-228600" lvl="6" marL="3200400" algn="l">
              <a:lnSpc>
                <a:spcPct val="120000"/>
              </a:lnSpc>
              <a:spcBef>
                <a:spcPts val="500"/>
              </a:spcBef>
              <a:spcAft>
                <a:spcPts val="0"/>
              </a:spcAft>
              <a:buSzPts val="2560"/>
              <a:buNone/>
              <a:defRPr b="1" sz="1600"/>
            </a:lvl7pPr>
            <a:lvl8pPr indent="-228600" lvl="7" marL="3657600" algn="l">
              <a:lnSpc>
                <a:spcPct val="120000"/>
              </a:lnSpc>
              <a:spcBef>
                <a:spcPts val="500"/>
              </a:spcBef>
              <a:spcAft>
                <a:spcPts val="0"/>
              </a:spcAft>
              <a:buSzPts val="2560"/>
              <a:buNone/>
              <a:defRPr b="1" sz="1600"/>
            </a:lvl8pPr>
            <a:lvl9pPr indent="-228600" lvl="8" marL="4114800" algn="l">
              <a:lnSpc>
                <a:spcPct val="120000"/>
              </a:lnSpc>
              <a:spcBef>
                <a:spcPts val="500"/>
              </a:spcBef>
              <a:spcAft>
                <a:spcPts val="0"/>
              </a:spcAft>
              <a:buSzPts val="2560"/>
              <a:buNone/>
              <a:defRPr b="1" sz="1600"/>
            </a:lvl9pPr>
          </a:lstStyle>
          <a:p/>
        </p:txBody>
      </p:sp>
      <p:sp>
        <p:nvSpPr>
          <p:cNvPr id="52" name="Google Shape;52;p36"/>
          <p:cNvSpPr txBox="1"/>
          <p:nvPr>
            <p:ph idx="6" type="body"/>
          </p:nvPr>
        </p:nvSpPr>
        <p:spPr>
          <a:xfrm>
            <a:off x="7770380" y="2639658"/>
            <a:ext cx="3310128" cy="2734928"/>
          </a:xfrm>
          <a:prstGeom prst="rect">
            <a:avLst/>
          </a:prstGeom>
          <a:noFill/>
          <a:ln>
            <a:noFill/>
          </a:ln>
        </p:spPr>
        <p:txBody>
          <a:bodyPr anchorCtr="0" anchor="t" bIns="45700" lIns="91425" spcFirstLastPara="1" rIns="91425" wrap="square" tIns="45700">
            <a:normAutofit/>
          </a:bodyPr>
          <a:lstStyle>
            <a:lvl1pPr indent="-228600" lvl="0" marL="457200" algn="ctr">
              <a:lnSpc>
                <a:spcPct val="120000"/>
              </a:lnSpc>
              <a:spcBef>
                <a:spcPts val="1000"/>
              </a:spcBef>
              <a:spcAft>
                <a:spcPts val="0"/>
              </a:spcAft>
              <a:buSzPts val="2240"/>
              <a:buNone/>
              <a:defRPr sz="1400"/>
            </a:lvl1pPr>
            <a:lvl2pPr indent="-228600" lvl="1" marL="914400" algn="l">
              <a:lnSpc>
                <a:spcPct val="120000"/>
              </a:lnSpc>
              <a:spcBef>
                <a:spcPts val="500"/>
              </a:spcBef>
              <a:spcAft>
                <a:spcPts val="0"/>
              </a:spcAft>
              <a:buSzPts val="1920"/>
              <a:buNone/>
              <a:defRPr sz="1200"/>
            </a:lvl2pPr>
            <a:lvl3pPr indent="-228600" lvl="2" marL="1371600" algn="l">
              <a:lnSpc>
                <a:spcPct val="120000"/>
              </a:lnSpc>
              <a:spcBef>
                <a:spcPts val="500"/>
              </a:spcBef>
              <a:spcAft>
                <a:spcPts val="0"/>
              </a:spcAft>
              <a:buSzPts val="1600"/>
              <a:buNone/>
              <a:defRPr sz="1000"/>
            </a:lvl3pPr>
            <a:lvl4pPr indent="-228600" lvl="3" marL="1828800" algn="l">
              <a:lnSpc>
                <a:spcPct val="120000"/>
              </a:lnSpc>
              <a:spcBef>
                <a:spcPts val="500"/>
              </a:spcBef>
              <a:spcAft>
                <a:spcPts val="0"/>
              </a:spcAft>
              <a:buSzPts val="1440"/>
              <a:buNone/>
              <a:defRPr sz="900"/>
            </a:lvl4pPr>
            <a:lvl5pPr indent="-228600" lvl="4" marL="2286000" algn="l">
              <a:lnSpc>
                <a:spcPct val="120000"/>
              </a:lnSpc>
              <a:spcBef>
                <a:spcPts val="500"/>
              </a:spcBef>
              <a:spcAft>
                <a:spcPts val="0"/>
              </a:spcAft>
              <a:buSzPts val="1440"/>
              <a:buNone/>
              <a:defRPr sz="900"/>
            </a:lvl5pPr>
            <a:lvl6pPr indent="-228600" lvl="5" marL="2743200" algn="l">
              <a:lnSpc>
                <a:spcPct val="120000"/>
              </a:lnSpc>
              <a:spcBef>
                <a:spcPts val="500"/>
              </a:spcBef>
              <a:spcAft>
                <a:spcPts val="0"/>
              </a:spcAft>
              <a:buSzPts val="1440"/>
              <a:buNone/>
              <a:defRPr sz="900"/>
            </a:lvl6pPr>
            <a:lvl7pPr indent="-228600" lvl="6" marL="3200400" algn="l">
              <a:lnSpc>
                <a:spcPct val="120000"/>
              </a:lnSpc>
              <a:spcBef>
                <a:spcPts val="500"/>
              </a:spcBef>
              <a:spcAft>
                <a:spcPts val="0"/>
              </a:spcAft>
              <a:buSzPts val="1440"/>
              <a:buNone/>
              <a:defRPr sz="900"/>
            </a:lvl7pPr>
            <a:lvl8pPr indent="-228600" lvl="7" marL="3657600" algn="l">
              <a:lnSpc>
                <a:spcPct val="120000"/>
              </a:lnSpc>
              <a:spcBef>
                <a:spcPts val="500"/>
              </a:spcBef>
              <a:spcAft>
                <a:spcPts val="0"/>
              </a:spcAft>
              <a:buSzPts val="1440"/>
              <a:buNone/>
              <a:defRPr sz="900"/>
            </a:lvl8pPr>
            <a:lvl9pPr indent="-228600" lvl="8" marL="4114800" algn="l">
              <a:lnSpc>
                <a:spcPct val="120000"/>
              </a:lnSpc>
              <a:spcBef>
                <a:spcPts val="500"/>
              </a:spcBef>
              <a:spcAft>
                <a:spcPts val="0"/>
              </a:spcAft>
              <a:buSzPts val="1440"/>
              <a:buNone/>
              <a:defRPr sz="900"/>
            </a:lvl9pPr>
          </a:lstStyle>
          <a:p/>
        </p:txBody>
      </p:sp>
      <p:sp>
        <p:nvSpPr>
          <p:cNvPr id="53" name="Google Shape;53;p36"/>
          <p:cNvSpPr txBox="1"/>
          <p:nvPr>
            <p:ph idx="10" type="dt"/>
          </p:nvPr>
        </p:nvSpPr>
        <p:spPr>
          <a:xfrm>
            <a:off x="7298083" y="5757334"/>
            <a:ext cx="3784600" cy="498470"/>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4" name="Google Shape;54;p36"/>
          <p:cNvSpPr txBox="1"/>
          <p:nvPr>
            <p:ph idx="11" type="ftr"/>
          </p:nvPr>
        </p:nvSpPr>
        <p:spPr>
          <a:xfrm>
            <a:off x="685801" y="5757334"/>
            <a:ext cx="5499719" cy="49847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5" name="Google Shape;55;p36"/>
          <p:cNvSpPr txBox="1"/>
          <p:nvPr>
            <p:ph idx="12" type="sldNum"/>
          </p:nvPr>
        </p:nvSpPr>
        <p:spPr>
          <a:xfrm>
            <a:off x="6287121" y="5757334"/>
            <a:ext cx="907186" cy="498470"/>
          </a:xfrm>
          <a:prstGeom prst="rect">
            <a:avLst/>
          </a:prstGeom>
          <a:noFill/>
          <a:ln>
            <a:noFill/>
          </a:ln>
        </p:spPr>
        <p:txBody>
          <a:bodyPr anchorCtr="0" anchor="ctr" bIns="45700" lIns="91425" spcFirstLastPara="1" rIns="91425" wrap="square" tIns="45700">
            <a:noAutofit/>
          </a:bodyPr>
          <a:lstStyle>
            <a:lvl1pPr indent="0" lvl="0" marL="0" marR="0" algn="ctr">
              <a:lnSpc>
                <a:spcPct val="100000"/>
              </a:lnSpc>
              <a:spcBef>
                <a:spcPts val="0"/>
              </a:spcBef>
              <a:spcAft>
                <a:spcPts val="0"/>
              </a:spcAft>
              <a:buClr>
                <a:srgbClr val="000000"/>
              </a:buClr>
              <a:buSzPts val="3200"/>
              <a:buFont typeface="Arial"/>
              <a:buNone/>
              <a:defRPr b="0" i="0" sz="3200" u="none" cap="none" strike="noStrike">
                <a:solidFill>
                  <a:srgbClr val="5C0607"/>
                </a:solidFill>
                <a:latin typeface="Impact"/>
                <a:ea typeface="Impact"/>
                <a:cs typeface="Impact"/>
                <a:sym typeface="Impact"/>
              </a:defRPr>
            </a:lvl1pPr>
            <a:lvl2pPr indent="0" lvl="1" marL="0" marR="0" algn="ctr">
              <a:lnSpc>
                <a:spcPct val="100000"/>
              </a:lnSpc>
              <a:spcBef>
                <a:spcPts val="0"/>
              </a:spcBef>
              <a:spcAft>
                <a:spcPts val="0"/>
              </a:spcAft>
              <a:buClr>
                <a:srgbClr val="000000"/>
              </a:buClr>
              <a:buSzPts val="3200"/>
              <a:buFont typeface="Arial"/>
              <a:buNone/>
              <a:defRPr b="0" i="0" sz="3200" u="none" cap="none" strike="noStrike">
                <a:solidFill>
                  <a:srgbClr val="5C0607"/>
                </a:solidFill>
                <a:latin typeface="Impact"/>
                <a:ea typeface="Impact"/>
                <a:cs typeface="Impact"/>
                <a:sym typeface="Impact"/>
              </a:defRPr>
            </a:lvl2pPr>
            <a:lvl3pPr indent="0" lvl="2" marL="0" marR="0" algn="ctr">
              <a:lnSpc>
                <a:spcPct val="100000"/>
              </a:lnSpc>
              <a:spcBef>
                <a:spcPts val="0"/>
              </a:spcBef>
              <a:spcAft>
                <a:spcPts val="0"/>
              </a:spcAft>
              <a:buClr>
                <a:srgbClr val="000000"/>
              </a:buClr>
              <a:buSzPts val="3200"/>
              <a:buFont typeface="Arial"/>
              <a:buNone/>
              <a:defRPr b="0" i="0" sz="3200" u="none" cap="none" strike="noStrike">
                <a:solidFill>
                  <a:srgbClr val="5C0607"/>
                </a:solidFill>
                <a:latin typeface="Impact"/>
                <a:ea typeface="Impact"/>
                <a:cs typeface="Impact"/>
                <a:sym typeface="Impact"/>
              </a:defRPr>
            </a:lvl3pPr>
            <a:lvl4pPr indent="0" lvl="3" marL="0" marR="0" algn="ctr">
              <a:lnSpc>
                <a:spcPct val="100000"/>
              </a:lnSpc>
              <a:spcBef>
                <a:spcPts val="0"/>
              </a:spcBef>
              <a:spcAft>
                <a:spcPts val="0"/>
              </a:spcAft>
              <a:buClr>
                <a:srgbClr val="000000"/>
              </a:buClr>
              <a:buSzPts val="3200"/>
              <a:buFont typeface="Arial"/>
              <a:buNone/>
              <a:defRPr b="0" i="0" sz="3200" u="none" cap="none" strike="noStrike">
                <a:solidFill>
                  <a:srgbClr val="5C0607"/>
                </a:solidFill>
                <a:latin typeface="Impact"/>
                <a:ea typeface="Impact"/>
                <a:cs typeface="Impact"/>
                <a:sym typeface="Impact"/>
              </a:defRPr>
            </a:lvl4pPr>
            <a:lvl5pPr indent="0" lvl="4" marL="0" marR="0" algn="ctr">
              <a:lnSpc>
                <a:spcPct val="100000"/>
              </a:lnSpc>
              <a:spcBef>
                <a:spcPts val="0"/>
              </a:spcBef>
              <a:spcAft>
                <a:spcPts val="0"/>
              </a:spcAft>
              <a:buClr>
                <a:srgbClr val="000000"/>
              </a:buClr>
              <a:buSzPts val="3200"/>
              <a:buFont typeface="Arial"/>
              <a:buNone/>
              <a:defRPr b="0" i="0" sz="3200" u="none" cap="none" strike="noStrike">
                <a:solidFill>
                  <a:srgbClr val="5C0607"/>
                </a:solidFill>
                <a:latin typeface="Impact"/>
                <a:ea typeface="Impact"/>
                <a:cs typeface="Impact"/>
                <a:sym typeface="Impact"/>
              </a:defRPr>
            </a:lvl5pPr>
            <a:lvl6pPr indent="0" lvl="5" marL="0" marR="0" algn="ctr">
              <a:lnSpc>
                <a:spcPct val="100000"/>
              </a:lnSpc>
              <a:spcBef>
                <a:spcPts val="0"/>
              </a:spcBef>
              <a:spcAft>
                <a:spcPts val="0"/>
              </a:spcAft>
              <a:buClr>
                <a:srgbClr val="000000"/>
              </a:buClr>
              <a:buSzPts val="3200"/>
              <a:buFont typeface="Arial"/>
              <a:buNone/>
              <a:defRPr b="0" i="0" sz="3200" u="none" cap="none" strike="noStrike">
                <a:solidFill>
                  <a:srgbClr val="5C0607"/>
                </a:solidFill>
                <a:latin typeface="Impact"/>
                <a:ea typeface="Impact"/>
                <a:cs typeface="Impact"/>
                <a:sym typeface="Impact"/>
              </a:defRPr>
            </a:lvl6pPr>
            <a:lvl7pPr indent="0" lvl="6" marL="0" marR="0" algn="ctr">
              <a:lnSpc>
                <a:spcPct val="100000"/>
              </a:lnSpc>
              <a:spcBef>
                <a:spcPts val="0"/>
              </a:spcBef>
              <a:spcAft>
                <a:spcPts val="0"/>
              </a:spcAft>
              <a:buClr>
                <a:srgbClr val="000000"/>
              </a:buClr>
              <a:buSzPts val="3200"/>
              <a:buFont typeface="Arial"/>
              <a:buNone/>
              <a:defRPr b="0" i="0" sz="3200" u="none" cap="none" strike="noStrike">
                <a:solidFill>
                  <a:srgbClr val="5C0607"/>
                </a:solidFill>
                <a:latin typeface="Impact"/>
                <a:ea typeface="Impact"/>
                <a:cs typeface="Impact"/>
                <a:sym typeface="Impact"/>
              </a:defRPr>
            </a:lvl7pPr>
            <a:lvl8pPr indent="0" lvl="7" marL="0" marR="0" algn="ctr">
              <a:lnSpc>
                <a:spcPct val="100000"/>
              </a:lnSpc>
              <a:spcBef>
                <a:spcPts val="0"/>
              </a:spcBef>
              <a:spcAft>
                <a:spcPts val="0"/>
              </a:spcAft>
              <a:buClr>
                <a:srgbClr val="000000"/>
              </a:buClr>
              <a:buSzPts val="3200"/>
              <a:buFont typeface="Arial"/>
              <a:buNone/>
              <a:defRPr b="0" i="0" sz="3200" u="none" cap="none" strike="noStrike">
                <a:solidFill>
                  <a:srgbClr val="5C0607"/>
                </a:solidFill>
                <a:latin typeface="Impact"/>
                <a:ea typeface="Impact"/>
                <a:cs typeface="Impact"/>
                <a:sym typeface="Impact"/>
              </a:defRPr>
            </a:lvl8pPr>
            <a:lvl9pPr indent="0" lvl="8" marL="0" marR="0" algn="ctr">
              <a:lnSpc>
                <a:spcPct val="100000"/>
              </a:lnSpc>
              <a:spcBef>
                <a:spcPts val="0"/>
              </a:spcBef>
              <a:spcAft>
                <a:spcPts val="0"/>
              </a:spcAft>
              <a:buClr>
                <a:srgbClr val="000000"/>
              </a:buClr>
              <a:buSzPts val="3200"/>
              <a:buFont typeface="Arial"/>
              <a:buNone/>
              <a:defRPr b="0" i="0" sz="3200" u="none" cap="none" strike="noStrike">
                <a:solidFill>
                  <a:srgbClr val="5C0607"/>
                </a:solidFill>
                <a:latin typeface="Impact"/>
                <a:ea typeface="Impact"/>
                <a:cs typeface="Impact"/>
                <a:sym typeface="Impac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56" name="Shape 56"/>
        <p:cNvGrpSpPr/>
        <p:nvPr/>
      </p:nvGrpSpPr>
      <p:grpSpPr>
        <a:xfrm>
          <a:off x="0" y="0"/>
          <a:ext cx="0" cy="0"/>
          <a:chOff x="0" y="0"/>
          <a:chExt cx="0" cy="0"/>
        </a:xfrm>
      </p:grpSpPr>
      <p:sp>
        <p:nvSpPr>
          <p:cNvPr id="57" name="Google Shape;57;p27"/>
          <p:cNvSpPr txBox="1"/>
          <p:nvPr>
            <p:ph type="title"/>
          </p:nvPr>
        </p:nvSpPr>
        <p:spPr>
          <a:xfrm>
            <a:off x="685801" y="685800"/>
            <a:ext cx="10394707" cy="319348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accent1"/>
              </a:buClr>
              <a:buSzPts val="5400"/>
              <a:buFont typeface="Impact"/>
              <a:buNone/>
              <a:defRPr sz="5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8" name="Google Shape;58;p27"/>
          <p:cNvSpPr txBox="1"/>
          <p:nvPr>
            <p:ph idx="1" type="body"/>
          </p:nvPr>
        </p:nvSpPr>
        <p:spPr>
          <a:xfrm>
            <a:off x="685801" y="3742267"/>
            <a:ext cx="10394707" cy="1639614"/>
          </a:xfrm>
          <a:prstGeom prst="rect">
            <a:avLst/>
          </a:prstGeom>
          <a:noFill/>
          <a:ln>
            <a:noFill/>
          </a:ln>
        </p:spPr>
        <p:txBody>
          <a:bodyPr anchorCtr="0" anchor="t" bIns="45700" lIns="91425" spcFirstLastPara="1" rIns="91425" wrap="square" tIns="45700">
            <a:normAutofit/>
          </a:bodyPr>
          <a:lstStyle>
            <a:lvl1pPr indent="-228600" lvl="0" marL="457200" algn="l">
              <a:lnSpc>
                <a:spcPct val="120000"/>
              </a:lnSpc>
              <a:spcBef>
                <a:spcPts val="1000"/>
              </a:spcBef>
              <a:spcAft>
                <a:spcPts val="0"/>
              </a:spcAft>
              <a:buSzPts val="3200"/>
              <a:buNone/>
              <a:defRPr sz="2000">
                <a:solidFill>
                  <a:srgbClr val="7F7F7F"/>
                </a:solidFill>
              </a:defRPr>
            </a:lvl1pPr>
            <a:lvl2pPr indent="-228600" lvl="1" marL="914400" algn="l">
              <a:lnSpc>
                <a:spcPct val="120000"/>
              </a:lnSpc>
              <a:spcBef>
                <a:spcPts val="500"/>
              </a:spcBef>
              <a:spcAft>
                <a:spcPts val="0"/>
              </a:spcAft>
              <a:buSzPts val="3200"/>
              <a:buNone/>
              <a:defRPr sz="2000">
                <a:solidFill>
                  <a:srgbClr val="888888"/>
                </a:solidFill>
              </a:defRPr>
            </a:lvl2pPr>
            <a:lvl3pPr indent="-228600" lvl="2" marL="1371600" algn="l">
              <a:lnSpc>
                <a:spcPct val="120000"/>
              </a:lnSpc>
              <a:spcBef>
                <a:spcPts val="500"/>
              </a:spcBef>
              <a:spcAft>
                <a:spcPts val="0"/>
              </a:spcAft>
              <a:buSzPts val="2880"/>
              <a:buNone/>
              <a:defRPr sz="1800">
                <a:solidFill>
                  <a:srgbClr val="888888"/>
                </a:solidFill>
              </a:defRPr>
            </a:lvl3pPr>
            <a:lvl4pPr indent="-228600" lvl="3" marL="1828800" algn="l">
              <a:lnSpc>
                <a:spcPct val="120000"/>
              </a:lnSpc>
              <a:spcBef>
                <a:spcPts val="500"/>
              </a:spcBef>
              <a:spcAft>
                <a:spcPts val="0"/>
              </a:spcAft>
              <a:buSzPts val="2560"/>
              <a:buNone/>
              <a:defRPr sz="1600">
                <a:solidFill>
                  <a:srgbClr val="888888"/>
                </a:solidFill>
              </a:defRPr>
            </a:lvl4pPr>
            <a:lvl5pPr indent="-228600" lvl="4" marL="2286000" algn="l">
              <a:lnSpc>
                <a:spcPct val="120000"/>
              </a:lnSpc>
              <a:spcBef>
                <a:spcPts val="500"/>
              </a:spcBef>
              <a:spcAft>
                <a:spcPts val="0"/>
              </a:spcAft>
              <a:buSzPts val="2560"/>
              <a:buNone/>
              <a:defRPr sz="1600">
                <a:solidFill>
                  <a:srgbClr val="888888"/>
                </a:solidFill>
              </a:defRPr>
            </a:lvl5pPr>
            <a:lvl6pPr indent="-228600" lvl="5" marL="2743200" algn="l">
              <a:lnSpc>
                <a:spcPct val="120000"/>
              </a:lnSpc>
              <a:spcBef>
                <a:spcPts val="500"/>
              </a:spcBef>
              <a:spcAft>
                <a:spcPts val="0"/>
              </a:spcAft>
              <a:buSzPts val="2560"/>
              <a:buNone/>
              <a:defRPr sz="1600">
                <a:solidFill>
                  <a:srgbClr val="888888"/>
                </a:solidFill>
              </a:defRPr>
            </a:lvl6pPr>
            <a:lvl7pPr indent="-228600" lvl="6" marL="3200400" algn="l">
              <a:lnSpc>
                <a:spcPct val="120000"/>
              </a:lnSpc>
              <a:spcBef>
                <a:spcPts val="500"/>
              </a:spcBef>
              <a:spcAft>
                <a:spcPts val="0"/>
              </a:spcAft>
              <a:buSzPts val="2560"/>
              <a:buNone/>
              <a:defRPr sz="1600">
                <a:solidFill>
                  <a:srgbClr val="888888"/>
                </a:solidFill>
              </a:defRPr>
            </a:lvl7pPr>
            <a:lvl8pPr indent="-228600" lvl="7" marL="3657600" algn="l">
              <a:lnSpc>
                <a:spcPct val="120000"/>
              </a:lnSpc>
              <a:spcBef>
                <a:spcPts val="500"/>
              </a:spcBef>
              <a:spcAft>
                <a:spcPts val="0"/>
              </a:spcAft>
              <a:buSzPts val="2560"/>
              <a:buNone/>
              <a:defRPr sz="1600">
                <a:solidFill>
                  <a:srgbClr val="888888"/>
                </a:solidFill>
              </a:defRPr>
            </a:lvl8pPr>
            <a:lvl9pPr indent="-228600" lvl="8" marL="4114800" algn="l">
              <a:lnSpc>
                <a:spcPct val="120000"/>
              </a:lnSpc>
              <a:spcBef>
                <a:spcPts val="500"/>
              </a:spcBef>
              <a:spcAft>
                <a:spcPts val="0"/>
              </a:spcAft>
              <a:buSzPts val="2560"/>
              <a:buNone/>
              <a:defRPr sz="1600">
                <a:solidFill>
                  <a:srgbClr val="888888"/>
                </a:solidFill>
              </a:defRPr>
            </a:lvl9pPr>
          </a:lstStyle>
          <a:p/>
        </p:txBody>
      </p:sp>
      <p:sp>
        <p:nvSpPr>
          <p:cNvPr id="59" name="Google Shape;59;p27"/>
          <p:cNvSpPr txBox="1"/>
          <p:nvPr>
            <p:ph idx="10" type="dt"/>
          </p:nvPr>
        </p:nvSpPr>
        <p:spPr>
          <a:xfrm>
            <a:off x="7298083" y="5757334"/>
            <a:ext cx="3784600" cy="498470"/>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27"/>
          <p:cNvSpPr txBox="1"/>
          <p:nvPr>
            <p:ph idx="11" type="ftr"/>
          </p:nvPr>
        </p:nvSpPr>
        <p:spPr>
          <a:xfrm>
            <a:off x="685801" y="5757334"/>
            <a:ext cx="5499719" cy="49847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1" name="Google Shape;61;p27"/>
          <p:cNvSpPr txBox="1"/>
          <p:nvPr>
            <p:ph idx="12" type="sldNum"/>
          </p:nvPr>
        </p:nvSpPr>
        <p:spPr>
          <a:xfrm>
            <a:off x="6287121" y="5757334"/>
            <a:ext cx="907186" cy="498470"/>
          </a:xfrm>
          <a:prstGeom prst="rect">
            <a:avLst/>
          </a:prstGeom>
          <a:noFill/>
          <a:ln>
            <a:noFill/>
          </a:ln>
        </p:spPr>
        <p:txBody>
          <a:bodyPr anchorCtr="0" anchor="ctr" bIns="45700" lIns="91425" spcFirstLastPara="1" rIns="91425" wrap="square" tIns="45700">
            <a:noAutofit/>
          </a:bodyPr>
          <a:lstStyle>
            <a:lvl1pPr indent="0" lvl="0" marL="0" marR="0" algn="ctr">
              <a:lnSpc>
                <a:spcPct val="100000"/>
              </a:lnSpc>
              <a:spcBef>
                <a:spcPts val="0"/>
              </a:spcBef>
              <a:spcAft>
                <a:spcPts val="0"/>
              </a:spcAft>
              <a:buClr>
                <a:srgbClr val="000000"/>
              </a:buClr>
              <a:buSzPts val="3200"/>
              <a:buFont typeface="Arial"/>
              <a:buNone/>
              <a:defRPr b="0" i="0" sz="3200" u="none" cap="none" strike="noStrike">
                <a:solidFill>
                  <a:srgbClr val="5C0607"/>
                </a:solidFill>
                <a:latin typeface="Impact"/>
                <a:ea typeface="Impact"/>
                <a:cs typeface="Impact"/>
                <a:sym typeface="Impact"/>
              </a:defRPr>
            </a:lvl1pPr>
            <a:lvl2pPr indent="0" lvl="1" marL="0" marR="0" algn="ctr">
              <a:lnSpc>
                <a:spcPct val="100000"/>
              </a:lnSpc>
              <a:spcBef>
                <a:spcPts val="0"/>
              </a:spcBef>
              <a:spcAft>
                <a:spcPts val="0"/>
              </a:spcAft>
              <a:buClr>
                <a:srgbClr val="000000"/>
              </a:buClr>
              <a:buSzPts val="3200"/>
              <a:buFont typeface="Arial"/>
              <a:buNone/>
              <a:defRPr b="0" i="0" sz="3200" u="none" cap="none" strike="noStrike">
                <a:solidFill>
                  <a:srgbClr val="5C0607"/>
                </a:solidFill>
                <a:latin typeface="Impact"/>
                <a:ea typeface="Impact"/>
                <a:cs typeface="Impact"/>
                <a:sym typeface="Impact"/>
              </a:defRPr>
            </a:lvl2pPr>
            <a:lvl3pPr indent="0" lvl="2" marL="0" marR="0" algn="ctr">
              <a:lnSpc>
                <a:spcPct val="100000"/>
              </a:lnSpc>
              <a:spcBef>
                <a:spcPts val="0"/>
              </a:spcBef>
              <a:spcAft>
                <a:spcPts val="0"/>
              </a:spcAft>
              <a:buClr>
                <a:srgbClr val="000000"/>
              </a:buClr>
              <a:buSzPts val="3200"/>
              <a:buFont typeface="Arial"/>
              <a:buNone/>
              <a:defRPr b="0" i="0" sz="3200" u="none" cap="none" strike="noStrike">
                <a:solidFill>
                  <a:srgbClr val="5C0607"/>
                </a:solidFill>
                <a:latin typeface="Impact"/>
                <a:ea typeface="Impact"/>
                <a:cs typeface="Impact"/>
                <a:sym typeface="Impact"/>
              </a:defRPr>
            </a:lvl3pPr>
            <a:lvl4pPr indent="0" lvl="3" marL="0" marR="0" algn="ctr">
              <a:lnSpc>
                <a:spcPct val="100000"/>
              </a:lnSpc>
              <a:spcBef>
                <a:spcPts val="0"/>
              </a:spcBef>
              <a:spcAft>
                <a:spcPts val="0"/>
              </a:spcAft>
              <a:buClr>
                <a:srgbClr val="000000"/>
              </a:buClr>
              <a:buSzPts val="3200"/>
              <a:buFont typeface="Arial"/>
              <a:buNone/>
              <a:defRPr b="0" i="0" sz="3200" u="none" cap="none" strike="noStrike">
                <a:solidFill>
                  <a:srgbClr val="5C0607"/>
                </a:solidFill>
                <a:latin typeface="Impact"/>
                <a:ea typeface="Impact"/>
                <a:cs typeface="Impact"/>
                <a:sym typeface="Impact"/>
              </a:defRPr>
            </a:lvl4pPr>
            <a:lvl5pPr indent="0" lvl="4" marL="0" marR="0" algn="ctr">
              <a:lnSpc>
                <a:spcPct val="100000"/>
              </a:lnSpc>
              <a:spcBef>
                <a:spcPts val="0"/>
              </a:spcBef>
              <a:spcAft>
                <a:spcPts val="0"/>
              </a:spcAft>
              <a:buClr>
                <a:srgbClr val="000000"/>
              </a:buClr>
              <a:buSzPts val="3200"/>
              <a:buFont typeface="Arial"/>
              <a:buNone/>
              <a:defRPr b="0" i="0" sz="3200" u="none" cap="none" strike="noStrike">
                <a:solidFill>
                  <a:srgbClr val="5C0607"/>
                </a:solidFill>
                <a:latin typeface="Impact"/>
                <a:ea typeface="Impact"/>
                <a:cs typeface="Impact"/>
                <a:sym typeface="Impact"/>
              </a:defRPr>
            </a:lvl5pPr>
            <a:lvl6pPr indent="0" lvl="5" marL="0" marR="0" algn="ctr">
              <a:lnSpc>
                <a:spcPct val="100000"/>
              </a:lnSpc>
              <a:spcBef>
                <a:spcPts val="0"/>
              </a:spcBef>
              <a:spcAft>
                <a:spcPts val="0"/>
              </a:spcAft>
              <a:buClr>
                <a:srgbClr val="000000"/>
              </a:buClr>
              <a:buSzPts val="3200"/>
              <a:buFont typeface="Arial"/>
              <a:buNone/>
              <a:defRPr b="0" i="0" sz="3200" u="none" cap="none" strike="noStrike">
                <a:solidFill>
                  <a:srgbClr val="5C0607"/>
                </a:solidFill>
                <a:latin typeface="Impact"/>
                <a:ea typeface="Impact"/>
                <a:cs typeface="Impact"/>
                <a:sym typeface="Impact"/>
              </a:defRPr>
            </a:lvl6pPr>
            <a:lvl7pPr indent="0" lvl="6" marL="0" marR="0" algn="ctr">
              <a:lnSpc>
                <a:spcPct val="100000"/>
              </a:lnSpc>
              <a:spcBef>
                <a:spcPts val="0"/>
              </a:spcBef>
              <a:spcAft>
                <a:spcPts val="0"/>
              </a:spcAft>
              <a:buClr>
                <a:srgbClr val="000000"/>
              </a:buClr>
              <a:buSzPts val="3200"/>
              <a:buFont typeface="Arial"/>
              <a:buNone/>
              <a:defRPr b="0" i="0" sz="3200" u="none" cap="none" strike="noStrike">
                <a:solidFill>
                  <a:srgbClr val="5C0607"/>
                </a:solidFill>
                <a:latin typeface="Impact"/>
                <a:ea typeface="Impact"/>
                <a:cs typeface="Impact"/>
                <a:sym typeface="Impact"/>
              </a:defRPr>
            </a:lvl7pPr>
            <a:lvl8pPr indent="0" lvl="7" marL="0" marR="0" algn="ctr">
              <a:lnSpc>
                <a:spcPct val="100000"/>
              </a:lnSpc>
              <a:spcBef>
                <a:spcPts val="0"/>
              </a:spcBef>
              <a:spcAft>
                <a:spcPts val="0"/>
              </a:spcAft>
              <a:buClr>
                <a:srgbClr val="000000"/>
              </a:buClr>
              <a:buSzPts val="3200"/>
              <a:buFont typeface="Arial"/>
              <a:buNone/>
              <a:defRPr b="0" i="0" sz="3200" u="none" cap="none" strike="noStrike">
                <a:solidFill>
                  <a:srgbClr val="5C0607"/>
                </a:solidFill>
                <a:latin typeface="Impact"/>
                <a:ea typeface="Impact"/>
                <a:cs typeface="Impact"/>
                <a:sym typeface="Impact"/>
              </a:defRPr>
            </a:lvl8pPr>
            <a:lvl9pPr indent="0" lvl="8" marL="0" marR="0" algn="ctr">
              <a:lnSpc>
                <a:spcPct val="100000"/>
              </a:lnSpc>
              <a:spcBef>
                <a:spcPts val="0"/>
              </a:spcBef>
              <a:spcAft>
                <a:spcPts val="0"/>
              </a:spcAft>
              <a:buClr>
                <a:srgbClr val="000000"/>
              </a:buClr>
              <a:buSzPts val="3200"/>
              <a:buFont typeface="Arial"/>
              <a:buNone/>
              <a:defRPr b="0" i="0" sz="3200" u="none" cap="none" strike="noStrike">
                <a:solidFill>
                  <a:srgbClr val="5C0607"/>
                </a:solidFill>
                <a:latin typeface="Impact"/>
                <a:ea typeface="Impact"/>
                <a:cs typeface="Impact"/>
                <a:sym typeface="Impac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62" name="Shape 62"/>
        <p:cNvGrpSpPr/>
        <p:nvPr/>
      </p:nvGrpSpPr>
      <p:grpSpPr>
        <a:xfrm>
          <a:off x="0" y="0"/>
          <a:ext cx="0" cy="0"/>
          <a:chOff x="0" y="0"/>
          <a:chExt cx="0" cy="0"/>
        </a:xfrm>
      </p:grpSpPr>
      <p:sp>
        <p:nvSpPr>
          <p:cNvPr id="63" name="Google Shape;63;p28"/>
          <p:cNvSpPr txBox="1"/>
          <p:nvPr>
            <p:ph type="title"/>
          </p:nvPr>
        </p:nvSpPr>
        <p:spPr>
          <a:xfrm>
            <a:off x="685801" y="685800"/>
            <a:ext cx="10396882" cy="115814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 name="Google Shape;64;p28"/>
          <p:cNvSpPr txBox="1"/>
          <p:nvPr>
            <p:ph idx="1" type="body"/>
          </p:nvPr>
        </p:nvSpPr>
        <p:spPr>
          <a:xfrm>
            <a:off x="685800" y="2063396"/>
            <a:ext cx="5088714" cy="3311189"/>
          </a:xfrm>
          <a:prstGeom prst="rect">
            <a:avLst/>
          </a:prstGeom>
          <a:noFill/>
          <a:ln>
            <a:noFill/>
          </a:ln>
        </p:spPr>
        <p:txBody>
          <a:bodyPr anchorCtr="0" anchor="t" bIns="45700" lIns="91425" spcFirstLastPara="1" rIns="91425" wrap="square" tIns="45700">
            <a:normAutofit/>
          </a:bodyPr>
          <a:lstStyle>
            <a:lvl1pPr indent="-411480" lvl="0" marL="457200" algn="l">
              <a:lnSpc>
                <a:spcPct val="120000"/>
              </a:lnSpc>
              <a:spcBef>
                <a:spcPts val="1000"/>
              </a:spcBef>
              <a:spcAft>
                <a:spcPts val="0"/>
              </a:spcAft>
              <a:buSzPts val="2880"/>
              <a:buChar char="•"/>
              <a:defRPr/>
            </a:lvl1pPr>
            <a:lvl2pPr indent="-411480" lvl="1" marL="914400" algn="l">
              <a:lnSpc>
                <a:spcPct val="120000"/>
              </a:lnSpc>
              <a:spcBef>
                <a:spcPts val="500"/>
              </a:spcBef>
              <a:spcAft>
                <a:spcPts val="0"/>
              </a:spcAft>
              <a:buSzPts val="2880"/>
              <a:buChar char="•"/>
              <a:defRPr/>
            </a:lvl2pPr>
            <a:lvl3pPr indent="-411480" lvl="2" marL="1371600" algn="l">
              <a:lnSpc>
                <a:spcPct val="120000"/>
              </a:lnSpc>
              <a:spcBef>
                <a:spcPts val="500"/>
              </a:spcBef>
              <a:spcAft>
                <a:spcPts val="0"/>
              </a:spcAft>
              <a:buSzPts val="2880"/>
              <a:buChar char="•"/>
              <a:defRPr/>
            </a:lvl3pPr>
            <a:lvl4pPr indent="-411480" lvl="3" marL="1828800" algn="l">
              <a:lnSpc>
                <a:spcPct val="120000"/>
              </a:lnSpc>
              <a:spcBef>
                <a:spcPts val="500"/>
              </a:spcBef>
              <a:spcAft>
                <a:spcPts val="0"/>
              </a:spcAft>
              <a:buSzPts val="2880"/>
              <a:buChar char="•"/>
              <a:defRPr/>
            </a:lvl4pPr>
            <a:lvl5pPr indent="-411479" lvl="4" marL="2286000" algn="l">
              <a:lnSpc>
                <a:spcPct val="120000"/>
              </a:lnSpc>
              <a:spcBef>
                <a:spcPts val="500"/>
              </a:spcBef>
              <a:spcAft>
                <a:spcPts val="0"/>
              </a:spcAft>
              <a:buSzPts val="2880"/>
              <a:buChar char="•"/>
              <a:defRPr/>
            </a:lvl5pPr>
            <a:lvl6pPr indent="-411479" lvl="5" marL="2743200" algn="l">
              <a:lnSpc>
                <a:spcPct val="120000"/>
              </a:lnSpc>
              <a:spcBef>
                <a:spcPts val="500"/>
              </a:spcBef>
              <a:spcAft>
                <a:spcPts val="0"/>
              </a:spcAft>
              <a:buSzPts val="2880"/>
              <a:buChar char="•"/>
              <a:defRPr/>
            </a:lvl6pPr>
            <a:lvl7pPr indent="-411479" lvl="6" marL="3200400" algn="l">
              <a:lnSpc>
                <a:spcPct val="120000"/>
              </a:lnSpc>
              <a:spcBef>
                <a:spcPts val="500"/>
              </a:spcBef>
              <a:spcAft>
                <a:spcPts val="0"/>
              </a:spcAft>
              <a:buSzPts val="2880"/>
              <a:buChar char="•"/>
              <a:defRPr/>
            </a:lvl7pPr>
            <a:lvl8pPr indent="-411479" lvl="7" marL="3657600" algn="l">
              <a:lnSpc>
                <a:spcPct val="120000"/>
              </a:lnSpc>
              <a:spcBef>
                <a:spcPts val="500"/>
              </a:spcBef>
              <a:spcAft>
                <a:spcPts val="0"/>
              </a:spcAft>
              <a:buSzPts val="2880"/>
              <a:buChar char="•"/>
              <a:defRPr/>
            </a:lvl8pPr>
            <a:lvl9pPr indent="-411479" lvl="8" marL="4114800" algn="l">
              <a:lnSpc>
                <a:spcPct val="120000"/>
              </a:lnSpc>
              <a:spcBef>
                <a:spcPts val="500"/>
              </a:spcBef>
              <a:spcAft>
                <a:spcPts val="0"/>
              </a:spcAft>
              <a:buSzPts val="2880"/>
              <a:buChar char="•"/>
              <a:defRPr/>
            </a:lvl9pPr>
          </a:lstStyle>
          <a:p/>
        </p:txBody>
      </p:sp>
      <p:sp>
        <p:nvSpPr>
          <p:cNvPr id="65" name="Google Shape;65;p28"/>
          <p:cNvSpPr txBox="1"/>
          <p:nvPr>
            <p:ph idx="2" type="body"/>
          </p:nvPr>
        </p:nvSpPr>
        <p:spPr>
          <a:xfrm>
            <a:off x="5993971" y="2063396"/>
            <a:ext cx="5086538" cy="3311189"/>
          </a:xfrm>
          <a:prstGeom prst="rect">
            <a:avLst/>
          </a:prstGeom>
          <a:noFill/>
          <a:ln>
            <a:noFill/>
          </a:ln>
        </p:spPr>
        <p:txBody>
          <a:bodyPr anchorCtr="0" anchor="t" bIns="45700" lIns="91425" spcFirstLastPara="1" rIns="91425" wrap="square" tIns="45700">
            <a:normAutofit/>
          </a:bodyPr>
          <a:lstStyle>
            <a:lvl1pPr indent="-411480" lvl="0" marL="457200" algn="l">
              <a:lnSpc>
                <a:spcPct val="120000"/>
              </a:lnSpc>
              <a:spcBef>
                <a:spcPts val="1000"/>
              </a:spcBef>
              <a:spcAft>
                <a:spcPts val="0"/>
              </a:spcAft>
              <a:buSzPts val="2880"/>
              <a:buChar char="•"/>
              <a:defRPr/>
            </a:lvl1pPr>
            <a:lvl2pPr indent="-411480" lvl="1" marL="914400" algn="l">
              <a:lnSpc>
                <a:spcPct val="120000"/>
              </a:lnSpc>
              <a:spcBef>
                <a:spcPts val="500"/>
              </a:spcBef>
              <a:spcAft>
                <a:spcPts val="0"/>
              </a:spcAft>
              <a:buSzPts val="2880"/>
              <a:buChar char="•"/>
              <a:defRPr/>
            </a:lvl2pPr>
            <a:lvl3pPr indent="-411480" lvl="2" marL="1371600" algn="l">
              <a:lnSpc>
                <a:spcPct val="120000"/>
              </a:lnSpc>
              <a:spcBef>
                <a:spcPts val="500"/>
              </a:spcBef>
              <a:spcAft>
                <a:spcPts val="0"/>
              </a:spcAft>
              <a:buSzPts val="2880"/>
              <a:buChar char="•"/>
              <a:defRPr/>
            </a:lvl3pPr>
            <a:lvl4pPr indent="-411480" lvl="3" marL="1828800" algn="l">
              <a:lnSpc>
                <a:spcPct val="120000"/>
              </a:lnSpc>
              <a:spcBef>
                <a:spcPts val="500"/>
              </a:spcBef>
              <a:spcAft>
                <a:spcPts val="0"/>
              </a:spcAft>
              <a:buSzPts val="2880"/>
              <a:buChar char="•"/>
              <a:defRPr/>
            </a:lvl4pPr>
            <a:lvl5pPr indent="-411479" lvl="4" marL="2286000" algn="l">
              <a:lnSpc>
                <a:spcPct val="120000"/>
              </a:lnSpc>
              <a:spcBef>
                <a:spcPts val="500"/>
              </a:spcBef>
              <a:spcAft>
                <a:spcPts val="0"/>
              </a:spcAft>
              <a:buSzPts val="2880"/>
              <a:buChar char="•"/>
              <a:defRPr/>
            </a:lvl5pPr>
            <a:lvl6pPr indent="-411479" lvl="5" marL="2743200" algn="l">
              <a:lnSpc>
                <a:spcPct val="120000"/>
              </a:lnSpc>
              <a:spcBef>
                <a:spcPts val="500"/>
              </a:spcBef>
              <a:spcAft>
                <a:spcPts val="0"/>
              </a:spcAft>
              <a:buSzPts val="2880"/>
              <a:buChar char="•"/>
              <a:defRPr/>
            </a:lvl6pPr>
            <a:lvl7pPr indent="-411479" lvl="6" marL="3200400" algn="l">
              <a:lnSpc>
                <a:spcPct val="120000"/>
              </a:lnSpc>
              <a:spcBef>
                <a:spcPts val="500"/>
              </a:spcBef>
              <a:spcAft>
                <a:spcPts val="0"/>
              </a:spcAft>
              <a:buSzPts val="2880"/>
              <a:buChar char="•"/>
              <a:defRPr/>
            </a:lvl7pPr>
            <a:lvl8pPr indent="-411479" lvl="7" marL="3657600" algn="l">
              <a:lnSpc>
                <a:spcPct val="120000"/>
              </a:lnSpc>
              <a:spcBef>
                <a:spcPts val="500"/>
              </a:spcBef>
              <a:spcAft>
                <a:spcPts val="0"/>
              </a:spcAft>
              <a:buSzPts val="2880"/>
              <a:buChar char="•"/>
              <a:defRPr/>
            </a:lvl8pPr>
            <a:lvl9pPr indent="-411479" lvl="8" marL="4114800" algn="l">
              <a:lnSpc>
                <a:spcPct val="120000"/>
              </a:lnSpc>
              <a:spcBef>
                <a:spcPts val="500"/>
              </a:spcBef>
              <a:spcAft>
                <a:spcPts val="0"/>
              </a:spcAft>
              <a:buSzPts val="2880"/>
              <a:buChar char="•"/>
              <a:defRPr/>
            </a:lvl9pPr>
          </a:lstStyle>
          <a:p/>
        </p:txBody>
      </p:sp>
      <p:sp>
        <p:nvSpPr>
          <p:cNvPr id="66" name="Google Shape;66;p28"/>
          <p:cNvSpPr txBox="1"/>
          <p:nvPr>
            <p:ph idx="10" type="dt"/>
          </p:nvPr>
        </p:nvSpPr>
        <p:spPr>
          <a:xfrm>
            <a:off x="7298083" y="5757334"/>
            <a:ext cx="3784600" cy="498470"/>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28"/>
          <p:cNvSpPr txBox="1"/>
          <p:nvPr>
            <p:ph idx="11" type="ftr"/>
          </p:nvPr>
        </p:nvSpPr>
        <p:spPr>
          <a:xfrm>
            <a:off x="685801" y="5757334"/>
            <a:ext cx="5499719" cy="49847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8" name="Google Shape;68;p28"/>
          <p:cNvSpPr txBox="1"/>
          <p:nvPr>
            <p:ph idx="12" type="sldNum"/>
          </p:nvPr>
        </p:nvSpPr>
        <p:spPr>
          <a:xfrm>
            <a:off x="6287121" y="5757334"/>
            <a:ext cx="907186" cy="498470"/>
          </a:xfrm>
          <a:prstGeom prst="rect">
            <a:avLst/>
          </a:prstGeom>
          <a:noFill/>
          <a:ln>
            <a:noFill/>
          </a:ln>
        </p:spPr>
        <p:txBody>
          <a:bodyPr anchorCtr="0" anchor="ctr" bIns="45700" lIns="91425" spcFirstLastPara="1" rIns="91425" wrap="square" tIns="45700">
            <a:noAutofit/>
          </a:bodyPr>
          <a:lstStyle>
            <a:lvl1pPr indent="0" lvl="0" marL="0" marR="0" algn="ctr">
              <a:lnSpc>
                <a:spcPct val="100000"/>
              </a:lnSpc>
              <a:spcBef>
                <a:spcPts val="0"/>
              </a:spcBef>
              <a:spcAft>
                <a:spcPts val="0"/>
              </a:spcAft>
              <a:buClr>
                <a:srgbClr val="000000"/>
              </a:buClr>
              <a:buSzPts val="3200"/>
              <a:buFont typeface="Arial"/>
              <a:buNone/>
              <a:defRPr b="0" i="0" sz="3200" u="none" cap="none" strike="noStrike">
                <a:solidFill>
                  <a:srgbClr val="5C0607"/>
                </a:solidFill>
                <a:latin typeface="Impact"/>
                <a:ea typeface="Impact"/>
                <a:cs typeface="Impact"/>
                <a:sym typeface="Impact"/>
              </a:defRPr>
            </a:lvl1pPr>
            <a:lvl2pPr indent="0" lvl="1" marL="0" marR="0" algn="ctr">
              <a:lnSpc>
                <a:spcPct val="100000"/>
              </a:lnSpc>
              <a:spcBef>
                <a:spcPts val="0"/>
              </a:spcBef>
              <a:spcAft>
                <a:spcPts val="0"/>
              </a:spcAft>
              <a:buClr>
                <a:srgbClr val="000000"/>
              </a:buClr>
              <a:buSzPts val="3200"/>
              <a:buFont typeface="Arial"/>
              <a:buNone/>
              <a:defRPr b="0" i="0" sz="3200" u="none" cap="none" strike="noStrike">
                <a:solidFill>
                  <a:srgbClr val="5C0607"/>
                </a:solidFill>
                <a:latin typeface="Impact"/>
                <a:ea typeface="Impact"/>
                <a:cs typeface="Impact"/>
                <a:sym typeface="Impact"/>
              </a:defRPr>
            </a:lvl2pPr>
            <a:lvl3pPr indent="0" lvl="2" marL="0" marR="0" algn="ctr">
              <a:lnSpc>
                <a:spcPct val="100000"/>
              </a:lnSpc>
              <a:spcBef>
                <a:spcPts val="0"/>
              </a:spcBef>
              <a:spcAft>
                <a:spcPts val="0"/>
              </a:spcAft>
              <a:buClr>
                <a:srgbClr val="000000"/>
              </a:buClr>
              <a:buSzPts val="3200"/>
              <a:buFont typeface="Arial"/>
              <a:buNone/>
              <a:defRPr b="0" i="0" sz="3200" u="none" cap="none" strike="noStrike">
                <a:solidFill>
                  <a:srgbClr val="5C0607"/>
                </a:solidFill>
                <a:latin typeface="Impact"/>
                <a:ea typeface="Impact"/>
                <a:cs typeface="Impact"/>
                <a:sym typeface="Impact"/>
              </a:defRPr>
            </a:lvl3pPr>
            <a:lvl4pPr indent="0" lvl="3" marL="0" marR="0" algn="ctr">
              <a:lnSpc>
                <a:spcPct val="100000"/>
              </a:lnSpc>
              <a:spcBef>
                <a:spcPts val="0"/>
              </a:spcBef>
              <a:spcAft>
                <a:spcPts val="0"/>
              </a:spcAft>
              <a:buClr>
                <a:srgbClr val="000000"/>
              </a:buClr>
              <a:buSzPts val="3200"/>
              <a:buFont typeface="Arial"/>
              <a:buNone/>
              <a:defRPr b="0" i="0" sz="3200" u="none" cap="none" strike="noStrike">
                <a:solidFill>
                  <a:srgbClr val="5C0607"/>
                </a:solidFill>
                <a:latin typeface="Impact"/>
                <a:ea typeface="Impact"/>
                <a:cs typeface="Impact"/>
                <a:sym typeface="Impact"/>
              </a:defRPr>
            </a:lvl4pPr>
            <a:lvl5pPr indent="0" lvl="4" marL="0" marR="0" algn="ctr">
              <a:lnSpc>
                <a:spcPct val="100000"/>
              </a:lnSpc>
              <a:spcBef>
                <a:spcPts val="0"/>
              </a:spcBef>
              <a:spcAft>
                <a:spcPts val="0"/>
              </a:spcAft>
              <a:buClr>
                <a:srgbClr val="000000"/>
              </a:buClr>
              <a:buSzPts val="3200"/>
              <a:buFont typeface="Arial"/>
              <a:buNone/>
              <a:defRPr b="0" i="0" sz="3200" u="none" cap="none" strike="noStrike">
                <a:solidFill>
                  <a:srgbClr val="5C0607"/>
                </a:solidFill>
                <a:latin typeface="Impact"/>
                <a:ea typeface="Impact"/>
                <a:cs typeface="Impact"/>
                <a:sym typeface="Impact"/>
              </a:defRPr>
            </a:lvl5pPr>
            <a:lvl6pPr indent="0" lvl="5" marL="0" marR="0" algn="ctr">
              <a:lnSpc>
                <a:spcPct val="100000"/>
              </a:lnSpc>
              <a:spcBef>
                <a:spcPts val="0"/>
              </a:spcBef>
              <a:spcAft>
                <a:spcPts val="0"/>
              </a:spcAft>
              <a:buClr>
                <a:srgbClr val="000000"/>
              </a:buClr>
              <a:buSzPts val="3200"/>
              <a:buFont typeface="Arial"/>
              <a:buNone/>
              <a:defRPr b="0" i="0" sz="3200" u="none" cap="none" strike="noStrike">
                <a:solidFill>
                  <a:srgbClr val="5C0607"/>
                </a:solidFill>
                <a:latin typeface="Impact"/>
                <a:ea typeface="Impact"/>
                <a:cs typeface="Impact"/>
                <a:sym typeface="Impact"/>
              </a:defRPr>
            </a:lvl6pPr>
            <a:lvl7pPr indent="0" lvl="6" marL="0" marR="0" algn="ctr">
              <a:lnSpc>
                <a:spcPct val="100000"/>
              </a:lnSpc>
              <a:spcBef>
                <a:spcPts val="0"/>
              </a:spcBef>
              <a:spcAft>
                <a:spcPts val="0"/>
              </a:spcAft>
              <a:buClr>
                <a:srgbClr val="000000"/>
              </a:buClr>
              <a:buSzPts val="3200"/>
              <a:buFont typeface="Arial"/>
              <a:buNone/>
              <a:defRPr b="0" i="0" sz="3200" u="none" cap="none" strike="noStrike">
                <a:solidFill>
                  <a:srgbClr val="5C0607"/>
                </a:solidFill>
                <a:latin typeface="Impact"/>
                <a:ea typeface="Impact"/>
                <a:cs typeface="Impact"/>
                <a:sym typeface="Impact"/>
              </a:defRPr>
            </a:lvl7pPr>
            <a:lvl8pPr indent="0" lvl="7" marL="0" marR="0" algn="ctr">
              <a:lnSpc>
                <a:spcPct val="100000"/>
              </a:lnSpc>
              <a:spcBef>
                <a:spcPts val="0"/>
              </a:spcBef>
              <a:spcAft>
                <a:spcPts val="0"/>
              </a:spcAft>
              <a:buClr>
                <a:srgbClr val="000000"/>
              </a:buClr>
              <a:buSzPts val="3200"/>
              <a:buFont typeface="Arial"/>
              <a:buNone/>
              <a:defRPr b="0" i="0" sz="3200" u="none" cap="none" strike="noStrike">
                <a:solidFill>
                  <a:srgbClr val="5C0607"/>
                </a:solidFill>
                <a:latin typeface="Impact"/>
                <a:ea typeface="Impact"/>
                <a:cs typeface="Impact"/>
                <a:sym typeface="Impact"/>
              </a:defRPr>
            </a:lvl8pPr>
            <a:lvl9pPr indent="0" lvl="8" marL="0" marR="0" algn="ctr">
              <a:lnSpc>
                <a:spcPct val="100000"/>
              </a:lnSpc>
              <a:spcBef>
                <a:spcPts val="0"/>
              </a:spcBef>
              <a:spcAft>
                <a:spcPts val="0"/>
              </a:spcAft>
              <a:buClr>
                <a:srgbClr val="000000"/>
              </a:buClr>
              <a:buSzPts val="3200"/>
              <a:buFont typeface="Arial"/>
              <a:buNone/>
              <a:defRPr b="0" i="0" sz="3200" u="none" cap="none" strike="noStrike">
                <a:solidFill>
                  <a:srgbClr val="5C0607"/>
                </a:solidFill>
                <a:latin typeface="Impact"/>
                <a:ea typeface="Impact"/>
                <a:cs typeface="Impact"/>
                <a:sym typeface="Impac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69" name="Shape 69"/>
        <p:cNvGrpSpPr/>
        <p:nvPr/>
      </p:nvGrpSpPr>
      <p:grpSpPr>
        <a:xfrm>
          <a:off x="0" y="0"/>
          <a:ext cx="0" cy="0"/>
          <a:chOff x="0" y="0"/>
          <a:chExt cx="0" cy="0"/>
        </a:xfrm>
      </p:grpSpPr>
      <p:sp>
        <p:nvSpPr>
          <p:cNvPr id="70" name="Google Shape;70;p29"/>
          <p:cNvSpPr txBox="1"/>
          <p:nvPr>
            <p:ph type="title"/>
          </p:nvPr>
        </p:nvSpPr>
        <p:spPr>
          <a:xfrm>
            <a:off x="685801" y="685800"/>
            <a:ext cx="10394707" cy="115814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 name="Google Shape;71;p29"/>
          <p:cNvSpPr txBox="1"/>
          <p:nvPr>
            <p:ph idx="1" type="body"/>
          </p:nvPr>
        </p:nvSpPr>
        <p:spPr>
          <a:xfrm>
            <a:off x="918356" y="2063396"/>
            <a:ext cx="4856158" cy="679994"/>
          </a:xfrm>
          <a:prstGeom prst="rect">
            <a:avLst/>
          </a:prstGeom>
          <a:noFill/>
          <a:ln>
            <a:noFill/>
          </a:ln>
        </p:spPr>
        <p:txBody>
          <a:bodyPr anchorCtr="0" anchor="b" bIns="45700" lIns="91425" spcFirstLastPara="1" rIns="91425" wrap="square" tIns="45700">
            <a:noAutofit/>
          </a:bodyPr>
          <a:lstStyle>
            <a:lvl1pPr indent="-228600" lvl="0" marL="457200" algn="l">
              <a:lnSpc>
                <a:spcPct val="90000"/>
              </a:lnSpc>
              <a:spcBef>
                <a:spcPts val="1000"/>
              </a:spcBef>
              <a:spcAft>
                <a:spcPts val="0"/>
              </a:spcAft>
              <a:buSzPts val="4160"/>
              <a:buNone/>
              <a:defRPr b="0" sz="2600">
                <a:solidFill>
                  <a:schemeClr val="accent1"/>
                </a:solidFill>
              </a:defRPr>
            </a:lvl1pPr>
            <a:lvl2pPr indent="-228600" lvl="1" marL="914400" algn="l">
              <a:lnSpc>
                <a:spcPct val="120000"/>
              </a:lnSpc>
              <a:spcBef>
                <a:spcPts val="500"/>
              </a:spcBef>
              <a:spcAft>
                <a:spcPts val="0"/>
              </a:spcAft>
              <a:buSzPts val="3200"/>
              <a:buNone/>
              <a:defRPr b="1" sz="2000"/>
            </a:lvl2pPr>
            <a:lvl3pPr indent="-228600" lvl="2" marL="1371600" algn="l">
              <a:lnSpc>
                <a:spcPct val="120000"/>
              </a:lnSpc>
              <a:spcBef>
                <a:spcPts val="500"/>
              </a:spcBef>
              <a:spcAft>
                <a:spcPts val="0"/>
              </a:spcAft>
              <a:buSzPts val="2880"/>
              <a:buNone/>
              <a:defRPr b="1" sz="1800"/>
            </a:lvl3pPr>
            <a:lvl4pPr indent="-228600" lvl="3" marL="1828800" algn="l">
              <a:lnSpc>
                <a:spcPct val="120000"/>
              </a:lnSpc>
              <a:spcBef>
                <a:spcPts val="500"/>
              </a:spcBef>
              <a:spcAft>
                <a:spcPts val="0"/>
              </a:spcAft>
              <a:buSzPts val="2560"/>
              <a:buNone/>
              <a:defRPr b="1" sz="1600"/>
            </a:lvl4pPr>
            <a:lvl5pPr indent="-228600" lvl="4" marL="2286000" algn="l">
              <a:lnSpc>
                <a:spcPct val="120000"/>
              </a:lnSpc>
              <a:spcBef>
                <a:spcPts val="500"/>
              </a:spcBef>
              <a:spcAft>
                <a:spcPts val="0"/>
              </a:spcAft>
              <a:buSzPts val="2560"/>
              <a:buNone/>
              <a:defRPr b="1" sz="1600"/>
            </a:lvl5pPr>
            <a:lvl6pPr indent="-228600" lvl="5" marL="2743200" algn="l">
              <a:lnSpc>
                <a:spcPct val="120000"/>
              </a:lnSpc>
              <a:spcBef>
                <a:spcPts val="500"/>
              </a:spcBef>
              <a:spcAft>
                <a:spcPts val="0"/>
              </a:spcAft>
              <a:buSzPts val="2560"/>
              <a:buNone/>
              <a:defRPr b="1" sz="1600"/>
            </a:lvl6pPr>
            <a:lvl7pPr indent="-228600" lvl="6" marL="3200400" algn="l">
              <a:lnSpc>
                <a:spcPct val="120000"/>
              </a:lnSpc>
              <a:spcBef>
                <a:spcPts val="500"/>
              </a:spcBef>
              <a:spcAft>
                <a:spcPts val="0"/>
              </a:spcAft>
              <a:buSzPts val="2560"/>
              <a:buNone/>
              <a:defRPr b="1" sz="1600"/>
            </a:lvl7pPr>
            <a:lvl8pPr indent="-228600" lvl="7" marL="3657600" algn="l">
              <a:lnSpc>
                <a:spcPct val="120000"/>
              </a:lnSpc>
              <a:spcBef>
                <a:spcPts val="500"/>
              </a:spcBef>
              <a:spcAft>
                <a:spcPts val="0"/>
              </a:spcAft>
              <a:buSzPts val="2560"/>
              <a:buNone/>
              <a:defRPr b="1" sz="1600"/>
            </a:lvl8pPr>
            <a:lvl9pPr indent="-228600" lvl="8" marL="4114800" algn="l">
              <a:lnSpc>
                <a:spcPct val="120000"/>
              </a:lnSpc>
              <a:spcBef>
                <a:spcPts val="500"/>
              </a:spcBef>
              <a:spcAft>
                <a:spcPts val="0"/>
              </a:spcAft>
              <a:buSzPts val="2560"/>
              <a:buNone/>
              <a:defRPr b="1" sz="1600"/>
            </a:lvl9pPr>
          </a:lstStyle>
          <a:p/>
        </p:txBody>
      </p:sp>
      <p:sp>
        <p:nvSpPr>
          <p:cNvPr id="72" name="Google Shape;72;p29"/>
          <p:cNvSpPr txBox="1"/>
          <p:nvPr>
            <p:ph idx="2" type="body"/>
          </p:nvPr>
        </p:nvSpPr>
        <p:spPr>
          <a:xfrm>
            <a:off x="685802" y="2861733"/>
            <a:ext cx="5088712" cy="2512852"/>
          </a:xfrm>
          <a:prstGeom prst="rect">
            <a:avLst/>
          </a:prstGeom>
          <a:noFill/>
          <a:ln>
            <a:noFill/>
          </a:ln>
        </p:spPr>
        <p:txBody>
          <a:bodyPr anchorCtr="0" anchor="t" bIns="45700" lIns="91425" spcFirstLastPara="1" rIns="91425" wrap="square" tIns="45700">
            <a:normAutofit/>
          </a:bodyPr>
          <a:lstStyle>
            <a:lvl1pPr indent="-411480" lvl="0" marL="457200" algn="l">
              <a:lnSpc>
                <a:spcPct val="120000"/>
              </a:lnSpc>
              <a:spcBef>
                <a:spcPts val="1000"/>
              </a:spcBef>
              <a:spcAft>
                <a:spcPts val="0"/>
              </a:spcAft>
              <a:buSzPts val="2880"/>
              <a:buChar char="•"/>
              <a:defRPr/>
            </a:lvl1pPr>
            <a:lvl2pPr indent="-411480" lvl="1" marL="914400" algn="l">
              <a:lnSpc>
                <a:spcPct val="120000"/>
              </a:lnSpc>
              <a:spcBef>
                <a:spcPts val="500"/>
              </a:spcBef>
              <a:spcAft>
                <a:spcPts val="0"/>
              </a:spcAft>
              <a:buSzPts val="2880"/>
              <a:buChar char="•"/>
              <a:defRPr/>
            </a:lvl2pPr>
            <a:lvl3pPr indent="-411480" lvl="2" marL="1371600" algn="l">
              <a:lnSpc>
                <a:spcPct val="120000"/>
              </a:lnSpc>
              <a:spcBef>
                <a:spcPts val="500"/>
              </a:spcBef>
              <a:spcAft>
                <a:spcPts val="0"/>
              </a:spcAft>
              <a:buSzPts val="2880"/>
              <a:buChar char="•"/>
              <a:defRPr/>
            </a:lvl3pPr>
            <a:lvl4pPr indent="-411480" lvl="3" marL="1828800" algn="l">
              <a:lnSpc>
                <a:spcPct val="120000"/>
              </a:lnSpc>
              <a:spcBef>
                <a:spcPts val="500"/>
              </a:spcBef>
              <a:spcAft>
                <a:spcPts val="0"/>
              </a:spcAft>
              <a:buSzPts val="2880"/>
              <a:buChar char="•"/>
              <a:defRPr/>
            </a:lvl4pPr>
            <a:lvl5pPr indent="-411479" lvl="4" marL="2286000" algn="l">
              <a:lnSpc>
                <a:spcPct val="120000"/>
              </a:lnSpc>
              <a:spcBef>
                <a:spcPts val="500"/>
              </a:spcBef>
              <a:spcAft>
                <a:spcPts val="0"/>
              </a:spcAft>
              <a:buSzPts val="2880"/>
              <a:buChar char="•"/>
              <a:defRPr/>
            </a:lvl5pPr>
            <a:lvl6pPr indent="-411479" lvl="5" marL="2743200" algn="l">
              <a:lnSpc>
                <a:spcPct val="120000"/>
              </a:lnSpc>
              <a:spcBef>
                <a:spcPts val="500"/>
              </a:spcBef>
              <a:spcAft>
                <a:spcPts val="0"/>
              </a:spcAft>
              <a:buSzPts val="2880"/>
              <a:buChar char="•"/>
              <a:defRPr/>
            </a:lvl6pPr>
            <a:lvl7pPr indent="-411479" lvl="6" marL="3200400" algn="l">
              <a:lnSpc>
                <a:spcPct val="120000"/>
              </a:lnSpc>
              <a:spcBef>
                <a:spcPts val="500"/>
              </a:spcBef>
              <a:spcAft>
                <a:spcPts val="0"/>
              </a:spcAft>
              <a:buSzPts val="2880"/>
              <a:buChar char="•"/>
              <a:defRPr/>
            </a:lvl7pPr>
            <a:lvl8pPr indent="-411479" lvl="7" marL="3657600" algn="l">
              <a:lnSpc>
                <a:spcPct val="120000"/>
              </a:lnSpc>
              <a:spcBef>
                <a:spcPts val="500"/>
              </a:spcBef>
              <a:spcAft>
                <a:spcPts val="0"/>
              </a:spcAft>
              <a:buSzPts val="2880"/>
              <a:buChar char="•"/>
              <a:defRPr/>
            </a:lvl8pPr>
            <a:lvl9pPr indent="-411479" lvl="8" marL="4114800" algn="l">
              <a:lnSpc>
                <a:spcPct val="120000"/>
              </a:lnSpc>
              <a:spcBef>
                <a:spcPts val="500"/>
              </a:spcBef>
              <a:spcAft>
                <a:spcPts val="0"/>
              </a:spcAft>
              <a:buSzPts val="2880"/>
              <a:buChar char="•"/>
              <a:defRPr/>
            </a:lvl9pPr>
          </a:lstStyle>
          <a:p/>
        </p:txBody>
      </p:sp>
      <p:sp>
        <p:nvSpPr>
          <p:cNvPr id="73" name="Google Shape;73;p29"/>
          <p:cNvSpPr txBox="1"/>
          <p:nvPr>
            <p:ph idx="3" type="body"/>
          </p:nvPr>
        </p:nvSpPr>
        <p:spPr>
          <a:xfrm>
            <a:off x="6218191" y="2063396"/>
            <a:ext cx="4864491" cy="679994"/>
          </a:xfrm>
          <a:prstGeom prst="rect">
            <a:avLst/>
          </a:prstGeom>
          <a:noFill/>
          <a:ln>
            <a:noFill/>
          </a:ln>
        </p:spPr>
        <p:txBody>
          <a:bodyPr anchorCtr="0" anchor="b" bIns="45700" lIns="91425" spcFirstLastPara="1" rIns="91425" wrap="square" tIns="45700">
            <a:noAutofit/>
          </a:bodyPr>
          <a:lstStyle>
            <a:lvl1pPr indent="-228600" lvl="0" marL="457200" algn="l">
              <a:lnSpc>
                <a:spcPct val="90000"/>
              </a:lnSpc>
              <a:spcBef>
                <a:spcPts val="1000"/>
              </a:spcBef>
              <a:spcAft>
                <a:spcPts val="0"/>
              </a:spcAft>
              <a:buSzPts val="4160"/>
              <a:buNone/>
              <a:defRPr b="0" sz="2600">
                <a:solidFill>
                  <a:schemeClr val="accent1"/>
                </a:solidFill>
              </a:defRPr>
            </a:lvl1pPr>
            <a:lvl2pPr indent="-228600" lvl="1" marL="914400" algn="l">
              <a:lnSpc>
                <a:spcPct val="120000"/>
              </a:lnSpc>
              <a:spcBef>
                <a:spcPts val="500"/>
              </a:spcBef>
              <a:spcAft>
                <a:spcPts val="0"/>
              </a:spcAft>
              <a:buSzPts val="3200"/>
              <a:buNone/>
              <a:defRPr b="1" sz="2000"/>
            </a:lvl2pPr>
            <a:lvl3pPr indent="-228600" lvl="2" marL="1371600" algn="l">
              <a:lnSpc>
                <a:spcPct val="120000"/>
              </a:lnSpc>
              <a:spcBef>
                <a:spcPts val="500"/>
              </a:spcBef>
              <a:spcAft>
                <a:spcPts val="0"/>
              </a:spcAft>
              <a:buSzPts val="2880"/>
              <a:buNone/>
              <a:defRPr b="1" sz="1800"/>
            </a:lvl3pPr>
            <a:lvl4pPr indent="-228600" lvl="3" marL="1828800" algn="l">
              <a:lnSpc>
                <a:spcPct val="120000"/>
              </a:lnSpc>
              <a:spcBef>
                <a:spcPts val="500"/>
              </a:spcBef>
              <a:spcAft>
                <a:spcPts val="0"/>
              </a:spcAft>
              <a:buSzPts val="2560"/>
              <a:buNone/>
              <a:defRPr b="1" sz="1600"/>
            </a:lvl4pPr>
            <a:lvl5pPr indent="-228600" lvl="4" marL="2286000" algn="l">
              <a:lnSpc>
                <a:spcPct val="120000"/>
              </a:lnSpc>
              <a:spcBef>
                <a:spcPts val="500"/>
              </a:spcBef>
              <a:spcAft>
                <a:spcPts val="0"/>
              </a:spcAft>
              <a:buSzPts val="2560"/>
              <a:buNone/>
              <a:defRPr b="1" sz="1600"/>
            </a:lvl5pPr>
            <a:lvl6pPr indent="-228600" lvl="5" marL="2743200" algn="l">
              <a:lnSpc>
                <a:spcPct val="120000"/>
              </a:lnSpc>
              <a:spcBef>
                <a:spcPts val="500"/>
              </a:spcBef>
              <a:spcAft>
                <a:spcPts val="0"/>
              </a:spcAft>
              <a:buSzPts val="2560"/>
              <a:buNone/>
              <a:defRPr b="1" sz="1600"/>
            </a:lvl6pPr>
            <a:lvl7pPr indent="-228600" lvl="6" marL="3200400" algn="l">
              <a:lnSpc>
                <a:spcPct val="120000"/>
              </a:lnSpc>
              <a:spcBef>
                <a:spcPts val="500"/>
              </a:spcBef>
              <a:spcAft>
                <a:spcPts val="0"/>
              </a:spcAft>
              <a:buSzPts val="2560"/>
              <a:buNone/>
              <a:defRPr b="1" sz="1600"/>
            </a:lvl7pPr>
            <a:lvl8pPr indent="-228600" lvl="7" marL="3657600" algn="l">
              <a:lnSpc>
                <a:spcPct val="120000"/>
              </a:lnSpc>
              <a:spcBef>
                <a:spcPts val="500"/>
              </a:spcBef>
              <a:spcAft>
                <a:spcPts val="0"/>
              </a:spcAft>
              <a:buSzPts val="2560"/>
              <a:buNone/>
              <a:defRPr b="1" sz="1600"/>
            </a:lvl8pPr>
            <a:lvl9pPr indent="-228600" lvl="8" marL="4114800" algn="l">
              <a:lnSpc>
                <a:spcPct val="120000"/>
              </a:lnSpc>
              <a:spcBef>
                <a:spcPts val="500"/>
              </a:spcBef>
              <a:spcAft>
                <a:spcPts val="0"/>
              </a:spcAft>
              <a:buSzPts val="2560"/>
              <a:buNone/>
              <a:defRPr b="1" sz="1600"/>
            </a:lvl9pPr>
          </a:lstStyle>
          <a:p/>
        </p:txBody>
      </p:sp>
      <p:sp>
        <p:nvSpPr>
          <p:cNvPr id="74" name="Google Shape;74;p29"/>
          <p:cNvSpPr txBox="1"/>
          <p:nvPr>
            <p:ph idx="4" type="body"/>
          </p:nvPr>
        </p:nvSpPr>
        <p:spPr>
          <a:xfrm>
            <a:off x="5993969" y="2861733"/>
            <a:ext cx="5088713" cy="2512852"/>
          </a:xfrm>
          <a:prstGeom prst="rect">
            <a:avLst/>
          </a:prstGeom>
          <a:noFill/>
          <a:ln>
            <a:noFill/>
          </a:ln>
        </p:spPr>
        <p:txBody>
          <a:bodyPr anchorCtr="0" anchor="t" bIns="45700" lIns="91425" spcFirstLastPara="1" rIns="91425" wrap="square" tIns="45700">
            <a:normAutofit/>
          </a:bodyPr>
          <a:lstStyle>
            <a:lvl1pPr indent="-411480" lvl="0" marL="457200" algn="l">
              <a:lnSpc>
                <a:spcPct val="120000"/>
              </a:lnSpc>
              <a:spcBef>
                <a:spcPts val="1000"/>
              </a:spcBef>
              <a:spcAft>
                <a:spcPts val="0"/>
              </a:spcAft>
              <a:buSzPts val="2880"/>
              <a:buChar char="•"/>
              <a:defRPr/>
            </a:lvl1pPr>
            <a:lvl2pPr indent="-411480" lvl="1" marL="914400" algn="l">
              <a:lnSpc>
                <a:spcPct val="120000"/>
              </a:lnSpc>
              <a:spcBef>
                <a:spcPts val="500"/>
              </a:spcBef>
              <a:spcAft>
                <a:spcPts val="0"/>
              </a:spcAft>
              <a:buSzPts val="2880"/>
              <a:buChar char="•"/>
              <a:defRPr/>
            </a:lvl2pPr>
            <a:lvl3pPr indent="-411480" lvl="2" marL="1371600" algn="l">
              <a:lnSpc>
                <a:spcPct val="120000"/>
              </a:lnSpc>
              <a:spcBef>
                <a:spcPts val="500"/>
              </a:spcBef>
              <a:spcAft>
                <a:spcPts val="0"/>
              </a:spcAft>
              <a:buSzPts val="2880"/>
              <a:buChar char="•"/>
              <a:defRPr/>
            </a:lvl3pPr>
            <a:lvl4pPr indent="-411480" lvl="3" marL="1828800" algn="l">
              <a:lnSpc>
                <a:spcPct val="120000"/>
              </a:lnSpc>
              <a:spcBef>
                <a:spcPts val="500"/>
              </a:spcBef>
              <a:spcAft>
                <a:spcPts val="0"/>
              </a:spcAft>
              <a:buSzPts val="2880"/>
              <a:buChar char="•"/>
              <a:defRPr/>
            </a:lvl4pPr>
            <a:lvl5pPr indent="-411479" lvl="4" marL="2286000" algn="l">
              <a:lnSpc>
                <a:spcPct val="120000"/>
              </a:lnSpc>
              <a:spcBef>
                <a:spcPts val="500"/>
              </a:spcBef>
              <a:spcAft>
                <a:spcPts val="0"/>
              </a:spcAft>
              <a:buSzPts val="2880"/>
              <a:buChar char="•"/>
              <a:defRPr/>
            </a:lvl5pPr>
            <a:lvl6pPr indent="-411479" lvl="5" marL="2743200" algn="l">
              <a:lnSpc>
                <a:spcPct val="120000"/>
              </a:lnSpc>
              <a:spcBef>
                <a:spcPts val="500"/>
              </a:spcBef>
              <a:spcAft>
                <a:spcPts val="0"/>
              </a:spcAft>
              <a:buSzPts val="2880"/>
              <a:buChar char="•"/>
              <a:defRPr/>
            </a:lvl6pPr>
            <a:lvl7pPr indent="-411479" lvl="6" marL="3200400" algn="l">
              <a:lnSpc>
                <a:spcPct val="120000"/>
              </a:lnSpc>
              <a:spcBef>
                <a:spcPts val="500"/>
              </a:spcBef>
              <a:spcAft>
                <a:spcPts val="0"/>
              </a:spcAft>
              <a:buSzPts val="2880"/>
              <a:buChar char="•"/>
              <a:defRPr/>
            </a:lvl7pPr>
            <a:lvl8pPr indent="-411479" lvl="7" marL="3657600" algn="l">
              <a:lnSpc>
                <a:spcPct val="120000"/>
              </a:lnSpc>
              <a:spcBef>
                <a:spcPts val="500"/>
              </a:spcBef>
              <a:spcAft>
                <a:spcPts val="0"/>
              </a:spcAft>
              <a:buSzPts val="2880"/>
              <a:buChar char="•"/>
              <a:defRPr/>
            </a:lvl8pPr>
            <a:lvl9pPr indent="-411479" lvl="8" marL="4114800" algn="l">
              <a:lnSpc>
                <a:spcPct val="120000"/>
              </a:lnSpc>
              <a:spcBef>
                <a:spcPts val="500"/>
              </a:spcBef>
              <a:spcAft>
                <a:spcPts val="0"/>
              </a:spcAft>
              <a:buSzPts val="2880"/>
              <a:buChar char="•"/>
              <a:defRPr/>
            </a:lvl9pPr>
          </a:lstStyle>
          <a:p/>
        </p:txBody>
      </p:sp>
      <p:sp>
        <p:nvSpPr>
          <p:cNvPr id="75" name="Google Shape;75;p29"/>
          <p:cNvSpPr txBox="1"/>
          <p:nvPr>
            <p:ph idx="10" type="dt"/>
          </p:nvPr>
        </p:nvSpPr>
        <p:spPr>
          <a:xfrm>
            <a:off x="7298083" y="5757334"/>
            <a:ext cx="3784600" cy="498470"/>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29"/>
          <p:cNvSpPr txBox="1"/>
          <p:nvPr>
            <p:ph idx="11" type="ftr"/>
          </p:nvPr>
        </p:nvSpPr>
        <p:spPr>
          <a:xfrm>
            <a:off x="685801" y="5757334"/>
            <a:ext cx="5499719" cy="49847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7" name="Google Shape;77;p29"/>
          <p:cNvSpPr txBox="1"/>
          <p:nvPr>
            <p:ph idx="12" type="sldNum"/>
          </p:nvPr>
        </p:nvSpPr>
        <p:spPr>
          <a:xfrm>
            <a:off x="6287121" y="5757334"/>
            <a:ext cx="907186" cy="498470"/>
          </a:xfrm>
          <a:prstGeom prst="rect">
            <a:avLst/>
          </a:prstGeom>
          <a:noFill/>
          <a:ln>
            <a:noFill/>
          </a:ln>
        </p:spPr>
        <p:txBody>
          <a:bodyPr anchorCtr="0" anchor="ctr" bIns="45700" lIns="91425" spcFirstLastPara="1" rIns="91425" wrap="square" tIns="45700">
            <a:noAutofit/>
          </a:bodyPr>
          <a:lstStyle>
            <a:lvl1pPr indent="0" lvl="0" marL="0" marR="0" algn="ctr">
              <a:lnSpc>
                <a:spcPct val="100000"/>
              </a:lnSpc>
              <a:spcBef>
                <a:spcPts val="0"/>
              </a:spcBef>
              <a:spcAft>
                <a:spcPts val="0"/>
              </a:spcAft>
              <a:buClr>
                <a:srgbClr val="000000"/>
              </a:buClr>
              <a:buSzPts val="3200"/>
              <a:buFont typeface="Arial"/>
              <a:buNone/>
              <a:defRPr b="0" i="0" sz="3200" u="none" cap="none" strike="noStrike">
                <a:solidFill>
                  <a:srgbClr val="5C0607"/>
                </a:solidFill>
                <a:latin typeface="Impact"/>
                <a:ea typeface="Impact"/>
                <a:cs typeface="Impact"/>
                <a:sym typeface="Impact"/>
              </a:defRPr>
            </a:lvl1pPr>
            <a:lvl2pPr indent="0" lvl="1" marL="0" marR="0" algn="ctr">
              <a:lnSpc>
                <a:spcPct val="100000"/>
              </a:lnSpc>
              <a:spcBef>
                <a:spcPts val="0"/>
              </a:spcBef>
              <a:spcAft>
                <a:spcPts val="0"/>
              </a:spcAft>
              <a:buClr>
                <a:srgbClr val="000000"/>
              </a:buClr>
              <a:buSzPts val="3200"/>
              <a:buFont typeface="Arial"/>
              <a:buNone/>
              <a:defRPr b="0" i="0" sz="3200" u="none" cap="none" strike="noStrike">
                <a:solidFill>
                  <a:srgbClr val="5C0607"/>
                </a:solidFill>
                <a:latin typeface="Impact"/>
                <a:ea typeface="Impact"/>
                <a:cs typeface="Impact"/>
                <a:sym typeface="Impact"/>
              </a:defRPr>
            </a:lvl2pPr>
            <a:lvl3pPr indent="0" lvl="2" marL="0" marR="0" algn="ctr">
              <a:lnSpc>
                <a:spcPct val="100000"/>
              </a:lnSpc>
              <a:spcBef>
                <a:spcPts val="0"/>
              </a:spcBef>
              <a:spcAft>
                <a:spcPts val="0"/>
              </a:spcAft>
              <a:buClr>
                <a:srgbClr val="000000"/>
              </a:buClr>
              <a:buSzPts val="3200"/>
              <a:buFont typeface="Arial"/>
              <a:buNone/>
              <a:defRPr b="0" i="0" sz="3200" u="none" cap="none" strike="noStrike">
                <a:solidFill>
                  <a:srgbClr val="5C0607"/>
                </a:solidFill>
                <a:latin typeface="Impact"/>
                <a:ea typeface="Impact"/>
                <a:cs typeface="Impact"/>
                <a:sym typeface="Impact"/>
              </a:defRPr>
            </a:lvl3pPr>
            <a:lvl4pPr indent="0" lvl="3" marL="0" marR="0" algn="ctr">
              <a:lnSpc>
                <a:spcPct val="100000"/>
              </a:lnSpc>
              <a:spcBef>
                <a:spcPts val="0"/>
              </a:spcBef>
              <a:spcAft>
                <a:spcPts val="0"/>
              </a:spcAft>
              <a:buClr>
                <a:srgbClr val="000000"/>
              </a:buClr>
              <a:buSzPts val="3200"/>
              <a:buFont typeface="Arial"/>
              <a:buNone/>
              <a:defRPr b="0" i="0" sz="3200" u="none" cap="none" strike="noStrike">
                <a:solidFill>
                  <a:srgbClr val="5C0607"/>
                </a:solidFill>
                <a:latin typeface="Impact"/>
                <a:ea typeface="Impact"/>
                <a:cs typeface="Impact"/>
                <a:sym typeface="Impact"/>
              </a:defRPr>
            </a:lvl4pPr>
            <a:lvl5pPr indent="0" lvl="4" marL="0" marR="0" algn="ctr">
              <a:lnSpc>
                <a:spcPct val="100000"/>
              </a:lnSpc>
              <a:spcBef>
                <a:spcPts val="0"/>
              </a:spcBef>
              <a:spcAft>
                <a:spcPts val="0"/>
              </a:spcAft>
              <a:buClr>
                <a:srgbClr val="000000"/>
              </a:buClr>
              <a:buSzPts val="3200"/>
              <a:buFont typeface="Arial"/>
              <a:buNone/>
              <a:defRPr b="0" i="0" sz="3200" u="none" cap="none" strike="noStrike">
                <a:solidFill>
                  <a:srgbClr val="5C0607"/>
                </a:solidFill>
                <a:latin typeface="Impact"/>
                <a:ea typeface="Impact"/>
                <a:cs typeface="Impact"/>
                <a:sym typeface="Impact"/>
              </a:defRPr>
            </a:lvl5pPr>
            <a:lvl6pPr indent="0" lvl="5" marL="0" marR="0" algn="ctr">
              <a:lnSpc>
                <a:spcPct val="100000"/>
              </a:lnSpc>
              <a:spcBef>
                <a:spcPts val="0"/>
              </a:spcBef>
              <a:spcAft>
                <a:spcPts val="0"/>
              </a:spcAft>
              <a:buClr>
                <a:srgbClr val="000000"/>
              </a:buClr>
              <a:buSzPts val="3200"/>
              <a:buFont typeface="Arial"/>
              <a:buNone/>
              <a:defRPr b="0" i="0" sz="3200" u="none" cap="none" strike="noStrike">
                <a:solidFill>
                  <a:srgbClr val="5C0607"/>
                </a:solidFill>
                <a:latin typeface="Impact"/>
                <a:ea typeface="Impact"/>
                <a:cs typeface="Impact"/>
                <a:sym typeface="Impact"/>
              </a:defRPr>
            </a:lvl6pPr>
            <a:lvl7pPr indent="0" lvl="6" marL="0" marR="0" algn="ctr">
              <a:lnSpc>
                <a:spcPct val="100000"/>
              </a:lnSpc>
              <a:spcBef>
                <a:spcPts val="0"/>
              </a:spcBef>
              <a:spcAft>
                <a:spcPts val="0"/>
              </a:spcAft>
              <a:buClr>
                <a:srgbClr val="000000"/>
              </a:buClr>
              <a:buSzPts val="3200"/>
              <a:buFont typeface="Arial"/>
              <a:buNone/>
              <a:defRPr b="0" i="0" sz="3200" u="none" cap="none" strike="noStrike">
                <a:solidFill>
                  <a:srgbClr val="5C0607"/>
                </a:solidFill>
                <a:latin typeface="Impact"/>
                <a:ea typeface="Impact"/>
                <a:cs typeface="Impact"/>
                <a:sym typeface="Impact"/>
              </a:defRPr>
            </a:lvl7pPr>
            <a:lvl8pPr indent="0" lvl="7" marL="0" marR="0" algn="ctr">
              <a:lnSpc>
                <a:spcPct val="100000"/>
              </a:lnSpc>
              <a:spcBef>
                <a:spcPts val="0"/>
              </a:spcBef>
              <a:spcAft>
                <a:spcPts val="0"/>
              </a:spcAft>
              <a:buClr>
                <a:srgbClr val="000000"/>
              </a:buClr>
              <a:buSzPts val="3200"/>
              <a:buFont typeface="Arial"/>
              <a:buNone/>
              <a:defRPr b="0" i="0" sz="3200" u="none" cap="none" strike="noStrike">
                <a:solidFill>
                  <a:srgbClr val="5C0607"/>
                </a:solidFill>
                <a:latin typeface="Impact"/>
                <a:ea typeface="Impact"/>
                <a:cs typeface="Impact"/>
                <a:sym typeface="Impact"/>
              </a:defRPr>
            </a:lvl8pPr>
            <a:lvl9pPr indent="0" lvl="8" marL="0" marR="0" algn="ctr">
              <a:lnSpc>
                <a:spcPct val="100000"/>
              </a:lnSpc>
              <a:spcBef>
                <a:spcPts val="0"/>
              </a:spcBef>
              <a:spcAft>
                <a:spcPts val="0"/>
              </a:spcAft>
              <a:buClr>
                <a:srgbClr val="000000"/>
              </a:buClr>
              <a:buSzPts val="3200"/>
              <a:buFont typeface="Arial"/>
              <a:buNone/>
              <a:defRPr b="0" i="0" sz="3200" u="none" cap="none" strike="noStrike">
                <a:solidFill>
                  <a:srgbClr val="5C0607"/>
                </a:solidFill>
                <a:latin typeface="Impact"/>
                <a:ea typeface="Impact"/>
                <a:cs typeface="Impact"/>
                <a:sym typeface="Impac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78" name="Shape 78"/>
        <p:cNvGrpSpPr/>
        <p:nvPr/>
      </p:nvGrpSpPr>
      <p:grpSpPr>
        <a:xfrm>
          <a:off x="0" y="0"/>
          <a:ext cx="0" cy="0"/>
          <a:chOff x="0" y="0"/>
          <a:chExt cx="0" cy="0"/>
        </a:xfrm>
      </p:grpSpPr>
      <p:sp>
        <p:nvSpPr>
          <p:cNvPr id="79" name="Google Shape;79;p25"/>
          <p:cNvSpPr txBox="1"/>
          <p:nvPr>
            <p:ph type="title"/>
          </p:nvPr>
        </p:nvSpPr>
        <p:spPr>
          <a:xfrm>
            <a:off x="685801" y="685800"/>
            <a:ext cx="10396882" cy="1151965"/>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0" name="Google Shape;80;p25"/>
          <p:cNvSpPr txBox="1"/>
          <p:nvPr>
            <p:ph idx="10" type="dt"/>
          </p:nvPr>
        </p:nvSpPr>
        <p:spPr>
          <a:xfrm>
            <a:off x="7298083" y="5757334"/>
            <a:ext cx="3784600" cy="498470"/>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1" name="Google Shape;81;p25"/>
          <p:cNvSpPr txBox="1"/>
          <p:nvPr>
            <p:ph idx="11" type="ftr"/>
          </p:nvPr>
        </p:nvSpPr>
        <p:spPr>
          <a:xfrm>
            <a:off x="685801" y="5757334"/>
            <a:ext cx="5499719" cy="49847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2" name="Google Shape;82;p25"/>
          <p:cNvSpPr txBox="1"/>
          <p:nvPr>
            <p:ph idx="12" type="sldNum"/>
          </p:nvPr>
        </p:nvSpPr>
        <p:spPr>
          <a:xfrm>
            <a:off x="6287121" y="5757334"/>
            <a:ext cx="907186" cy="498470"/>
          </a:xfrm>
          <a:prstGeom prst="rect">
            <a:avLst/>
          </a:prstGeom>
          <a:noFill/>
          <a:ln>
            <a:noFill/>
          </a:ln>
        </p:spPr>
        <p:txBody>
          <a:bodyPr anchorCtr="0" anchor="ctr" bIns="45700" lIns="91425" spcFirstLastPara="1" rIns="91425" wrap="square" tIns="45700">
            <a:noAutofit/>
          </a:bodyPr>
          <a:lstStyle>
            <a:lvl1pPr indent="0" lvl="0" marL="0" marR="0" algn="ctr">
              <a:lnSpc>
                <a:spcPct val="100000"/>
              </a:lnSpc>
              <a:spcBef>
                <a:spcPts val="0"/>
              </a:spcBef>
              <a:spcAft>
                <a:spcPts val="0"/>
              </a:spcAft>
              <a:buClr>
                <a:srgbClr val="000000"/>
              </a:buClr>
              <a:buSzPts val="3200"/>
              <a:buFont typeface="Arial"/>
              <a:buNone/>
              <a:defRPr b="0" i="0" sz="3200" u="none" cap="none" strike="noStrike">
                <a:solidFill>
                  <a:srgbClr val="5C0607"/>
                </a:solidFill>
                <a:latin typeface="Impact"/>
                <a:ea typeface="Impact"/>
                <a:cs typeface="Impact"/>
                <a:sym typeface="Impact"/>
              </a:defRPr>
            </a:lvl1pPr>
            <a:lvl2pPr indent="0" lvl="1" marL="0" marR="0" algn="ctr">
              <a:lnSpc>
                <a:spcPct val="100000"/>
              </a:lnSpc>
              <a:spcBef>
                <a:spcPts val="0"/>
              </a:spcBef>
              <a:spcAft>
                <a:spcPts val="0"/>
              </a:spcAft>
              <a:buClr>
                <a:srgbClr val="000000"/>
              </a:buClr>
              <a:buSzPts val="3200"/>
              <a:buFont typeface="Arial"/>
              <a:buNone/>
              <a:defRPr b="0" i="0" sz="3200" u="none" cap="none" strike="noStrike">
                <a:solidFill>
                  <a:srgbClr val="5C0607"/>
                </a:solidFill>
                <a:latin typeface="Impact"/>
                <a:ea typeface="Impact"/>
                <a:cs typeface="Impact"/>
                <a:sym typeface="Impact"/>
              </a:defRPr>
            </a:lvl2pPr>
            <a:lvl3pPr indent="0" lvl="2" marL="0" marR="0" algn="ctr">
              <a:lnSpc>
                <a:spcPct val="100000"/>
              </a:lnSpc>
              <a:spcBef>
                <a:spcPts val="0"/>
              </a:spcBef>
              <a:spcAft>
                <a:spcPts val="0"/>
              </a:spcAft>
              <a:buClr>
                <a:srgbClr val="000000"/>
              </a:buClr>
              <a:buSzPts val="3200"/>
              <a:buFont typeface="Arial"/>
              <a:buNone/>
              <a:defRPr b="0" i="0" sz="3200" u="none" cap="none" strike="noStrike">
                <a:solidFill>
                  <a:srgbClr val="5C0607"/>
                </a:solidFill>
                <a:latin typeface="Impact"/>
                <a:ea typeface="Impact"/>
                <a:cs typeface="Impact"/>
                <a:sym typeface="Impact"/>
              </a:defRPr>
            </a:lvl3pPr>
            <a:lvl4pPr indent="0" lvl="3" marL="0" marR="0" algn="ctr">
              <a:lnSpc>
                <a:spcPct val="100000"/>
              </a:lnSpc>
              <a:spcBef>
                <a:spcPts val="0"/>
              </a:spcBef>
              <a:spcAft>
                <a:spcPts val="0"/>
              </a:spcAft>
              <a:buClr>
                <a:srgbClr val="000000"/>
              </a:buClr>
              <a:buSzPts val="3200"/>
              <a:buFont typeface="Arial"/>
              <a:buNone/>
              <a:defRPr b="0" i="0" sz="3200" u="none" cap="none" strike="noStrike">
                <a:solidFill>
                  <a:srgbClr val="5C0607"/>
                </a:solidFill>
                <a:latin typeface="Impact"/>
                <a:ea typeface="Impact"/>
                <a:cs typeface="Impact"/>
                <a:sym typeface="Impact"/>
              </a:defRPr>
            </a:lvl4pPr>
            <a:lvl5pPr indent="0" lvl="4" marL="0" marR="0" algn="ctr">
              <a:lnSpc>
                <a:spcPct val="100000"/>
              </a:lnSpc>
              <a:spcBef>
                <a:spcPts val="0"/>
              </a:spcBef>
              <a:spcAft>
                <a:spcPts val="0"/>
              </a:spcAft>
              <a:buClr>
                <a:srgbClr val="000000"/>
              </a:buClr>
              <a:buSzPts val="3200"/>
              <a:buFont typeface="Arial"/>
              <a:buNone/>
              <a:defRPr b="0" i="0" sz="3200" u="none" cap="none" strike="noStrike">
                <a:solidFill>
                  <a:srgbClr val="5C0607"/>
                </a:solidFill>
                <a:latin typeface="Impact"/>
                <a:ea typeface="Impact"/>
                <a:cs typeface="Impact"/>
                <a:sym typeface="Impact"/>
              </a:defRPr>
            </a:lvl5pPr>
            <a:lvl6pPr indent="0" lvl="5" marL="0" marR="0" algn="ctr">
              <a:lnSpc>
                <a:spcPct val="100000"/>
              </a:lnSpc>
              <a:spcBef>
                <a:spcPts val="0"/>
              </a:spcBef>
              <a:spcAft>
                <a:spcPts val="0"/>
              </a:spcAft>
              <a:buClr>
                <a:srgbClr val="000000"/>
              </a:buClr>
              <a:buSzPts val="3200"/>
              <a:buFont typeface="Arial"/>
              <a:buNone/>
              <a:defRPr b="0" i="0" sz="3200" u="none" cap="none" strike="noStrike">
                <a:solidFill>
                  <a:srgbClr val="5C0607"/>
                </a:solidFill>
                <a:latin typeface="Impact"/>
                <a:ea typeface="Impact"/>
                <a:cs typeface="Impact"/>
                <a:sym typeface="Impact"/>
              </a:defRPr>
            </a:lvl6pPr>
            <a:lvl7pPr indent="0" lvl="6" marL="0" marR="0" algn="ctr">
              <a:lnSpc>
                <a:spcPct val="100000"/>
              </a:lnSpc>
              <a:spcBef>
                <a:spcPts val="0"/>
              </a:spcBef>
              <a:spcAft>
                <a:spcPts val="0"/>
              </a:spcAft>
              <a:buClr>
                <a:srgbClr val="000000"/>
              </a:buClr>
              <a:buSzPts val="3200"/>
              <a:buFont typeface="Arial"/>
              <a:buNone/>
              <a:defRPr b="0" i="0" sz="3200" u="none" cap="none" strike="noStrike">
                <a:solidFill>
                  <a:srgbClr val="5C0607"/>
                </a:solidFill>
                <a:latin typeface="Impact"/>
                <a:ea typeface="Impact"/>
                <a:cs typeface="Impact"/>
                <a:sym typeface="Impact"/>
              </a:defRPr>
            </a:lvl7pPr>
            <a:lvl8pPr indent="0" lvl="7" marL="0" marR="0" algn="ctr">
              <a:lnSpc>
                <a:spcPct val="100000"/>
              </a:lnSpc>
              <a:spcBef>
                <a:spcPts val="0"/>
              </a:spcBef>
              <a:spcAft>
                <a:spcPts val="0"/>
              </a:spcAft>
              <a:buClr>
                <a:srgbClr val="000000"/>
              </a:buClr>
              <a:buSzPts val="3200"/>
              <a:buFont typeface="Arial"/>
              <a:buNone/>
              <a:defRPr b="0" i="0" sz="3200" u="none" cap="none" strike="noStrike">
                <a:solidFill>
                  <a:srgbClr val="5C0607"/>
                </a:solidFill>
                <a:latin typeface="Impact"/>
                <a:ea typeface="Impact"/>
                <a:cs typeface="Impact"/>
                <a:sym typeface="Impact"/>
              </a:defRPr>
            </a:lvl8pPr>
            <a:lvl9pPr indent="0" lvl="8" marL="0" marR="0" algn="ctr">
              <a:lnSpc>
                <a:spcPct val="100000"/>
              </a:lnSpc>
              <a:spcBef>
                <a:spcPts val="0"/>
              </a:spcBef>
              <a:spcAft>
                <a:spcPts val="0"/>
              </a:spcAft>
              <a:buClr>
                <a:srgbClr val="000000"/>
              </a:buClr>
              <a:buSzPts val="3200"/>
              <a:buFont typeface="Arial"/>
              <a:buNone/>
              <a:defRPr b="0" i="0" sz="3200" u="none" cap="none" strike="noStrike">
                <a:solidFill>
                  <a:srgbClr val="5C0607"/>
                </a:solidFill>
                <a:latin typeface="Impact"/>
                <a:ea typeface="Impact"/>
                <a:cs typeface="Impact"/>
                <a:sym typeface="Impac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83" name="Shape 83"/>
        <p:cNvGrpSpPr/>
        <p:nvPr/>
      </p:nvGrpSpPr>
      <p:grpSpPr>
        <a:xfrm>
          <a:off x="0" y="0"/>
          <a:ext cx="0" cy="0"/>
          <a:chOff x="0" y="0"/>
          <a:chExt cx="0" cy="0"/>
        </a:xfrm>
      </p:grpSpPr>
      <p:sp>
        <p:nvSpPr>
          <p:cNvPr id="84" name="Google Shape;84;p30"/>
          <p:cNvSpPr txBox="1"/>
          <p:nvPr>
            <p:ph idx="10" type="dt"/>
          </p:nvPr>
        </p:nvSpPr>
        <p:spPr>
          <a:xfrm>
            <a:off x="7298083" y="5757334"/>
            <a:ext cx="3784600" cy="498470"/>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5" name="Google Shape;85;p30"/>
          <p:cNvSpPr txBox="1"/>
          <p:nvPr>
            <p:ph idx="11" type="ftr"/>
          </p:nvPr>
        </p:nvSpPr>
        <p:spPr>
          <a:xfrm>
            <a:off x="685801" y="5757334"/>
            <a:ext cx="5499719" cy="49847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6" name="Google Shape;86;p30"/>
          <p:cNvSpPr txBox="1"/>
          <p:nvPr>
            <p:ph idx="12" type="sldNum"/>
          </p:nvPr>
        </p:nvSpPr>
        <p:spPr>
          <a:xfrm>
            <a:off x="6287121" y="5757334"/>
            <a:ext cx="907186" cy="498470"/>
          </a:xfrm>
          <a:prstGeom prst="rect">
            <a:avLst/>
          </a:prstGeom>
          <a:noFill/>
          <a:ln>
            <a:noFill/>
          </a:ln>
        </p:spPr>
        <p:txBody>
          <a:bodyPr anchorCtr="0" anchor="ctr" bIns="45700" lIns="91425" spcFirstLastPara="1" rIns="91425" wrap="square" tIns="45700">
            <a:noAutofit/>
          </a:bodyPr>
          <a:lstStyle>
            <a:lvl1pPr indent="0" lvl="0" marL="0" marR="0" algn="ctr">
              <a:lnSpc>
                <a:spcPct val="100000"/>
              </a:lnSpc>
              <a:spcBef>
                <a:spcPts val="0"/>
              </a:spcBef>
              <a:spcAft>
                <a:spcPts val="0"/>
              </a:spcAft>
              <a:buClr>
                <a:srgbClr val="000000"/>
              </a:buClr>
              <a:buSzPts val="3200"/>
              <a:buFont typeface="Arial"/>
              <a:buNone/>
              <a:defRPr b="0" i="0" sz="3200" u="none" cap="none" strike="noStrike">
                <a:solidFill>
                  <a:srgbClr val="5C0607"/>
                </a:solidFill>
                <a:latin typeface="Impact"/>
                <a:ea typeface="Impact"/>
                <a:cs typeface="Impact"/>
                <a:sym typeface="Impact"/>
              </a:defRPr>
            </a:lvl1pPr>
            <a:lvl2pPr indent="0" lvl="1" marL="0" marR="0" algn="ctr">
              <a:lnSpc>
                <a:spcPct val="100000"/>
              </a:lnSpc>
              <a:spcBef>
                <a:spcPts val="0"/>
              </a:spcBef>
              <a:spcAft>
                <a:spcPts val="0"/>
              </a:spcAft>
              <a:buClr>
                <a:srgbClr val="000000"/>
              </a:buClr>
              <a:buSzPts val="3200"/>
              <a:buFont typeface="Arial"/>
              <a:buNone/>
              <a:defRPr b="0" i="0" sz="3200" u="none" cap="none" strike="noStrike">
                <a:solidFill>
                  <a:srgbClr val="5C0607"/>
                </a:solidFill>
                <a:latin typeface="Impact"/>
                <a:ea typeface="Impact"/>
                <a:cs typeface="Impact"/>
                <a:sym typeface="Impact"/>
              </a:defRPr>
            </a:lvl2pPr>
            <a:lvl3pPr indent="0" lvl="2" marL="0" marR="0" algn="ctr">
              <a:lnSpc>
                <a:spcPct val="100000"/>
              </a:lnSpc>
              <a:spcBef>
                <a:spcPts val="0"/>
              </a:spcBef>
              <a:spcAft>
                <a:spcPts val="0"/>
              </a:spcAft>
              <a:buClr>
                <a:srgbClr val="000000"/>
              </a:buClr>
              <a:buSzPts val="3200"/>
              <a:buFont typeface="Arial"/>
              <a:buNone/>
              <a:defRPr b="0" i="0" sz="3200" u="none" cap="none" strike="noStrike">
                <a:solidFill>
                  <a:srgbClr val="5C0607"/>
                </a:solidFill>
                <a:latin typeface="Impact"/>
                <a:ea typeface="Impact"/>
                <a:cs typeface="Impact"/>
                <a:sym typeface="Impact"/>
              </a:defRPr>
            </a:lvl3pPr>
            <a:lvl4pPr indent="0" lvl="3" marL="0" marR="0" algn="ctr">
              <a:lnSpc>
                <a:spcPct val="100000"/>
              </a:lnSpc>
              <a:spcBef>
                <a:spcPts val="0"/>
              </a:spcBef>
              <a:spcAft>
                <a:spcPts val="0"/>
              </a:spcAft>
              <a:buClr>
                <a:srgbClr val="000000"/>
              </a:buClr>
              <a:buSzPts val="3200"/>
              <a:buFont typeface="Arial"/>
              <a:buNone/>
              <a:defRPr b="0" i="0" sz="3200" u="none" cap="none" strike="noStrike">
                <a:solidFill>
                  <a:srgbClr val="5C0607"/>
                </a:solidFill>
                <a:latin typeface="Impact"/>
                <a:ea typeface="Impact"/>
                <a:cs typeface="Impact"/>
                <a:sym typeface="Impact"/>
              </a:defRPr>
            </a:lvl4pPr>
            <a:lvl5pPr indent="0" lvl="4" marL="0" marR="0" algn="ctr">
              <a:lnSpc>
                <a:spcPct val="100000"/>
              </a:lnSpc>
              <a:spcBef>
                <a:spcPts val="0"/>
              </a:spcBef>
              <a:spcAft>
                <a:spcPts val="0"/>
              </a:spcAft>
              <a:buClr>
                <a:srgbClr val="000000"/>
              </a:buClr>
              <a:buSzPts val="3200"/>
              <a:buFont typeface="Arial"/>
              <a:buNone/>
              <a:defRPr b="0" i="0" sz="3200" u="none" cap="none" strike="noStrike">
                <a:solidFill>
                  <a:srgbClr val="5C0607"/>
                </a:solidFill>
                <a:latin typeface="Impact"/>
                <a:ea typeface="Impact"/>
                <a:cs typeface="Impact"/>
                <a:sym typeface="Impact"/>
              </a:defRPr>
            </a:lvl5pPr>
            <a:lvl6pPr indent="0" lvl="5" marL="0" marR="0" algn="ctr">
              <a:lnSpc>
                <a:spcPct val="100000"/>
              </a:lnSpc>
              <a:spcBef>
                <a:spcPts val="0"/>
              </a:spcBef>
              <a:spcAft>
                <a:spcPts val="0"/>
              </a:spcAft>
              <a:buClr>
                <a:srgbClr val="000000"/>
              </a:buClr>
              <a:buSzPts val="3200"/>
              <a:buFont typeface="Arial"/>
              <a:buNone/>
              <a:defRPr b="0" i="0" sz="3200" u="none" cap="none" strike="noStrike">
                <a:solidFill>
                  <a:srgbClr val="5C0607"/>
                </a:solidFill>
                <a:latin typeface="Impact"/>
                <a:ea typeface="Impact"/>
                <a:cs typeface="Impact"/>
                <a:sym typeface="Impact"/>
              </a:defRPr>
            </a:lvl6pPr>
            <a:lvl7pPr indent="0" lvl="6" marL="0" marR="0" algn="ctr">
              <a:lnSpc>
                <a:spcPct val="100000"/>
              </a:lnSpc>
              <a:spcBef>
                <a:spcPts val="0"/>
              </a:spcBef>
              <a:spcAft>
                <a:spcPts val="0"/>
              </a:spcAft>
              <a:buClr>
                <a:srgbClr val="000000"/>
              </a:buClr>
              <a:buSzPts val="3200"/>
              <a:buFont typeface="Arial"/>
              <a:buNone/>
              <a:defRPr b="0" i="0" sz="3200" u="none" cap="none" strike="noStrike">
                <a:solidFill>
                  <a:srgbClr val="5C0607"/>
                </a:solidFill>
                <a:latin typeface="Impact"/>
                <a:ea typeface="Impact"/>
                <a:cs typeface="Impact"/>
                <a:sym typeface="Impact"/>
              </a:defRPr>
            </a:lvl7pPr>
            <a:lvl8pPr indent="0" lvl="7" marL="0" marR="0" algn="ctr">
              <a:lnSpc>
                <a:spcPct val="100000"/>
              </a:lnSpc>
              <a:spcBef>
                <a:spcPts val="0"/>
              </a:spcBef>
              <a:spcAft>
                <a:spcPts val="0"/>
              </a:spcAft>
              <a:buClr>
                <a:srgbClr val="000000"/>
              </a:buClr>
              <a:buSzPts val="3200"/>
              <a:buFont typeface="Arial"/>
              <a:buNone/>
              <a:defRPr b="0" i="0" sz="3200" u="none" cap="none" strike="noStrike">
                <a:solidFill>
                  <a:srgbClr val="5C0607"/>
                </a:solidFill>
                <a:latin typeface="Impact"/>
                <a:ea typeface="Impact"/>
                <a:cs typeface="Impact"/>
                <a:sym typeface="Impact"/>
              </a:defRPr>
            </a:lvl8pPr>
            <a:lvl9pPr indent="0" lvl="8" marL="0" marR="0" algn="ctr">
              <a:lnSpc>
                <a:spcPct val="100000"/>
              </a:lnSpc>
              <a:spcBef>
                <a:spcPts val="0"/>
              </a:spcBef>
              <a:spcAft>
                <a:spcPts val="0"/>
              </a:spcAft>
              <a:buClr>
                <a:srgbClr val="000000"/>
              </a:buClr>
              <a:buSzPts val="3200"/>
              <a:buFont typeface="Arial"/>
              <a:buNone/>
              <a:defRPr b="0" i="0" sz="3200" u="none" cap="none" strike="noStrike">
                <a:solidFill>
                  <a:srgbClr val="5C0607"/>
                </a:solidFill>
                <a:latin typeface="Impact"/>
                <a:ea typeface="Impact"/>
                <a:cs typeface="Impact"/>
                <a:sym typeface="Impac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theme" Target="../theme/theme1.xml"/><Relationship Id="rId11" Type="http://schemas.openxmlformats.org/officeDocument/2006/relationships/slideLayout" Target="../slideLayouts/slideLayout9.xml"/><Relationship Id="rId10" Type="http://schemas.openxmlformats.org/officeDocument/2006/relationships/slideLayout" Target="../slideLayouts/slideLayout8.xml"/><Relationship Id="rId13" Type="http://schemas.openxmlformats.org/officeDocument/2006/relationships/slideLayout" Target="../slideLayouts/slideLayout11.xml"/><Relationship Id="rId12" Type="http://schemas.openxmlformats.org/officeDocument/2006/relationships/slideLayout" Target="../slideLayouts/slideLayout10.xml"/><Relationship Id="rId1" Type="http://schemas.openxmlformats.org/officeDocument/2006/relationships/image" Target="../media/image2.png"/><Relationship Id="rId2" Type="http://schemas.openxmlformats.org/officeDocument/2006/relationships/image" Target="../media/image6.jpg"/><Relationship Id="rId3" Type="http://schemas.openxmlformats.org/officeDocument/2006/relationships/slideLayout" Target="../slideLayouts/slideLayout1.xml"/><Relationship Id="rId4" Type="http://schemas.openxmlformats.org/officeDocument/2006/relationships/slideLayout" Target="../slideLayouts/slideLayout2.xml"/><Relationship Id="rId9" Type="http://schemas.openxmlformats.org/officeDocument/2006/relationships/slideLayout" Target="../slideLayouts/slideLayout7.xml"/><Relationship Id="rId15" Type="http://schemas.openxmlformats.org/officeDocument/2006/relationships/slideLayout" Target="../slideLayouts/slideLayout13.xml"/><Relationship Id="rId14" Type="http://schemas.openxmlformats.org/officeDocument/2006/relationships/slideLayout" Target="../slideLayouts/slideLayout12.xml"/><Relationship Id="rId17" Type="http://schemas.openxmlformats.org/officeDocument/2006/relationships/slideLayout" Target="../slideLayouts/slideLayout15.xml"/><Relationship Id="rId16" Type="http://schemas.openxmlformats.org/officeDocument/2006/relationships/slideLayout" Target="../slideLayouts/slideLayout14.xml"/><Relationship Id="rId5" Type="http://schemas.openxmlformats.org/officeDocument/2006/relationships/slideLayout" Target="../slideLayouts/slideLayout3.xml"/><Relationship Id="rId19" Type="http://schemas.openxmlformats.org/officeDocument/2006/relationships/slideLayout" Target="../slideLayouts/slideLayout17.xml"/><Relationship Id="rId6" Type="http://schemas.openxmlformats.org/officeDocument/2006/relationships/slideLayout" Target="../slideLayouts/slideLayout4.xml"/><Relationship Id="rId18" Type="http://schemas.openxmlformats.org/officeDocument/2006/relationships/slideLayout" Target="../slideLayouts/slideLayout16.xml"/><Relationship Id="rId7" Type="http://schemas.openxmlformats.org/officeDocument/2006/relationships/slideLayout" Target="../slideLayouts/slideLayout5.xml"/><Relationship Id="rId8" Type="http://schemas.openxmlformats.org/officeDocument/2006/relationships/slideLayout" Target="../slideLayouts/slideLayout6.xml"/></Relationships>
</file>

<file path=ppt/slideMasters/_rels/slideMaster2.xml.rels><?xml version="1.0" encoding="UTF-8" standalone="yes"?><Relationships xmlns="http://schemas.openxmlformats.org/package/2006/relationships"><Relationship Id="rId1" Type="http://schemas.openxmlformats.org/officeDocument/2006/relationships/image" Target="../media/image3.png"/><Relationship Id="rId2" Type="http://schemas.openxmlformats.org/officeDocument/2006/relationships/image" Target="../media/image6.jpg"/><Relationship Id="rId3" Type="http://schemas.openxmlformats.org/officeDocument/2006/relationships/slideLayout" Target="../slideLayouts/slideLayout18.xml"/><Relationship Id="rId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9" name="Shape 9"/>
        <p:cNvGrpSpPr/>
        <p:nvPr/>
      </p:nvGrpSpPr>
      <p:grpSpPr>
        <a:xfrm>
          <a:off x="0" y="0"/>
          <a:ext cx="0" cy="0"/>
          <a:chOff x="0" y="0"/>
          <a:chExt cx="0" cy="0"/>
        </a:xfrm>
      </p:grpSpPr>
      <p:pic>
        <p:nvPicPr>
          <p:cNvPr descr="Brickwork-HD-R1a.jpg" id="10" name="Google Shape;10;p20"/>
          <p:cNvPicPr preferRelativeResize="0"/>
          <p:nvPr/>
        </p:nvPicPr>
        <p:blipFill rotWithShape="1">
          <a:blip r:embed="rId2">
            <a:alphaModFix/>
          </a:blip>
          <a:srcRect b="0" l="0" r="0" t="0"/>
          <a:stretch/>
        </p:blipFill>
        <p:spPr>
          <a:xfrm>
            <a:off x="0" y="0"/>
            <a:ext cx="12192000" cy="6858000"/>
          </a:xfrm>
          <a:prstGeom prst="rect">
            <a:avLst/>
          </a:prstGeom>
          <a:noFill/>
          <a:ln>
            <a:noFill/>
          </a:ln>
        </p:spPr>
      </p:pic>
      <p:grpSp>
        <p:nvGrpSpPr>
          <p:cNvPr id="11" name="Google Shape;11;p20"/>
          <p:cNvGrpSpPr/>
          <p:nvPr/>
        </p:nvGrpSpPr>
        <p:grpSpPr>
          <a:xfrm>
            <a:off x="-25397" y="0"/>
            <a:ext cx="12005350" cy="6644081"/>
            <a:chOff x="-25397" y="0"/>
            <a:chExt cx="12005350" cy="6644081"/>
          </a:xfrm>
        </p:grpSpPr>
        <p:sp>
          <p:nvSpPr>
            <p:cNvPr id="12" name="Google Shape;12;p20"/>
            <p:cNvSpPr/>
            <p:nvPr/>
          </p:nvSpPr>
          <p:spPr>
            <a:xfrm>
              <a:off x="1" y="0"/>
              <a:ext cx="11979952" cy="6644081"/>
            </a:xfrm>
            <a:prstGeom prst="rect">
              <a:avLst/>
            </a:prstGeom>
            <a:blipFill rotWithShape="1">
              <a:blip r:embed="rId1">
                <a:alphaModFix/>
              </a:blip>
              <a:stretch>
                <a:fillRect b="0" l="0" r="0" t="0"/>
              </a:stretch>
            </a:blipFill>
            <a:ln>
              <a:noFill/>
            </a:ln>
            <a:effectLst>
              <a:outerShdw blurRad="98425" rotWithShape="0" algn="tl" dir="4380000" dist="76200">
                <a:srgbClr val="000000">
                  <a:alpha val="6745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 name="Google Shape;13;p20"/>
            <p:cNvSpPr/>
            <p:nvPr/>
          </p:nvSpPr>
          <p:spPr>
            <a:xfrm>
              <a:off x="-25397" y="0"/>
              <a:ext cx="11773291" cy="6419514"/>
            </a:xfrm>
            <a:custGeom>
              <a:rect b="b" l="l" r="r" t="t"/>
              <a:pathLst>
                <a:path extrusionOk="0" h="6419514" w="11773291">
                  <a:moveTo>
                    <a:pt x="11750059" y="0"/>
                  </a:moveTo>
                  <a:lnTo>
                    <a:pt x="11773291" y="6419514"/>
                  </a:lnTo>
                  <a:lnTo>
                    <a:pt x="0" y="6411047"/>
                  </a:lnTo>
                </a:path>
              </a:pathLst>
            </a:custGeom>
            <a:noFill/>
            <a:ln cap="flat" cmpd="sng" w="82550">
              <a:solidFill>
                <a:srgbClr val="7F7F7F"/>
              </a:solidFill>
              <a:prstDash val="solid"/>
              <a:miter lim="800000"/>
              <a:headEnd len="sm" w="sm" type="none"/>
              <a:tailEnd len="sm" w="sm" type="none"/>
            </a:ln>
          </p:spPr>
        </p:sp>
        <p:sp>
          <p:nvSpPr>
            <p:cNvPr id="14" name="Google Shape;14;p20"/>
            <p:cNvSpPr/>
            <p:nvPr/>
          </p:nvSpPr>
          <p:spPr>
            <a:xfrm>
              <a:off x="1" y="5600215"/>
              <a:ext cx="11706512" cy="780581"/>
            </a:xfrm>
            <a:prstGeom prst="rect">
              <a:avLst/>
            </a:prstGeom>
            <a:gradFill>
              <a:gsLst>
                <a:gs pos="0">
                  <a:schemeClr val="accent1"/>
                </a:gs>
                <a:gs pos="34000">
                  <a:schemeClr val="accent1"/>
                </a:gs>
                <a:gs pos="100000">
                  <a:srgbClr val="5C0607"/>
                </a:gs>
              </a:gsLst>
              <a:path path="circle">
                <a:fillToRect b="50%" l="50%" r="50%" t="50%"/>
              </a:path>
              <a:tileRect/>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5" name="Google Shape;15;p20"/>
          <p:cNvSpPr txBox="1"/>
          <p:nvPr>
            <p:ph type="title"/>
          </p:nvPr>
        </p:nvSpPr>
        <p:spPr>
          <a:xfrm>
            <a:off x="685801" y="685800"/>
            <a:ext cx="10396882" cy="1151965"/>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accent1"/>
              </a:buClr>
              <a:buSzPts val="5400"/>
              <a:buFont typeface="Impact"/>
              <a:buNone/>
              <a:defRPr b="0" i="0" sz="5400" u="none" cap="none" strike="noStrike">
                <a:solidFill>
                  <a:schemeClr val="accent1"/>
                </a:solidFill>
                <a:latin typeface="Impact"/>
                <a:ea typeface="Impact"/>
                <a:cs typeface="Impact"/>
                <a:sym typeface="Impact"/>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6" name="Google Shape;16;p20"/>
          <p:cNvSpPr txBox="1"/>
          <p:nvPr>
            <p:ph idx="1" type="body"/>
          </p:nvPr>
        </p:nvSpPr>
        <p:spPr>
          <a:xfrm>
            <a:off x="685800" y="2063396"/>
            <a:ext cx="10396883" cy="3311189"/>
          </a:xfrm>
          <a:prstGeom prst="rect">
            <a:avLst/>
          </a:prstGeom>
          <a:noFill/>
          <a:ln>
            <a:noFill/>
          </a:ln>
        </p:spPr>
        <p:txBody>
          <a:bodyPr anchorCtr="0" anchor="ctr" bIns="45700" lIns="91425" spcFirstLastPara="1" rIns="91425" wrap="square" tIns="45700">
            <a:normAutofit/>
          </a:bodyPr>
          <a:lstStyle>
            <a:lvl1pPr indent="-431800" lvl="0" marL="457200" marR="0" rtl="0" algn="l">
              <a:lnSpc>
                <a:spcPct val="120000"/>
              </a:lnSpc>
              <a:spcBef>
                <a:spcPts val="1000"/>
              </a:spcBef>
              <a:spcAft>
                <a:spcPts val="0"/>
              </a:spcAft>
              <a:buClr>
                <a:schemeClr val="accent1"/>
              </a:buClr>
              <a:buSzPts val="3200"/>
              <a:buFont typeface="Arial"/>
              <a:buChar char="•"/>
              <a:defRPr b="0" i="0" sz="2000" u="none" cap="none" strike="noStrike">
                <a:solidFill>
                  <a:schemeClr val="dk1"/>
                </a:solidFill>
                <a:latin typeface="Impact"/>
                <a:ea typeface="Impact"/>
                <a:cs typeface="Impact"/>
                <a:sym typeface="Impact"/>
              </a:defRPr>
            </a:lvl1pPr>
            <a:lvl2pPr indent="-411480" lvl="1" marL="914400" marR="0" rtl="0" algn="l">
              <a:lnSpc>
                <a:spcPct val="120000"/>
              </a:lnSpc>
              <a:spcBef>
                <a:spcPts val="500"/>
              </a:spcBef>
              <a:spcAft>
                <a:spcPts val="0"/>
              </a:spcAft>
              <a:buClr>
                <a:schemeClr val="accent1"/>
              </a:buClr>
              <a:buSzPts val="2880"/>
              <a:buFont typeface="Arial"/>
              <a:buChar char="•"/>
              <a:defRPr b="0" i="0" sz="1800" u="none" cap="none" strike="noStrike">
                <a:solidFill>
                  <a:schemeClr val="dk1"/>
                </a:solidFill>
                <a:latin typeface="Impact"/>
                <a:ea typeface="Impact"/>
                <a:cs typeface="Impact"/>
                <a:sym typeface="Impact"/>
              </a:defRPr>
            </a:lvl2pPr>
            <a:lvl3pPr indent="-391160" lvl="2" marL="1371600" marR="0" rtl="0" algn="l">
              <a:lnSpc>
                <a:spcPct val="120000"/>
              </a:lnSpc>
              <a:spcBef>
                <a:spcPts val="500"/>
              </a:spcBef>
              <a:spcAft>
                <a:spcPts val="0"/>
              </a:spcAft>
              <a:buClr>
                <a:schemeClr val="accent1"/>
              </a:buClr>
              <a:buSzPts val="2560"/>
              <a:buFont typeface="Arial"/>
              <a:buChar char="•"/>
              <a:defRPr b="0" i="0" sz="1600" u="none" cap="none" strike="noStrike">
                <a:solidFill>
                  <a:schemeClr val="dk1"/>
                </a:solidFill>
                <a:latin typeface="Impact"/>
                <a:ea typeface="Impact"/>
                <a:cs typeface="Impact"/>
                <a:sym typeface="Impact"/>
              </a:defRPr>
            </a:lvl3pPr>
            <a:lvl4pPr indent="-370839" lvl="3" marL="1828800" marR="0" rtl="0" algn="l">
              <a:lnSpc>
                <a:spcPct val="120000"/>
              </a:lnSpc>
              <a:spcBef>
                <a:spcPts val="500"/>
              </a:spcBef>
              <a:spcAft>
                <a:spcPts val="0"/>
              </a:spcAft>
              <a:buClr>
                <a:schemeClr val="accent1"/>
              </a:buClr>
              <a:buSzPts val="2240"/>
              <a:buFont typeface="Arial"/>
              <a:buChar char="•"/>
              <a:defRPr b="0" i="0" sz="1400" u="none" cap="none" strike="noStrike">
                <a:solidFill>
                  <a:schemeClr val="dk1"/>
                </a:solidFill>
                <a:latin typeface="Impact"/>
                <a:ea typeface="Impact"/>
                <a:cs typeface="Impact"/>
                <a:sym typeface="Impact"/>
              </a:defRPr>
            </a:lvl4pPr>
            <a:lvl5pPr indent="-370839" lvl="4" marL="2286000" marR="0" rtl="0" algn="l">
              <a:lnSpc>
                <a:spcPct val="120000"/>
              </a:lnSpc>
              <a:spcBef>
                <a:spcPts val="500"/>
              </a:spcBef>
              <a:spcAft>
                <a:spcPts val="0"/>
              </a:spcAft>
              <a:buClr>
                <a:schemeClr val="accent1"/>
              </a:buClr>
              <a:buSzPts val="2240"/>
              <a:buFont typeface="Arial"/>
              <a:buChar char="•"/>
              <a:defRPr b="0" i="0" sz="1400" u="none" cap="none" strike="noStrike">
                <a:solidFill>
                  <a:schemeClr val="dk1"/>
                </a:solidFill>
                <a:latin typeface="Impact"/>
                <a:ea typeface="Impact"/>
                <a:cs typeface="Impact"/>
                <a:sym typeface="Impact"/>
              </a:defRPr>
            </a:lvl5pPr>
            <a:lvl6pPr indent="-370839" lvl="5" marL="2743200" marR="0" rtl="0" algn="l">
              <a:lnSpc>
                <a:spcPct val="120000"/>
              </a:lnSpc>
              <a:spcBef>
                <a:spcPts val="500"/>
              </a:spcBef>
              <a:spcAft>
                <a:spcPts val="0"/>
              </a:spcAft>
              <a:buClr>
                <a:schemeClr val="accent1"/>
              </a:buClr>
              <a:buSzPts val="2240"/>
              <a:buFont typeface="Arial"/>
              <a:buChar char="•"/>
              <a:defRPr b="0" i="0" sz="1400" u="none" cap="none" strike="noStrike">
                <a:solidFill>
                  <a:schemeClr val="dk1"/>
                </a:solidFill>
                <a:latin typeface="Impact"/>
                <a:ea typeface="Impact"/>
                <a:cs typeface="Impact"/>
                <a:sym typeface="Impact"/>
              </a:defRPr>
            </a:lvl6pPr>
            <a:lvl7pPr indent="-370839" lvl="6" marL="3200400" marR="0" rtl="0" algn="l">
              <a:lnSpc>
                <a:spcPct val="120000"/>
              </a:lnSpc>
              <a:spcBef>
                <a:spcPts val="500"/>
              </a:spcBef>
              <a:spcAft>
                <a:spcPts val="0"/>
              </a:spcAft>
              <a:buClr>
                <a:schemeClr val="accent1"/>
              </a:buClr>
              <a:buSzPts val="2240"/>
              <a:buFont typeface="Arial"/>
              <a:buChar char="•"/>
              <a:defRPr b="0" i="0" sz="1400" u="none" cap="none" strike="noStrike">
                <a:solidFill>
                  <a:schemeClr val="dk1"/>
                </a:solidFill>
                <a:latin typeface="Impact"/>
                <a:ea typeface="Impact"/>
                <a:cs typeface="Impact"/>
                <a:sym typeface="Impact"/>
              </a:defRPr>
            </a:lvl7pPr>
            <a:lvl8pPr indent="-370840" lvl="7" marL="3657600" marR="0" rtl="0" algn="l">
              <a:lnSpc>
                <a:spcPct val="120000"/>
              </a:lnSpc>
              <a:spcBef>
                <a:spcPts val="500"/>
              </a:spcBef>
              <a:spcAft>
                <a:spcPts val="0"/>
              </a:spcAft>
              <a:buClr>
                <a:schemeClr val="accent1"/>
              </a:buClr>
              <a:buSzPts val="2240"/>
              <a:buFont typeface="Arial"/>
              <a:buChar char="•"/>
              <a:defRPr b="0" i="0" sz="1400" u="none" cap="none" strike="noStrike">
                <a:solidFill>
                  <a:schemeClr val="dk1"/>
                </a:solidFill>
                <a:latin typeface="Impact"/>
                <a:ea typeface="Impact"/>
                <a:cs typeface="Impact"/>
                <a:sym typeface="Impact"/>
              </a:defRPr>
            </a:lvl8pPr>
            <a:lvl9pPr indent="-370840" lvl="8" marL="4114800" marR="0" rtl="0" algn="l">
              <a:lnSpc>
                <a:spcPct val="120000"/>
              </a:lnSpc>
              <a:spcBef>
                <a:spcPts val="500"/>
              </a:spcBef>
              <a:spcAft>
                <a:spcPts val="0"/>
              </a:spcAft>
              <a:buClr>
                <a:schemeClr val="accent1"/>
              </a:buClr>
              <a:buSzPts val="2240"/>
              <a:buFont typeface="Arial"/>
              <a:buChar char="•"/>
              <a:defRPr b="0" i="0" sz="1400" u="none" cap="none" strike="noStrike">
                <a:solidFill>
                  <a:schemeClr val="dk1"/>
                </a:solidFill>
                <a:latin typeface="Impact"/>
                <a:ea typeface="Impact"/>
                <a:cs typeface="Impact"/>
                <a:sym typeface="Impact"/>
              </a:defRPr>
            </a:lvl9pPr>
          </a:lstStyle>
          <a:p/>
        </p:txBody>
      </p:sp>
      <p:sp>
        <p:nvSpPr>
          <p:cNvPr id="17" name="Google Shape;17;p20"/>
          <p:cNvSpPr txBox="1"/>
          <p:nvPr>
            <p:ph idx="10" type="dt"/>
          </p:nvPr>
        </p:nvSpPr>
        <p:spPr>
          <a:xfrm>
            <a:off x="7298083" y="5757334"/>
            <a:ext cx="3784600" cy="498470"/>
          </a:xfrm>
          <a:prstGeom prst="rect">
            <a:avLst/>
          </a:prstGeom>
          <a:noFill/>
          <a:ln>
            <a:noFill/>
          </a:ln>
        </p:spPr>
        <p:txBody>
          <a:bodyPr anchorCtr="0" anchor="ctr"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3200" u="none" cap="none" strike="noStrike">
                <a:solidFill>
                  <a:srgbClr val="5C0607"/>
                </a:solidFill>
                <a:latin typeface="Impact"/>
                <a:ea typeface="Impact"/>
                <a:cs typeface="Impact"/>
                <a:sym typeface="Impact"/>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Impact"/>
                <a:ea typeface="Impact"/>
                <a:cs typeface="Impact"/>
                <a:sym typeface="Impact"/>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Impact"/>
                <a:ea typeface="Impact"/>
                <a:cs typeface="Impact"/>
                <a:sym typeface="Impact"/>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Impact"/>
                <a:ea typeface="Impact"/>
                <a:cs typeface="Impact"/>
                <a:sym typeface="Impact"/>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Impact"/>
                <a:ea typeface="Impact"/>
                <a:cs typeface="Impact"/>
                <a:sym typeface="Impact"/>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Impact"/>
                <a:ea typeface="Impact"/>
                <a:cs typeface="Impact"/>
                <a:sym typeface="Impact"/>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Impact"/>
                <a:ea typeface="Impact"/>
                <a:cs typeface="Impact"/>
                <a:sym typeface="Impact"/>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Impact"/>
                <a:ea typeface="Impact"/>
                <a:cs typeface="Impact"/>
                <a:sym typeface="Impact"/>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Impact"/>
                <a:ea typeface="Impact"/>
                <a:cs typeface="Impact"/>
                <a:sym typeface="Impact"/>
              </a:defRPr>
            </a:lvl9pPr>
          </a:lstStyle>
          <a:p/>
        </p:txBody>
      </p:sp>
      <p:sp>
        <p:nvSpPr>
          <p:cNvPr id="18" name="Google Shape;18;p20"/>
          <p:cNvSpPr txBox="1"/>
          <p:nvPr>
            <p:ph idx="11" type="ftr"/>
          </p:nvPr>
        </p:nvSpPr>
        <p:spPr>
          <a:xfrm>
            <a:off x="685801" y="5757334"/>
            <a:ext cx="5499719" cy="49847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3200" u="none" cap="none" strike="noStrike">
                <a:solidFill>
                  <a:srgbClr val="5C0607"/>
                </a:solidFill>
                <a:latin typeface="Impact"/>
                <a:ea typeface="Impact"/>
                <a:cs typeface="Impact"/>
                <a:sym typeface="Impact"/>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Impact"/>
                <a:ea typeface="Impact"/>
                <a:cs typeface="Impact"/>
                <a:sym typeface="Impact"/>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Impact"/>
                <a:ea typeface="Impact"/>
                <a:cs typeface="Impact"/>
                <a:sym typeface="Impact"/>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Impact"/>
                <a:ea typeface="Impact"/>
                <a:cs typeface="Impact"/>
                <a:sym typeface="Impact"/>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Impact"/>
                <a:ea typeface="Impact"/>
                <a:cs typeface="Impact"/>
                <a:sym typeface="Impact"/>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Impact"/>
                <a:ea typeface="Impact"/>
                <a:cs typeface="Impact"/>
                <a:sym typeface="Impact"/>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Impact"/>
                <a:ea typeface="Impact"/>
                <a:cs typeface="Impact"/>
                <a:sym typeface="Impact"/>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Impact"/>
                <a:ea typeface="Impact"/>
                <a:cs typeface="Impact"/>
                <a:sym typeface="Impact"/>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Impact"/>
                <a:ea typeface="Impact"/>
                <a:cs typeface="Impact"/>
                <a:sym typeface="Impact"/>
              </a:defRPr>
            </a:lvl9pPr>
          </a:lstStyle>
          <a:p/>
        </p:txBody>
      </p:sp>
      <p:sp>
        <p:nvSpPr>
          <p:cNvPr id="19" name="Google Shape;19;p20"/>
          <p:cNvSpPr txBox="1"/>
          <p:nvPr>
            <p:ph idx="12" type="sldNum"/>
          </p:nvPr>
        </p:nvSpPr>
        <p:spPr>
          <a:xfrm>
            <a:off x="6287121" y="5757334"/>
            <a:ext cx="907186" cy="498470"/>
          </a:xfrm>
          <a:prstGeom prst="rect">
            <a:avLst/>
          </a:prstGeom>
          <a:noFill/>
          <a:ln>
            <a:noFill/>
          </a:ln>
        </p:spPr>
        <p:txBody>
          <a:bodyPr anchorCtr="0" anchor="ctr" bIns="45700" lIns="91425" spcFirstLastPara="1" rIns="91425" wrap="square" tIns="45700">
            <a:noAutofit/>
          </a:bodyPr>
          <a:lstStyle>
            <a:lvl1pPr indent="0" lvl="0" marL="0" marR="0" rtl="0" algn="ctr">
              <a:lnSpc>
                <a:spcPct val="100000"/>
              </a:lnSpc>
              <a:spcBef>
                <a:spcPts val="0"/>
              </a:spcBef>
              <a:spcAft>
                <a:spcPts val="0"/>
              </a:spcAft>
              <a:buClr>
                <a:srgbClr val="000000"/>
              </a:buClr>
              <a:buSzPts val="3200"/>
              <a:buFont typeface="Arial"/>
              <a:buNone/>
              <a:defRPr b="0" i="0" sz="3200" u="none" cap="none" strike="noStrike">
                <a:solidFill>
                  <a:srgbClr val="5C0607"/>
                </a:solidFill>
                <a:latin typeface="Impact"/>
                <a:ea typeface="Impact"/>
                <a:cs typeface="Impact"/>
                <a:sym typeface="Impact"/>
              </a:defRPr>
            </a:lvl1pPr>
            <a:lvl2pPr indent="0" lvl="1" marL="0" marR="0" rtl="0" algn="ctr">
              <a:lnSpc>
                <a:spcPct val="100000"/>
              </a:lnSpc>
              <a:spcBef>
                <a:spcPts val="0"/>
              </a:spcBef>
              <a:spcAft>
                <a:spcPts val="0"/>
              </a:spcAft>
              <a:buClr>
                <a:srgbClr val="000000"/>
              </a:buClr>
              <a:buSzPts val="3200"/>
              <a:buFont typeface="Arial"/>
              <a:buNone/>
              <a:defRPr b="0" i="0" sz="3200" u="none" cap="none" strike="noStrike">
                <a:solidFill>
                  <a:srgbClr val="5C0607"/>
                </a:solidFill>
                <a:latin typeface="Impact"/>
                <a:ea typeface="Impact"/>
                <a:cs typeface="Impact"/>
                <a:sym typeface="Impact"/>
              </a:defRPr>
            </a:lvl2pPr>
            <a:lvl3pPr indent="0" lvl="2" marL="0" marR="0" rtl="0" algn="ctr">
              <a:lnSpc>
                <a:spcPct val="100000"/>
              </a:lnSpc>
              <a:spcBef>
                <a:spcPts val="0"/>
              </a:spcBef>
              <a:spcAft>
                <a:spcPts val="0"/>
              </a:spcAft>
              <a:buClr>
                <a:srgbClr val="000000"/>
              </a:buClr>
              <a:buSzPts val="3200"/>
              <a:buFont typeface="Arial"/>
              <a:buNone/>
              <a:defRPr b="0" i="0" sz="3200" u="none" cap="none" strike="noStrike">
                <a:solidFill>
                  <a:srgbClr val="5C0607"/>
                </a:solidFill>
                <a:latin typeface="Impact"/>
                <a:ea typeface="Impact"/>
                <a:cs typeface="Impact"/>
                <a:sym typeface="Impact"/>
              </a:defRPr>
            </a:lvl3pPr>
            <a:lvl4pPr indent="0" lvl="3" marL="0" marR="0" rtl="0" algn="ctr">
              <a:lnSpc>
                <a:spcPct val="100000"/>
              </a:lnSpc>
              <a:spcBef>
                <a:spcPts val="0"/>
              </a:spcBef>
              <a:spcAft>
                <a:spcPts val="0"/>
              </a:spcAft>
              <a:buClr>
                <a:srgbClr val="000000"/>
              </a:buClr>
              <a:buSzPts val="3200"/>
              <a:buFont typeface="Arial"/>
              <a:buNone/>
              <a:defRPr b="0" i="0" sz="3200" u="none" cap="none" strike="noStrike">
                <a:solidFill>
                  <a:srgbClr val="5C0607"/>
                </a:solidFill>
                <a:latin typeface="Impact"/>
                <a:ea typeface="Impact"/>
                <a:cs typeface="Impact"/>
                <a:sym typeface="Impact"/>
              </a:defRPr>
            </a:lvl4pPr>
            <a:lvl5pPr indent="0" lvl="4" marL="0" marR="0" rtl="0" algn="ctr">
              <a:lnSpc>
                <a:spcPct val="100000"/>
              </a:lnSpc>
              <a:spcBef>
                <a:spcPts val="0"/>
              </a:spcBef>
              <a:spcAft>
                <a:spcPts val="0"/>
              </a:spcAft>
              <a:buClr>
                <a:srgbClr val="000000"/>
              </a:buClr>
              <a:buSzPts val="3200"/>
              <a:buFont typeface="Arial"/>
              <a:buNone/>
              <a:defRPr b="0" i="0" sz="3200" u="none" cap="none" strike="noStrike">
                <a:solidFill>
                  <a:srgbClr val="5C0607"/>
                </a:solidFill>
                <a:latin typeface="Impact"/>
                <a:ea typeface="Impact"/>
                <a:cs typeface="Impact"/>
                <a:sym typeface="Impact"/>
              </a:defRPr>
            </a:lvl5pPr>
            <a:lvl6pPr indent="0" lvl="5" marL="0" marR="0" rtl="0" algn="ctr">
              <a:lnSpc>
                <a:spcPct val="100000"/>
              </a:lnSpc>
              <a:spcBef>
                <a:spcPts val="0"/>
              </a:spcBef>
              <a:spcAft>
                <a:spcPts val="0"/>
              </a:spcAft>
              <a:buClr>
                <a:srgbClr val="000000"/>
              </a:buClr>
              <a:buSzPts val="3200"/>
              <a:buFont typeface="Arial"/>
              <a:buNone/>
              <a:defRPr b="0" i="0" sz="3200" u="none" cap="none" strike="noStrike">
                <a:solidFill>
                  <a:srgbClr val="5C0607"/>
                </a:solidFill>
                <a:latin typeface="Impact"/>
                <a:ea typeface="Impact"/>
                <a:cs typeface="Impact"/>
                <a:sym typeface="Impact"/>
              </a:defRPr>
            </a:lvl6pPr>
            <a:lvl7pPr indent="0" lvl="6" marL="0" marR="0" rtl="0" algn="ctr">
              <a:lnSpc>
                <a:spcPct val="100000"/>
              </a:lnSpc>
              <a:spcBef>
                <a:spcPts val="0"/>
              </a:spcBef>
              <a:spcAft>
                <a:spcPts val="0"/>
              </a:spcAft>
              <a:buClr>
                <a:srgbClr val="000000"/>
              </a:buClr>
              <a:buSzPts val="3200"/>
              <a:buFont typeface="Arial"/>
              <a:buNone/>
              <a:defRPr b="0" i="0" sz="3200" u="none" cap="none" strike="noStrike">
                <a:solidFill>
                  <a:srgbClr val="5C0607"/>
                </a:solidFill>
                <a:latin typeface="Impact"/>
                <a:ea typeface="Impact"/>
                <a:cs typeface="Impact"/>
                <a:sym typeface="Impact"/>
              </a:defRPr>
            </a:lvl7pPr>
            <a:lvl8pPr indent="0" lvl="7" marL="0" marR="0" rtl="0" algn="ctr">
              <a:lnSpc>
                <a:spcPct val="100000"/>
              </a:lnSpc>
              <a:spcBef>
                <a:spcPts val="0"/>
              </a:spcBef>
              <a:spcAft>
                <a:spcPts val="0"/>
              </a:spcAft>
              <a:buClr>
                <a:srgbClr val="000000"/>
              </a:buClr>
              <a:buSzPts val="3200"/>
              <a:buFont typeface="Arial"/>
              <a:buNone/>
              <a:defRPr b="0" i="0" sz="3200" u="none" cap="none" strike="noStrike">
                <a:solidFill>
                  <a:srgbClr val="5C0607"/>
                </a:solidFill>
                <a:latin typeface="Impact"/>
                <a:ea typeface="Impact"/>
                <a:cs typeface="Impact"/>
                <a:sym typeface="Impact"/>
              </a:defRPr>
            </a:lvl8pPr>
            <a:lvl9pPr indent="0" lvl="8" marL="0" marR="0" rtl="0" algn="ctr">
              <a:lnSpc>
                <a:spcPct val="100000"/>
              </a:lnSpc>
              <a:spcBef>
                <a:spcPts val="0"/>
              </a:spcBef>
              <a:spcAft>
                <a:spcPts val="0"/>
              </a:spcAft>
              <a:buClr>
                <a:srgbClr val="000000"/>
              </a:buClr>
              <a:buSzPts val="3200"/>
              <a:buFont typeface="Arial"/>
              <a:buNone/>
              <a:defRPr b="0" i="0" sz="3200" u="none" cap="none" strike="noStrike">
                <a:solidFill>
                  <a:srgbClr val="5C0607"/>
                </a:solidFill>
                <a:latin typeface="Impact"/>
                <a:ea typeface="Impact"/>
                <a:cs typeface="Impact"/>
                <a:sym typeface="Impact"/>
              </a:defRPr>
            </a:lvl9pPr>
          </a:lstStyle>
          <a:p>
            <a:pPr indent="0" lvl="0" marL="0" rtl="0" algn="ct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148" name="Shape 148"/>
        <p:cNvGrpSpPr/>
        <p:nvPr/>
      </p:nvGrpSpPr>
      <p:grpSpPr>
        <a:xfrm>
          <a:off x="0" y="0"/>
          <a:ext cx="0" cy="0"/>
          <a:chOff x="0" y="0"/>
          <a:chExt cx="0" cy="0"/>
        </a:xfrm>
      </p:grpSpPr>
      <p:pic>
        <p:nvPicPr>
          <p:cNvPr descr="Brickwork-HD-R1a.jpg" id="149" name="Google Shape;149;p24"/>
          <p:cNvPicPr preferRelativeResize="0"/>
          <p:nvPr/>
        </p:nvPicPr>
        <p:blipFill rotWithShape="1">
          <a:blip r:embed="rId2">
            <a:alphaModFix/>
          </a:blip>
          <a:srcRect b="0" l="0" r="0" t="0"/>
          <a:stretch/>
        </p:blipFill>
        <p:spPr>
          <a:xfrm>
            <a:off x="0" y="0"/>
            <a:ext cx="12192000" cy="6858000"/>
          </a:xfrm>
          <a:prstGeom prst="rect">
            <a:avLst/>
          </a:prstGeom>
          <a:noFill/>
          <a:ln>
            <a:noFill/>
          </a:ln>
        </p:spPr>
      </p:pic>
      <p:grpSp>
        <p:nvGrpSpPr>
          <p:cNvPr id="150" name="Google Shape;150;p24"/>
          <p:cNvGrpSpPr/>
          <p:nvPr/>
        </p:nvGrpSpPr>
        <p:grpSpPr>
          <a:xfrm>
            <a:off x="-25397" y="0"/>
            <a:ext cx="12005350" cy="6644081"/>
            <a:chOff x="-25397" y="0"/>
            <a:chExt cx="12005350" cy="6644081"/>
          </a:xfrm>
        </p:grpSpPr>
        <p:sp>
          <p:nvSpPr>
            <p:cNvPr id="151" name="Google Shape;151;p24"/>
            <p:cNvSpPr/>
            <p:nvPr/>
          </p:nvSpPr>
          <p:spPr>
            <a:xfrm>
              <a:off x="1" y="0"/>
              <a:ext cx="11979952" cy="6644081"/>
            </a:xfrm>
            <a:prstGeom prst="rect">
              <a:avLst/>
            </a:prstGeom>
            <a:blipFill rotWithShape="1">
              <a:blip r:embed="rId1">
                <a:alphaModFix/>
              </a:blip>
              <a:stretch>
                <a:fillRect b="0" l="0" r="0" t="0"/>
              </a:stretch>
            </a:blipFill>
            <a:ln>
              <a:noFill/>
            </a:ln>
            <a:effectLst>
              <a:outerShdw blurRad="98425" rotWithShape="0" algn="tl" dir="4380000" dist="76200">
                <a:srgbClr val="000000">
                  <a:alpha val="6745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2" name="Google Shape;152;p24"/>
            <p:cNvSpPr/>
            <p:nvPr/>
          </p:nvSpPr>
          <p:spPr>
            <a:xfrm>
              <a:off x="-25397" y="0"/>
              <a:ext cx="11773291" cy="6419514"/>
            </a:xfrm>
            <a:custGeom>
              <a:rect b="b" l="l" r="r" t="t"/>
              <a:pathLst>
                <a:path extrusionOk="0" h="6419514" w="11773291">
                  <a:moveTo>
                    <a:pt x="11750059" y="0"/>
                  </a:moveTo>
                  <a:lnTo>
                    <a:pt x="11773291" y="6419514"/>
                  </a:lnTo>
                  <a:lnTo>
                    <a:pt x="0" y="6411047"/>
                  </a:lnTo>
                </a:path>
              </a:pathLst>
            </a:custGeom>
            <a:noFill/>
            <a:ln cap="flat" cmpd="sng" w="82550">
              <a:solidFill>
                <a:srgbClr val="FEFEFE"/>
              </a:solidFill>
              <a:prstDash val="solid"/>
              <a:miter lim="800000"/>
              <a:headEnd len="sm" w="sm" type="none"/>
              <a:tailEnd len="sm" w="sm" type="none"/>
            </a:ln>
          </p:spPr>
        </p:sp>
        <p:sp>
          <p:nvSpPr>
            <p:cNvPr id="153" name="Google Shape;153;p24"/>
            <p:cNvSpPr/>
            <p:nvPr/>
          </p:nvSpPr>
          <p:spPr>
            <a:xfrm>
              <a:off x="1" y="5600215"/>
              <a:ext cx="11706512" cy="780581"/>
            </a:xfrm>
            <a:prstGeom prst="rect">
              <a:avLst/>
            </a:prstGeom>
            <a:gradFill>
              <a:gsLst>
                <a:gs pos="0">
                  <a:schemeClr val="accent1"/>
                </a:gs>
                <a:gs pos="34000">
                  <a:schemeClr val="accent1"/>
                </a:gs>
                <a:gs pos="100000">
                  <a:srgbClr val="5C0607"/>
                </a:gs>
              </a:gsLst>
              <a:path path="circle">
                <a:fillToRect b="50%" l="50%" r="50%" t="50%"/>
              </a:path>
              <a:tileRect/>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54" name="Google Shape;154;p24"/>
          <p:cNvSpPr txBox="1"/>
          <p:nvPr>
            <p:ph type="title"/>
          </p:nvPr>
        </p:nvSpPr>
        <p:spPr>
          <a:xfrm>
            <a:off x="685801" y="685800"/>
            <a:ext cx="10396882" cy="1151965"/>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accent1"/>
              </a:buClr>
              <a:buSzPts val="5400"/>
              <a:buFont typeface="Impact"/>
              <a:buNone/>
              <a:defRPr b="0" i="0" sz="5400" u="none" cap="none" strike="noStrike">
                <a:solidFill>
                  <a:schemeClr val="accent1"/>
                </a:solidFill>
                <a:latin typeface="Impact"/>
                <a:ea typeface="Impact"/>
                <a:cs typeface="Impact"/>
                <a:sym typeface="Impact"/>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55" name="Google Shape;155;p24"/>
          <p:cNvSpPr txBox="1"/>
          <p:nvPr>
            <p:ph idx="1" type="body"/>
          </p:nvPr>
        </p:nvSpPr>
        <p:spPr>
          <a:xfrm>
            <a:off x="685800" y="2063396"/>
            <a:ext cx="10396883" cy="3311189"/>
          </a:xfrm>
          <a:prstGeom prst="rect">
            <a:avLst/>
          </a:prstGeom>
          <a:noFill/>
          <a:ln>
            <a:noFill/>
          </a:ln>
        </p:spPr>
        <p:txBody>
          <a:bodyPr anchorCtr="0" anchor="ctr" bIns="45700" lIns="91425" spcFirstLastPara="1" rIns="91425" wrap="square" tIns="45700">
            <a:normAutofit/>
          </a:bodyPr>
          <a:lstStyle>
            <a:lvl1pPr indent="-431800" lvl="0" marL="457200" marR="0" rtl="0" algn="l">
              <a:lnSpc>
                <a:spcPct val="120000"/>
              </a:lnSpc>
              <a:spcBef>
                <a:spcPts val="1000"/>
              </a:spcBef>
              <a:spcAft>
                <a:spcPts val="0"/>
              </a:spcAft>
              <a:buClr>
                <a:schemeClr val="accent1"/>
              </a:buClr>
              <a:buSzPts val="3200"/>
              <a:buFont typeface="Arial"/>
              <a:buChar char="•"/>
              <a:defRPr b="0" i="0" sz="2000" u="none" cap="none" strike="noStrike">
                <a:solidFill>
                  <a:schemeClr val="lt1"/>
                </a:solidFill>
                <a:latin typeface="Impact"/>
                <a:ea typeface="Impact"/>
                <a:cs typeface="Impact"/>
                <a:sym typeface="Impact"/>
              </a:defRPr>
            </a:lvl1pPr>
            <a:lvl2pPr indent="-411480" lvl="1" marL="914400" marR="0" rtl="0" algn="l">
              <a:lnSpc>
                <a:spcPct val="120000"/>
              </a:lnSpc>
              <a:spcBef>
                <a:spcPts val="500"/>
              </a:spcBef>
              <a:spcAft>
                <a:spcPts val="0"/>
              </a:spcAft>
              <a:buClr>
                <a:schemeClr val="accent1"/>
              </a:buClr>
              <a:buSzPts val="2880"/>
              <a:buFont typeface="Arial"/>
              <a:buChar char="•"/>
              <a:defRPr b="0" i="0" sz="1800" u="none" cap="none" strike="noStrike">
                <a:solidFill>
                  <a:schemeClr val="lt1"/>
                </a:solidFill>
                <a:latin typeface="Impact"/>
                <a:ea typeface="Impact"/>
                <a:cs typeface="Impact"/>
                <a:sym typeface="Impact"/>
              </a:defRPr>
            </a:lvl2pPr>
            <a:lvl3pPr indent="-391160" lvl="2" marL="1371600" marR="0" rtl="0" algn="l">
              <a:lnSpc>
                <a:spcPct val="120000"/>
              </a:lnSpc>
              <a:spcBef>
                <a:spcPts val="500"/>
              </a:spcBef>
              <a:spcAft>
                <a:spcPts val="0"/>
              </a:spcAft>
              <a:buClr>
                <a:schemeClr val="accent1"/>
              </a:buClr>
              <a:buSzPts val="2560"/>
              <a:buFont typeface="Arial"/>
              <a:buChar char="•"/>
              <a:defRPr b="0" i="0" sz="1600" u="none" cap="none" strike="noStrike">
                <a:solidFill>
                  <a:schemeClr val="lt1"/>
                </a:solidFill>
                <a:latin typeface="Impact"/>
                <a:ea typeface="Impact"/>
                <a:cs typeface="Impact"/>
                <a:sym typeface="Impact"/>
              </a:defRPr>
            </a:lvl3pPr>
            <a:lvl4pPr indent="-370839" lvl="3" marL="1828800" marR="0" rtl="0" algn="l">
              <a:lnSpc>
                <a:spcPct val="120000"/>
              </a:lnSpc>
              <a:spcBef>
                <a:spcPts val="500"/>
              </a:spcBef>
              <a:spcAft>
                <a:spcPts val="0"/>
              </a:spcAft>
              <a:buClr>
                <a:schemeClr val="accent1"/>
              </a:buClr>
              <a:buSzPts val="2240"/>
              <a:buFont typeface="Arial"/>
              <a:buChar char="•"/>
              <a:defRPr b="0" i="0" sz="1400" u="none" cap="none" strike="noStrike">
                <a:solidFill>
                  <a:schemeClr val="lt1"/>
                </a:solidFill>
                <a:latin typeface="Impact"/>
                <a:ea typeface="Impact"/>
                <a:cs typeface="Impact"/>
                <a:sym typeface="Impact"/>
              </a:defRPr>
            </a:lvl4pPr>
            <a:lvl5pPr indent="-370839" lvl="4" marL="2286000" marR="0" rtl="0" algn="l">
              <a:lnSpc>
                <a:spcPct val="120000"/>
              </a:lnSpc>
              <a:spcBef>
                <a:spcPts val="500"/>
              </a:spcBef>
              <a:spcAft>
                <a:spcPts val="0"/>
              </a:spcAft>
              <a:buClr>
                <a:schemeClr val="accent1"/>
              </a:buClr>
              <a:buSzPts val="2240"/>
              <a:buFont typeface="Arial"/>
              <a:buChar char="•"/>
              <a:defRPr b="0" i="0" sz="1400" u="none" cap="none" strike="noStrike">
                <a:solidFill>
                  <a:schemeClr val="lt1"/>
                </a:solidFill>
                <a:latin typeface="Impact"/>
                <a:ea typeface="Impact"/>
                <a:cs typeface="Impact"/>
                <a:sym typeface="Impact"/>
              </a:defRPr>
            </a:lvl5pPr>
            <a:lvl6pPr indent="-370839" lvl="5" marL="2743200" marR="0" rtl="0" algn="l">
              <a:lnSpc>
                <a:spcPct val="120000"/>
              </a:lnSpc>
              <a:spcBef>
                <a:spcPts val="500"/>
              </a:spcBef>
              <a:spcAft>
                <a:spcPts val="0"/>
              </a:spcAft>
              <a:buClr>
                <a:schemeClr val="accent1"/>
              </a:buClr>
              <a:buSzPts val="2240"/>
              <a:buFont typeface="Arial"/>
              <a:buChar char="•"/>
              <a:defRPr b="0" i="0" sz="1400" u="none" cap="none" strike="noStrike">
                <a:solidFill>
                  <a:schemeClr val="lt1"/>
                </a:solidFill>
                <a:latin typeface="Impact"/>
                <a:ea typeface="Impact"/>
                <a:cs typeface="Impact"/>
                <a:sym typeface="Impact"/>
              </a:defRPr>
            </a:lvl6pPr>
            <a:lvl7pPr indent="-370839" lvl="6" marL="3200400" marR="0" rtl="0" algn="l">
              <a:lnSpc>
                <a:spcPct val="120000"/>
              </a:lnSpc>
              <a:spcBef>
                <a:spcPts val="500"/>
              </a:spcBef>
              <a:spcAft>
                <a:spcPts val="0"/>
              </a:spcAft>
              <a:buClr>
                <a:schemeClr val="accent1"/>
              </a:buClr>
              <a:buSzPts val="2240"/>
              <a:buFont typeface="Arial"/>
              <a:buChar char="•"/>
              <a:defRPr b="0" i="0" sz="1400" u="none" cap="none" strike="noStrike">
                <a:solidFill>
                  <a:schemeClr val="lt1"/>
                </a:solidFill>
                <a:latin typeface="Impact"/>
                <a:ea typeface="Impact"/>
                <a:cs typeface="Impact"/>
                <a:sym typeface="Impact"/>
              </a:defRPr>
            </a:lvl7pPr>
            <a:lvl8pPr indent="-370840" lvl="7" marL="3657600" marR="0" rtl="0" algn="l">
              <a:lnSpc>
                <a:spcPct val="120000"/>
              </a:lnSpc>
              <a:spcBef>
                <a:spcPts val="500"/>
              </a:spcBef>
              <a:spcAft>
                <a:spcPts val="0"/>
              </a:spcAft>
              <a:buClr>
                <a:schemeClr val="accent1"/>
              </a:buClr>
              <a:buSzPts val="2240"/>
              <a:buFont typeface="Arial"/>
              <a:buChar char="•"/>
              <a:defRPr b="0" i="0" sz="1400" u="none" cap="none" strike="noStrike">
                <a:solidFill>
                  <a:schemeClr val="lt1"/>
                </a:solidFill>
                <a:latin typeface="Impact"/>
                <a:ea typeface="Impact"/>
                <a:cs typeface="Impact"/>
                <a:sym typeface="Impact"/>
              </a:defRPr>
            </a:lvl8pPr>
            <a:lvl9pPr indent="-370840" lvl="8" marL="4114800" marR="0" rtl="0" algn="l">
              <a:lnSpc>
                <a:spcPct val="120000"/>
              </a:lnSpc>
              <a:spcBef>
                <a:spcPts val="500"/>
              </a:spcBef>
              <a:spcAft>
                <a:spcPts val="0"/>
              </a:spcAft>
              <a:buClr>
                <a:schemeClr val="accent1"/>
              </a:buClr>
              <a:buSzPts val="2240"/>
              <a:buFont typeface="Arial"/>
              <a:buChar char="•"/>
              <a:defRPr b="0" i="0" sz="1400" u="none" cap="none" strike="noStrike">
                <a:solidFill>
                  <a:schemeClr val="lt1"/>
                </a:solidFill>
                <a:latin typeface="Impact"/>
                <a:ea typeface="Impact"/>
                <a:cs typeface="Impact"/>
                <a:sym typeface="Impact"/>
              </a:defRPr>
            </a:lvl9pPr>
          </a:lstStyle>
          <a:p/>
        </p:txBody>
      </p:sp>
      <p:sp>
        <p:nvSpPr>
          <p:cNvPr id="156" name="Google Shape;156;p24"/>
          <p:cNvSpPr txBox="1"/>
          <p:nvPr>
            <p:ph idx="10" type="dt"/>
          </p:nvPr>
        </p:nvSpPr>
        <p:spPr>
          <a:xfrm>
            <a:off x="7298083" y="5757334"/>
            <a:ext cx="3784600" cy="498470"/>
          </a:xfrm>
          <a:prstGeom prst="rect">
            <a:avLst/>
          </a:prstGeom>
          <a:noFill/>
          <a:ln>
            <a:noFill/>
          </a:ln>
        </p:spPr>
        <p:txBody>
          <a:bodyPr anchorCtr="0" anchor="ctr"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3200" u="none" cap="none" strike="noStrike">
                <a:solidFill>
                  <a:srgbClr val="5C0607"/>
                </a:solidFill>
                <a:latin typeface="Impact"/>
                <a:ea typeface="Impact"/>
                <a:cs typeface="Impact"/>
                <a:sym typeface="Impact"/>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Impact"/>
                <a:ea typeface="Impact"/>
                <a:cs typeface="Impact"/>
                <a:sym typeface="Impact"/>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Impact"/>
                <a:ea typeface="Impact"/>
                <a:cs typeface="Impact"/>
                <a:sym typeface="Impact"/>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Impact"/>
                <a:ea typeface="Impact"/>
                <a:cs typeface="Impact"/>
                <a:sym typeface="Impact"/>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Impact"/>
                <a:ea typeface="Impact"/>
                <a:cs typeface="Impact"/>
                <a:sym typeface="Impact"/>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Impact"/>
                <a:ea typeface="Impact"/>
                <a:cs typeface="Impact"/>
                <a:sym typeface="Impact"/>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Impact"/>
                <a:ea typeface="Impact"/>
                <a:cs typeface="Impact"/>
                <a:sym typeface="Impact"/>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Impact"/>
                <a:ea typeface="Impact"/>
                <a:cs typeface="Impact"/>
                <a:sym typeface="Impact"/>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Impact"/>
                <a:ea typeface="Impact"/>
                <a:cs typeface="Impact"/>
                <a:sym typeface="Impact"/>
              </a:defRPr>
            </a:lvl9pPr>
          </a:lstStyle>
          <a:p/>
        </p:txBody>
      </p:sp>
      <p:sp>
        <p:nvSpPr>
          <p:cNvPr id="157" name="Google Shape;157;p24"/>
          <p:cNvSpPr txBox="1"/>
          <p:nvPr>
            <p:ph idx="11" type="ftr"/>
          </p:nvPr>
        </p:nvSpPr>
        <p:spPr>
          <a:xfrm>
            <a:off x="685801" y="5757334"/>
            <a:ext cx="5499719" cy="49847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3200" u="none" cap="none" strike="noStrike">
                <a:solidFill>
                  <a:srgbClr val="5C0607"/>
                </a:solidFill>
                <a:latin typeface="Impact"/>
                <a:ea typeface="Impact"/>
                <a:cs typeface="Impact"/>
                <a:sym typeface="Impact"/>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Impact"/>
                <a:ea typeface="Impact"/>
                <a:cs typeface="Impact"/>
                <a:sym typeface="Impact"/>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Impact"/>
                <a:ea typeface="Impact"/>
                <a:cs typeface="Impact"/>
                <a:sym typeface="Impact"/>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Impact"/>
                <a:ea typeface="Impact"/>
                <a:cs typeface="Impact"/>
                <a:sym typeface="Impact"/>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Impact"/>
                <a:ea typeface="Impact"/>
                <a:cs typeface="Impact"/>
                <a:sym typeface="Impact"/>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Impact"/>
                <a:ea typeface="Impact"/>
                <a:cs typeface="Impact"/>
                <a:sym typeface="Impact"/>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Impact"/>
                <a:ea typeface="Impact"/>
                <a:cs typeface="Impact"/>
                <a:sym typeface="Impact"/>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Impact"/>
                <a:ea typeface="Impact"/>
                <a:cs typeface="Impact"/>
                <a:sym typeface="Impact"/>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Impact"/>
                <a:ea typeface="Impact"/>
                <a:cs typeface="Impact"/>
                <a:sym typeface="Impact"/>
              </a:defRPr>
            </a:lvl9pPr>
          </a:lstStyle>
          <a:p/>
        </p:txBody>
      </p:sp>
      <p:sp>
        <p:nvSpPr>
          <p:cNvPr id="158" name="Google Shape;158;p24"/>
          <p:cNvSpPr txBox="1"/>
          <p:nvPr>
            <p:ph idx="12" type="sldNum"/>
          </p:nvPr>
        </p:nvSpPr>
        <p:spPr>
          <a:xfrm>
            <a:off x="6287121" y="5757334"/>
            <a:ext cx="907186" cy="498470"/>
          </a:xfrm>
          <a:prstGeom prst="rect">
            <a:avLst/>
          </a:prstGeom>
          <a:noFill/>
          <a:ln>
            <a:noFill/>
          </a:ln>
        </p:spPr>
        <p:txBody>
          <a:bodyPr anchorCtr="0" anchor="ctr" bIns="45700" lIns="91425" spcFirstLastPara="1" rIns="91425" wrap="square" tIns="45700">
            <a:noAutofit/>
          </a:bodyPr>
          <a:lstStyle>
            <a:lvl1pPr indent="0" lvl="0" marL="0" marR="0" rtl="0" algn="ctr">
              <a:lnSpc>
                <a:spcPct val="100000"/>
              </a:lnSpc>
              <a:spcBef>
                <a:spcPts val="0"/>
              </a:spcBef>
              <a:spcAft>
                <a:spcPts val="0"/>
              </a:spcAft>
              <a:buClr>
                <a:srgbClr val="000000"/>
              </a:buClr>
              <a:buSzPts val="3200"/>
              <a:buFont typeface="Arial"/>
              <a:buNone/>
              <a:defRPr b="0" i="0" sz="3200" u="none" cap="none" strike="noStrike">
                <a:solidFill>
                  <a:srgbClr val="5C0607"/>
                </a:solidFill>
                <a:latin typeface="Impact"/>
                <a:ea typeface="Impact"/>
                <a:cs typeface="Impact"/>
                <a:sym typeface="Impact"/>
              </a:defRPr>
            </a:lvl1pPr>
            <a:lvl2pPr indent="0" lvl="1" marL="0" marR="0" rtl="0" algn="ctr">
              <a:lnSpc>
                <a:spcPct val="100000"/>
              </a:lnSpc>
              <a:spcBef>
                <a:spcPts val="0"/>
              </a:spcBef>
              <a:spcAft>
                <a:spcPts val="0"/>
              </a:spcAft>
              <a:buClr>
                <a:srgbClr val="000000"/>
              </a:buClr>
              <a:buSzPts val="3200"/>
              <a:buFont typeface="Arial"/>
              <a:buNone/>
              <a:defRPr b="0" i="0" sz="3200" u="none" cap="none" strike="noStrike">
                <a:solidFill>
                  <a:srgbClr val="5C0607"/>
                </a:solidFill>
                <a:latin typeface="Impact"/>
                <a:ea typeface="Impact"/>
                <a:cs typeface="Impact"/>
                <a:sym typeface="Impact"/>
              </a:defRPr>
            </a:lvl2pPr>
            <a:lvl3pPr indent="0" lvl="2" marL="0" marR="0" rtl="0" algn="ctr">
              <a:lnSpc>
                <a:spcPct val="100000"/>
              </a:lnSpc>
              <a:spcBef>
                <a:spcPts val="0"/>
              </a:spcBef>
              <a:spcAft>
                <a:spcPts val="0"/>
              </a:spcAft>
              <a:buClr>
                <a:srgbClr val="000000"/>
              </a:buClr>
              <a:buSzPts val="3200"/>
              <a:buFont typeface="Arial"/>
              <a:buNone/>
              <a:defRPr b="0" i="0" sz="3200" u="none" cap="none" strike="noStrike">
                <a:solidFill>
                  <a:srgbClr val="5C0607"/>
                </a:solidFill>
                <a:latin typeface="Impact"/>
                <a:ea typeface="Impact"/>
                <a:cs typeface="Impact"/>
                <a:sym typeface="Impact"/>
              </a:defRPr>
            </a:lvl3pPr>
            <a:lvl4pPr indent="0" lvl="3" marL="0" marR="0" rtl="0" algn="ctr">
              <a:lnSpc>
                <a:spcPct val="100000"/>
              </a:lnSpc>
              <a:spcBef>
                <a:spcPts val="0"/>
              </a:spcBef>
              <a:spcAft>
                <a:spcPts val="0"/>
              </a:spcAft>
              <a:buClr>
                <a:srgbClr val="000000"/>
              </a:buClr>
              <a:buSzPts val="3200"/>
              <a:buFont typeface="Arial"/>
              <a:buNone/>
              <a:defRPr b="0" i="0" sz="3200" u="none" cap="none" strike="noStrike">
                <a:solidFill>
                  <a:srgbClr val="5C0607"/>
                </a:solidFill>
                <a:latin typeface="Impact"/>
                <a:ea typeface="Impact"/>
                <a:cs typeface="Impact"/>
                <a:sym typeface="Impact"/>
              </a:defRPr>
            </a:lvl4pPr>
            <a:lvl5pPr indent="0" lvl="4" marL="0" marR="0" rtl="0" algn="ctr">
              <a:lnSpc>
                <a:spcPct val="100000"/>
              </a:lnSpc>
              <a:spcBef>
                <a:spcPts val="0"/>
              </a:spcBef>
              <a:spcAft>
                <a:spcPts val="0"/>
              </a:spcAft>
              <a:buClr>
                <a:srgbClr val="000000"/>
              </a:buClr>
              <a:buSzPts val="3200"/>
              <a:buFont typeface="Arial"/>
              <a:buNone/>
              <a:defRPr b="0" i="0" sz="3200" u="none" cap="none" strike="noStrike">
                <a:solidFill>
                  <a:srgbClr val="5C0607"/>
                </a:solidFill>
                <a:latin typeface="Impact"/>
                <a:ea typeface="Impact"/>
                <a:cs typeface="Impact"/>
                <a:sym typeface="Impact"/>
              </a:defRPr>
            </a:lvl5pPr>
            <a:lvl6pPr indent="0" lvl="5" marL="0" marR="0" rtl="0" algn="ctr">
              <a:lnSpc>
                <a:spcPct val="100000"/>
              </a:lnSpc>
              <a:spcBef>
                <a:spcPts val="0"/>
              </a:spcBef>
              <a:spcAft>
                <a:spcPts val="0"/>
              </a:spcAft>
              <a:buClr>
                <a:srgbClr val="000000"/>
              </a:buClr>
              <a:buSzPts val="3200"/>
              <a:buFont typeface="Arial"/>
              <a:buNone/>
              <a:defRPr b="0" i="0" sz="3200" u="none" cap="none" strike="noStrike">
                <a:solidFill>
                  <a:srgbClr val="5C0607"/>
                </a:solidFill>
                <a:latin typeface="Impact"/>
                <a:ea typeface="Impact"/>
                <a:cs typeface="Impact"/>
                <a:sym typeface="Impact"/>
              </a:defRPr>
            </a:lvl6pPr>
            <a:lvl7pPr indent="0" lvl="6" marL="0" marR="0" rtl="0" algn="ctr">
              <a:lnSpc>
                <a:spcPct val="100000"/>
              </a:lnSpc>
              <a:spcBef>
                <a:spcPts val="0"/>
              </a:spcBef>
              <a:spcAft>
                <a:spcPts val="0"/>
              </a:spcAft>
              <a:buClr>
                <a:srgbClr val="000000"/>
              </a:buClr>
              <a:buSzPts val="3200"/>
              <a:buFont typeface="Arial"/>
              <a:buNone/>
              <a:defRPr b="0" i="0" sz="3200" u="none" cap="none" strike="noStrike">
                <a:solidFill>
                  <a:srgbClr val="5C0607"/>
                </a:solidFill>
                <a:latin typeface="Impact"/>
                <a:ea typeface="Impact"/>
                <a:cs typeface="Impact"/>
                <a:sym typeface="Impact"/>
              </a:defRPr>
            </a:lvl7pPr>
            <a:lvl8pPr indent="0" lvl="7" marL="0" marR="0" rtl="0" algn="ctr">
              <a:lnSpc>
                <a:spcPct val="100000"/>
              </a:lnSpc>
              <a:spcBef>
                <a:spcPts val="0"/>
              </a:spcBef>
              <a:spcAft>
                <a:spcPts val="0"/>
              </a:spcAft>
              <a:buClr>
                <a:srgbClr val="000000"/>
              </a:buClr>
              <a:buSzPts val="3200"/>
              <a:buFont typeface="Arial"/>
              <a:buNone/>
              <a:defRPr b="0" i="0" sz="3200" u="none" cap="none" strike="noStrike">
                <a:solidFill>
                  <a:srgbClr val="5C0607"/>
                </a:solidFill>
                <a:latin typeface="Impact"/>
                <a:ea typeface="Impact"/>
                <a:cs typeface="Impact"/>
                <a:sym typeface="Impact"/>
              </a:defRPr>
            </a:lvl8pPr>
            <a:lvl9pPr indent="0" lvl="8" marL="0" marR="0" rtl="0" algn="ctr">
              <a:lnSpc>
                <a:spcPct val="100000"/>
              </a:lnSpc>
              <a:spcBef>
                <a:spcPts val="0"/>
              </a:spcBef>
              <a:spcAft>
                <a:spcPts val="0"/>
              </a:spcAft>
              <a:buClr>
                <a:srgbClr val="000000"/>
              </a:buClr>
              <a:buSzPts val="3200"/>
              <a:buFont typeface="Arial"/>
              <a:buNone/>
              <a:defRPr b="0" i="0" sz="3200" u="none" cap="none" strike="noStrike">
                <a:solidFill>
                  <a:srgbClr val="5C0607"/>
                </a:solidFill>
                <a:latin typeface="Impact"/>
                <a:ea typeface="Impact"/>
                <a:cs typeface="Impact"/>
                <a:sym typeface="Impact"/>
              </a:defRPr>
            </a:lvl9pPr>
          </a:lstStyle>
          <a:p>
            <a:pPr indent="0" lvl="0" marL="0" rtl="0" algn="ct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67" r:id="rId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2.png"/><Relationship Id="rId4" Type="http://schemas.openxmlformats.org/officeDocument/2006/relationships/image" Target="../media/image6.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2.png"/><Relationship Id="rId4" Type="http://schemas.openxmlformats.org/officeDocument/2006/relationships/image" Target="../media/image9.png"/><Relationship Id="rId5" Type="http://schemas.openxmlformats.org/officeDocument/2006/relationships/image" Target="../media/image19.png"/><Relationship Id="rId6" Type="http://schemas.openxmlformats.org/officeDocument/2006/relationships/image" Target="../media/image1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 Id="rId3" Type="http://schemas.openxmlformats.org/officeDocument/2006/relationships/image" Target="../media/image30.jpg"/><Relationship Id="rId4" Type="http://schemas.openxmlformats.org/officeDocument/2006/relationships/image" Target="../media/image29.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7.xml"/><Relationship Id="rId3" Type="http://schemas.openxmlformats.org/officeDocument/2006/relationships/image" Target="../media/image6.jpg"/><Relationship Id="rId4" Type="http://schemas.openxmlformats.org/officeDocument/2006/relationships/image" Target="../media/image20.png"/><Relationship Id="rId5" Type="http://schemas.openxmlformats.org/officeDocument/2006/relationships/image" Target="../media/image15.png"/><Relationship Id="rId6" Type="http://schemas.openxmlformats.org/officeDocument/2006/relationships/image" Target="../media/image2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14.png"/><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png"/><Relationship Id="rId4" Type="http://schemas.openxmlformats.org/officeDocument/2006/relationships/image" Target="../media/image6.jpg"/><Relationship Id="rId5" Type="http://schemas.openxmlformats.org/officeDocument/2006/relationships/image" Target="../media/image10.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2.png"/><Relationship Id="rId4" Type="http://schemas.openxmlformats.org/officeDocument/2006/relationships/image" Target="../media/image6.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1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1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2.png"/><Relationship Id="rId4" Type="http://schemas.openxmlformats.org/officeDocument/2006/relationships/image" Target="../media/image1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2.png"/><Relationship Id="rId4" Type="http://schemas.openxmlformats.org/officeDocument/2006/relationships/image" Target="../media/image2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16.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1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2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9.xml"/><Relationship Id="rId3" Type="http://schemas.openxmlformats.org/officeDocument/2006/relationships/image" Target="../media/image31.png"/><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2.png"/><Relationship Id="rId4" Type="http://schemas.openxmlformats.org/officeDocument/2006/relationships/image" Target="../media/image6.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3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3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33.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25.png"/><Relationship Id="rId4" Type="http://schemas.openxmlformats.org/officeDocument/2006/relationships/image" Target="../media/image27.png"/><Relationship Id="rId5" Type="http://schemas.openxmlformats.org/officeDocument/2006/relationships/image" Target="../media/image35.png"/><Relationship Id="rId6" Type="http://schemas.openxmlformats.org/officeDocument/2006/relationships/image" Target="../media/image36.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32.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2.png"/><Relationship Id="rId4" Type="http://schemas.openxmlformats.org/officeDocument/2006/relationships/image" Target="../media/image6.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2.png"/><Relationship Id="rId4" Type="http://schemas.openxmlformats.org/officeDocument/2006/relationships/image" Target="../media/image6.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2.png"/><Relationship Id="rId4" Type="http://schemas.openxmlformats.org/officeDocument/2006/relationships/image" Target="../media/image6.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2.png"/><Relationship Id="rId4" Type="http://schemas.openxmlformats.org/officeDocument/2006/relationships/image" Target="../media/image6.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2.png"/><Relationship Id="rId4" Type="http://schemas.openxmlformats.org/officeDocument/2006/relationships/image" Target="../media/image6.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 name="Shape 167"/>
        <p:cNvGrpSpPr/>
        <p:nvPr/>
      </p:nvGrpSpPr>
      <p:grpSpPr>
        <a:xfrm>
          <a:off x="0" y="0"/>
          <a:ext cx="0" cy="0"/>
          <a:chOff x="0" y="0"/>
          <a:chExt cx="0" cy="0"/>
        </a:xfrm>
      </p:grpSpPr>
      <p:sp>
        <p:nvSpPr>
          <p:cNvPr id="168" name="Google Shape;168;p1"/>
          <p:cNvSpPr txBox="1"/>
          <p:nvPr>
            <p:ph type="ctrTitle"/>
          </p:nvPr>
        </p:nvSpPr>
        <p:spPr>
          <a:xfrm rot="-180000">
            <a:off x="69176" y="683734"/>
            <a:ext cx="10594851" cy="2766528"/>
          </a:xfrm>
          <a:prstGeom prst="rect">
            <a:avLst/>
          </a:prstGeom>
          <a:noFill/>
          <a:ln>
            <a:noFill/>
          </a:ln>
        </p:spPr>
        <p:txBody>
          <a:bodyPr anchorCtr="0" anchor="b" bIns="45700" lIns="91425" spcFirstLastPara="1" rIns="91425" wrap="square" tIns="45700">
            <a:normAutofit/>
          </a:bodyPr>
          <a:lstStyle/>
          <a:p>
            <a:pPr indent="0" lvl="0" marL="0" rtl="0" algn="r">
              <a:lnSpc>
                <a:spcPct val="90000"/>
              </a:lnSpc>
              <a:spcBef>
                <a:spcPts val="0"/>
              </a:spcBef>
              <a:spcAft>
                <a:spcPts val="0"/>
              </a:spcAft>
              <a:buClr>
                <a:schemeClr val="accent1"/>
              </a:buClr>
              <a:buSzPts val="4000"/>
              <a:buFont typeface="Impact"/>
              <a:buNone/>
            </a:pPr>
            <a:r>
              <a:rPr lang="en-US" sz="4000"/>
              <a:t>WELCOME TO THE </a:t>
            </a:r>
            <a:br>
              <a:rPr lang="en-US"/>
            </a:br>
            <a:r>
              <a:rPr lang="en-US" sz="6000"/>
              <a:t>NORTHFIELD HOCKEY ASSOCIATION</a:t>
            </a:r>
            <a:endParaRPr/>
          </a:p>
        </p:txBody>
      </p:sp>
      <p:sp>
        <p:nvSpPr>
          <p:cNvPr id="169" name="Google Shape;169;p1"/>
          <p:cNvSpPr txBox="1"/>
          <p:nvPr>
            <p:ph idx="1" type="subTitle"/>
          </p:nvPr>
        </p:nvSpPr>
        <p:spPr>
          <a:xfrm rot="-180000">
            <a:off x="983062" y="3505209"/>
            <a:ext cx="9755187" cy="550333"/>
          </a:xfrm>
          <a:prstGeom prst="rect">
            <a:avLst/>
          </a:prstGeom>
          <a:noFill/>
          <a:ln>
            <a:noFill/>
          </a:ln>
        </p:spPr>
        <p:txBody>
          <a:bodyPr anchorCtr="0" anchor="t" bIns="45700" lIns="91425" spcFirstLastPara="1" rIns="91425" wrap="square" tIns="45700">
            <a:noAutofit/>
          </a:bodyPr>
          <a:lstStyle/>
          <a:p>
            <a:pPr indent="0" lvl="0" marL="0" rtl="0" algn="r">
              <a:lnSpc>
                <a:spcPct val="120000"/>
              </a:lnSpc>
              <a:spcBef>
                <a:spcPts val="0"/>
              </a:spcBef>
              <a:spcAft>
                <a:spcPts val="0"/>
              </a:spcAft>
              <a:buSzPts val="4480"/>
              <a:buNone/>
            </a:pPr>
            <a:r>
              <a:rPr lang="en-US"/>
              <a:t> FAMILY ORIENTATION</a:t>
            </a:r>
            <a:endParaRPr/>
          </a:p>
        </p:txBody>
      </p:sp>
      <p:pic>
        <p:nvPicPr>
          <p:cNvPr descr="A picture containing text, clipart&#10;&#10;Description automatically generated" id="170" name="Google Shape;170;p1"/>
          <p:cNvPicPr preferRelativeResize="0"/>
          <p:nvPr/>
        </p:nvPicPr>
        <p:blipFill rotWithShape="1">
          <a:blip r:embed="rId3">
            <a:alphaModFix/>
          </a:blip>
          <a:srcRect b="0" l="0" r="0" t="0"/>
          <a:stretch/>
        </p:blipFill>
        <p:spPr>
          <a:xfrm rot="-171420">
            <a:off x="182914" y="587101"/>
            <a:ext cx="1897937" cy="1224169"/>
          </a:xfrm>
          <a:prstGeom prst="rect">
            <a:avLst/>
          </a:prstGeom>
          <a:noFill/>
          <a:ln>
            <a:noFill/>
          </a:ln>
        </p:spPr>
      </p:pic>
      <p:pic>
        <p:nvPicPr>
          <p:cNvPr descr="Icon&#10;&#10;Description automatically generated" id="171" name="Google Shape;171;p1"/>
          <p:cNvPicPr preferRelativeResize="0"/>
          <p:nvPr/>
        </p:nvPicPr>
        <p:blipFill rotWithShape="1">
          <a:blip r:embed="rId4">
            <a:alphaModFix/>
          </a:blip>
          <a:srcRect b="0" l="0" r="0" t="0"/>
          <a:stretch/>
        </p:blipFill>
        <p:spPr>
          <a:xfrm rot="-192838">
            <a:off x="2447642" y="375088"/>
            <a:ext cx="1670136" cy="1437034"/>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1" name="Shape 261"/>
        <p:cNvGrpSpPr/>
        <p:nvPr/>
      </p:nvGrpSpPr>
      <p:grpSpPr>
        <a:xfrm>
          <a:off x="0" y="0"/>
          <a:ext cx="0" cy="0"/>
          <a:chOff x="0" y="0"/>
          <a:chExt cx="0" cy="0"/>
        </a:xfrm>
      </p:grpSpPr>
      <p:sp>
        <p:nvSpPr>
          <p:cNvPr id="262" name="Google Shape;262;g2f9d9db61a3_0_6"/>
          <p:cNvSpPr txBox="1"/>
          <p:nvPr>
            <p:ph type="title"/>
          </p:nvPr>
        </p:nvSpPr>
        <p:spPr>
          <a:xfrm>
            <a:off x="685801" y="685800"/>
            <a:ext cx="10396800" cy="1152000"/>
          </a:xfrm>
          <a:prstGeom prst="rect">
            <a:avLst/>
          </a:prstGeom>
        </p:spPr>
        <p:txBody>
          <a:bodyPr anchorCtr="0" anchor="ctr" bIns="45700" lIns="91425" spcFirstLastPara="1" rIns="91425" wrap="square" tIns="45700">
            <a:normAutofit/>
          </a:bodyPr>
          <a:lstStyle/>
          <a:p>
            <a:pPr indent="0" lvl="0" marL="0" rtl="0" algn="l">
              <a:lnSpc>
                <a:spcPct val="100000"/>
              </a:lnSpc>
              <a:spcBef>
                <a:spcPts val="0"/>
              </a:spcBef>
              <a:spcAft>
                <a:spcPts val="0"/>
              </a:spcAft>
              <a:buClr>
                <a:schemeClr val="dk1"/>
              </a:buClr>
              <a:buSzPts val="1100"/>
              <a:buFont typeface="Arial"/>
              <a:buNone/>
            </a:pPr>
            <a:r>
              <a:rPr lang="en-US" sz="3000">
                <a:solidFill>
                  <a:schemeClr val="dk1"/>
                </a:solidFill>
                <a:latin typeface="Roboto Slab"/>
                <a:ea typeface="Roboto Slab"/>
                <a:cs typeface="Roboto Slab"/>
                <a:sym typeface="Roboto Slab"/>
              </a:rPr>
              <a:t>Skating Objectives &amp; Focus Areas</a:t>
            </a:r>
            <a:endParaRPr>
              <a:solidFill>
                <a:schemeClr val="dk1"/>
              </a:solidFill>
            </a:endParaRPr>
          </a:p>
        </p:txBody>
      </p:sp>
      <p:sp>
        <p:nvSpPr>
          <p:cNvPr id="263" name="Google Shape;263;g2f9d9db61a3_0_6"/>
          <p:cNvSpPr txBox="1"/>
          <p:nvPr>
            <p:ph idx="1" type="body"/>
          </p:nvPr>
        </p:nvSpPr>
        <p:spPr>
          <a:xfrm>
            <a:off x="685800" y="2063396"/>
            <a:ext cx="10394700" cy="3311100"/>
          </a:xfrm>
          <a:prstGeom prst="rect">
            <a:avLst/>
          </a:prstGeom>
        </p:spPr>
        <p:txBody>
          <a:bodyPr anchorCtr="0" anchor="ctr" bIns="45700" lIns="91425" spcFirstLastPara="1" rIns="91425" wrap="square" tIns="45700">
            <a:normAutofit fontScale="77500" lnSpcReduction="20000"/>
          </a:bodyPr>
          <a:lstStyle/>
          <a:p>
            <a:pPr indent="-317182" lvl="0" marL="457200" rtl="0" algn="l">
              <a:lnSpc>
                <a:spcPct val="115000"/>
              </a:lnSpc>
              <a:spcBef>
                <a:spcPts val="0"/>
              </a:spcBef>
              <a:spcAft>
                <a:spcPts val="0"/>
              </a:spcAft>
              <a:buClr>
                <a:schemeClr val="dk1"/>
              </a:buClr>
              <a:buSzPct val="100000"/>
              <a:buFont typeface="Roboto"/>
              <a:buChar char="●"/>
            </a:pPr>
            <a:r>
              <a:rPr lang="en-US" sz="1800">
                <a:latin typeface="Roboto"/>
                <a:ea typeface="Roboto"/>
                <a:cs typeface="Roboto"/>
                <a:sym typeface="Roboto"/>
              </a:rPr>
              <a:t>Regular clinics develop foundational skating skills as building blocks </a:t>
            </a:r>
            <a:r>
              <a:rPr lang="en-US" sz="1750">
                <a:latin typeface="Roboto"/>
                <a:ea typeface="Roboto"/>
                <a:cs typeface="Roboto"/>
                <a:sym typeface="Roboto"/>
              </a:rPr>
              <a:t>over the season</a:t>
            </a:r>
            <a:endParaRPr sz="1750">
              <a:latin typeface="Roboto"/>
              <a:ea typeface="Roboto"/>
              <a:cs typeface="Roboto"/>
              <a:sym typeface="Roboto"/>
            </a:endParaRPr>
          </a:p>
          <a:p>
            <a:pPr indent="-314721" lvl="0" marL="457200" rtl="0" algn="l">
              <a:lnSpc>
                <a:spcPct val="115000"/>
              </a:lnSpc>
              <a:spcBef>
                <a:spcPts val="0"/>
              </a:spcBef>
              <a:spcAft>
                <a:spcPts val="0"/>
              </a:spcAft>
              <a:buClr>
                <a:schemeClr val="dk1"/>
              </a:buClr>
              <a:buSzPct val="100000"/>
              <a:buFont typeface="Roboto"/>
              <a:buChar char="●"/>
            </a:pPr>
            <a:r>
              <a:rPr lang="en-US" sz="1750">
                <a:latin typeface="Roboto"/>
                <a:ea typeface="Roboto"/>
                <a:cs typeface="Roboto"/>
                <a:sym typeface="Roboto"/>
              </a:rPr>
              <a:t>Each session includes a warm-up progression and specific skating focus area</a:t>
            </a:r>
            <a:endParaRPr sz="1750">
              <a:latin typeface="Roboto"/>
              <a:ea typeface="Roboto"/>
              <a:cs typeface="Roboto"/>
              <a:sym typeface="Roboto"/>
            </a:endParaRPr>
          </a:p>
          <a:p>
            <a:pPr indent="-314721" lvl="0" marL="457200" rtl="0" algn="l">
              <a:lnSpc>
                <a:spcPct val="115000"/>
              </a:lnSpc>
              <a:spcBef>
                <a:spcPts val="0"/>
              </a:spcBef>
              <a:spcAft>
                <a:spcPts val="0"/>
              </a:spcAft>
              <a:buClr>
                <a:schemeClr val="dk1"/>
              </a:buClr>
              <a:buSzPct val="100000"/>
              <a:buFont typeface="Roboto"/>
              <a:buChar char="●"/>
            </a:pPr>
            <a:r>
              <a:rPr lang="en-US" sz="1750">
                <a:latin typeface="Roboto"/>
                <a:ea typeface="Roboto"/>
                <a:cs typeface="Roboto"/>
                <a:sym typeface="Roboto"/>
              </a:rPr>
              <a:t>Not every skill/drill will be used directly in a game, but all have a developmental purpose aimed at improving elements of athleticism and game play</a:t>
            </a:r>
            <a:endParaRPr sz="1750">
              <a:latin typeface="Roboto"/>
              <a:ea typeface="Roboto"/>
              <a:cs typeface="Roboto"/>
              <a:sym typeface="Roboto"/>
            </a:endParaRPr>
          </a:p>
          <a:p>
            <a:pPr indent="-314721" lvl="0" marL="457200" rtl="0" algn="l">
              <a:lnSpc>
                <a:spcPct val="115000"/>
              </a:lnSpc>
              <a:spcBef>
                <a:spcPts val="0"/>
              </a:spcBef>
              <a:spcAft>
                <a:spcPts val="0"/>
              </a:spcAft>
              <a:buClr>
                <a:schemeClr val="dk1"/>
              </a:buClr>
              <a:buSzPct val="100000"/>
              <a:buFont typeface="Roboto"/>
              <a:buChar char="●"/>
            </a:pPr>
            <a:r>
              <a:rPr lang="en-US" sz="1750">
                <a:latin typeface="Roboto"/>
                <a:ea typeface="Roboto"/>
                <a:cs typeface="Roboto"/>
                <a:sym typeface="Roboto"/>
              </a:rPr>
              <a:t>Consistent attendance and effort are key for results. All the pros drill their skating regularly!</a:t>
            </a:r>
            <a:endParaRPr sz="1750">
              <a:latin typeface="Roboto"/>
              <a:ea typeface="Roboto"/>
              <a:cs typeface="Roboto"/>
              <a:sym typeface="Roboto"/>
            </a:endParaRPr>
          </a:p>
          <a:p>
            <a:pPr indent="0" lvl="0" marL="0" rtl="0" algn="l">
              <a:lnSpc>
                <a:spcPct val="115000"/>
              </a:lnSpc>
              <a:spcBef>
                <a:spcPts val="1200"/>
              </a:spcBef>
              <a:spcAft>
                <a:spcPts val="0"/>
              </a:spcAft>
              <a:buClr>
                <a:schemeClr val="dk1"/>
              </a:buClr>
              <a:buSzPts val="853"/>
              <a:buFont typeface="Arial"/>
              <a:buNone/>
            </a:pPr>
            <a:r>
              <a:t/>
            </a:r>
            <a:endParaRPr sz="100">
              <a:latin typeface="Roboto"/>
              <a:ea typeface="Roboto"/>
              <a:cs typeface="Roboto"/>
              <a:sym typeface="Roboto"/>
            </a:endParaRPr>
          </a:p>
          <a:p>
            <a:pPr indent="-328761" lvl="0" marL="457200" rtl="0" algn="l">
              <a:lnSpc>
                <a:spcPct val="115000"/>
              </a:lnSpc>
              <a:spcBef>
                <a:spcPts val="1200"/>
              </a:spcBef>
              <a:spcAft>
                <a:spcPts val="0"/>
              </a:spcAft>
              <a:buClr>
                <a:schemeClr val="dk1"/>
              </a:buClr>
              <a:buSzPct val="100000"/>
              <a:buFont typeface="Roboto"/>
              <a:buChar char="●"/>
            </a:pPr>
            <a:r>
              <a:rPr lang="en-US" sz="2035">
                <a:latin typeface="Roboto"/>
                <a:ea typeface="Roboto"/>
                <a:cs typeface="Roboto"/>
                <a:sym typeface="Roboto"/>
              </a:rPr>
              <a:t>Examples of focus areas:</a:t>
            </a:r>
            <a:endParaRPr sz="1988">
              <a:latin typeface="Roboto"/>
              <a:ea typeface="Roboto"/>
              <a:cs typeface="Roboto"/>
              <a:sym typeface="Roboto"/>
            </a:endParaRPr>
          </a:p>
          <a:p>
            <a:pPr indent="-314866" lvl="1" marL="914400" rtl="0" algn="l">
              <a:lnSpc>
                <a:spcPct val="115000"/>
              </a:lnSpc>
              <a:spcBef>
                <a:spcPts val="0"/>
              </a:spcBef>
              <a:spcAft>
                <a:spcPts val="0"/>
              </a:spcAft>
              <a:buClr>
                <a:schemeClr val="dk1"/>
              </a:buClr>
              <a:buSzPct val="100000"/>
              <a:buFont typeface="Roboto"/>
              <a:buChar char="○"/>
            </a:pPr>
            <a:r>
              <a:rPr lang="en-US" sz="1752">
                <a:latin typeface="Roboto"/>
                <a:ea typeface="Roboto"/>
                <a:cs typeface="Roboto"/>
                <a:sym typeface="Roboto"/>
              </a:rPr>
              <a:t>Stance and stride mechanics</a:t>
            </a:r>
            <a:endParaRPr sz="1752">
              <a:latin typeface="Roboto"/>
              <a:ea typeface="Roboto"/>
              <a:cs typeface="Roboto"/>
              <a:sym typeface="Roboto"/>
            </a:endParaRPr>
          </a:p>
          <a:p>
            <a:pPr indent="-314866" lvl="1" marL="914400" rtl="0" algn="l">
              <a:lnSpc>
                <a:spcPct val="115000"/>
              </a:lnSpc>
              <a:spcBef>
                <a:spcPts val="0"/>
              </a:spcBef>
              <a:spcAft>
                <a:spcPts val="0"/>
              </a:spcAft>
              <a:buClr>
                <a:schemeClr val="dk1"/>
              </a:buClr>
              <a:buSzPct val="100000"/>
              <a:buFont typeface="Roboto"/>
              <a:buChar char="○"/>
            </a:pPr>
            <a:r>
              <a:rPr lang="en-US" sz="1752">
                <a:latin typeface="Roboto"/>
                <a:ea typeface="Roboto"/>
                <a:cs typeface="Roboto"/>
                <a:sym typeface="Roboto"/>
              </a:rPr>
              <a:t>Balance and control on all 8 edges (including forward and backward)</a:t>
            </a:r>
            <a:endParaRPr sz="1752">
              <a:latin typeface="Roboto"/>
              <a:ea typeface="Roboto"/>
              <a:cs typeface="Roboto"/>
              <a:sym typeface="Roboto"/>
            </a:endParaRPr>
          </a:p>
          <a:p>
            <a:pPr indent="-314866" lvl="1" marL="914400" rtl="0" algn="l">
              <a:lnSpc>
                <a:spcPct val="115000"/>
              </a:lnSpc>
              <a:spcBef>
                <a:spcPts val="0"/>
              </a:spcBef>
              <a:spcAft>
                <a:spcPts val="0"/>
              </a:spcAft>
              <a:buClr>
                <a:schemeClr val="dk1"/>
              </a:buClr>
              <a:buSzPct val="100000"/>
              <a:buFont typeface="Roboto"/>
              <a:buChar char="○"/>
            </a:pPr>
            <a:r>
              <a:rPr lang="en-US" sz="1752">
                <a:latin typeface="Roboto"/>
                <a:ea typeface="Roboto"/>
                <a:cs typeface="Roboto"/>
                <a:sym typeface="Roboto"/>
              </a:rPr>
              <a:t>Transitions and pivoting</a:t>
            </a:r>
            <a:endParaRPr sz="1752">
              <a:latin typeface="Roboto"/>
              <a:ea typeface="Roboto"/>
              <a:cs typeface="Roboto"/>
              <a:sym typeface="Roboto"/>
            </a:endParaRPr>
          </a:p>
          <a:p>
            <a:pPr indent="-314866" lvl="1" marL="914400" rtl="0" algn="l">
              <a:lnSpc>
                <a:spcPct val="115000"/>
              </a:lnSpc>
              <a:spcBef>
                <a:spcPts val="0"/>
              </a:spcBef>
              <a:spcAft>
                <a:spcPts val="0"/>
              </a:spcAft>
              <a:buClr>
                <a:schemeClr val="dk1"/>
              </a:buClr>
              <a:buSzPct val="100000"/>
              <a:buFont typeface="Roboto"/>
              <a:buChar char="○"/>
            </a:pPr>
            <a:r>
              <a:rPr lang="en-US" sz="1752">
                <a:latin typeface="Roboto"/>
                <a:ea typeface="Roboto"/>
                <a:cs typeface="Roboto"/>
                <a:sym typeface="Roboto"/>
              </a:rPr>
              <a:t>Linear, lateral, forward, and backward crossovers</a:t>
            </a:r>
            <a:endParaRPr sz="1752">
              <a:latin typeface="Roboto"/>
              <a:ea typeface="Roboto"/>
              <a:cs typeface="Roboto"/>
              <a:sym typeface="Roboto"/>
            </a:endParaRPr>
          </a:p>
          <a:p>
            <a:pPr indent="-314866" lvl="1" marL="914400" rtl="0" algn="l">
              <a:lnSpc>
                <a:spcPct val="115000"/>
              </a:lnSpc>
              <a:spcBef>
                <a:spcPts val="0"/>
              </a:spcBef>
              <a:spcAft>
                <a:spcPts val="0"/>
              </a:spcAft>
              <a:buClr>
                <a:schemeClr val="dk1"/>
              </a:buClr>
              <a:buSzPct val="100000"/>
              <a:buFont typeface="Roboto"/>
              <a:buChar char="○"/>
            </a:pPr>
            <a:r>
              <a:rPr lang="en-US" sz="1752">
                <a:latin typeface="Roboto"/>
                <a:ea typeface="Roboto"/>
                <a:cs typeface="Roboto"/>
                <a:sym typeface="Roboto"/>
              </a:rPr>
              <a:t>Quick starts</a:t>
            </a:r>
            <a:endParaRPr sz="1752">
              <a:latin typeface="Roboto"/>
              <a:ea typeface="Roboto"/>
              <a:cs typeface="Roboto"/>
              <a:sym typeface="Roboto"/>
            </a:endParaRPr>
          </a:p>
          <a:p>
            <a:pPr indent="-314866" lvl="1" marL="914400" rtl="0" algn="l">
              <a:lnSpc>
                <a:spcPct val="115000"/>
              </a:lnSpc>
              <a:spcBef>
                <a:spcPts val="0"/>
              </a:spcBef>
              <a:spcAft>
                <a:spcPts val="0"/>
              </a:spcAft>
              <a:buClr>
                <a:schemeClr val="dk1"/>
              </a:buClr>
              <a:buSzPct val="100000"/>
              <a:buFont typeface="Roboto"/>
              <a:buChar char="○"/>
            </a:pPr>
            <a:r>
              <a:rPr lang="en-US" sz="1752">
                <a:latin typeface="Roboto"/>
                <a:ea typeface="Roboto"/>
                <a:cs typeface="Roboto"/>
                <a:sym typeface="Roboto"/>
              </a:rPr>
              <a:t>Power and explosiveness</a:t>
            </a:r>
            <a:endParaRPr sz="1752">
              <a:latin typeface="Roboto"/>
              <a:ea typeface="Roboto"/>
              <a:cs typeface="Roboto"/>
              <a:sym typeface="Roboto"/>
            </a:endParaRPr>
          </a:p>
          <a:p>
            <a:pPr indent="-314866" lvl="1" marL="914400" rtl="0" algn="l">
              <a:lnSpc>
                <a:spcPct val="115000"/>
              </a:lnSpc>
              <a:spcBef>
                <a:spcPts val="0"/>
              </a:spcBef>
              <a:spcAft>
                <a:spcPts val="0"/>
              </a:spcAft>
              <a:buClr>
                <a:schemeClr val="dk1"/>
              </a:buClr>
              <a:buSzPct val="100000"/>
              <a:buFont typeface="Roboto"/>
              <a:buChar char="○"/>
            </a:pPr>
            <a:r>
              <a:rPr lang="en-US" sz="1752">
                <a:latin typeface="Roboto"/>
                <a:ea typeface="Roboto"/>
                <a:cs typeface="Roboto"/>
                <a:sym typeface="Roboto"/>
              </a:rPr>
              <a:t>Agility, strength, and quickness </a:t>
            </a:r>
            <a:endParaRPr sz="1752">
              <a:latin typeface="Roboto"/>
              <a:ea typeface="Roboto"/>
              <a:cs typeface="Roboto"/>
              <a:sym typeface="Roboto"/>
            </a:endParaRPr>
          </a:p>
          <a:p>
            <a:pPr indent="-314866" lvl="1" marL="914400" rtl="0" algn="l">
              <a:lnSpc>
                <a:spcPct val="115000"/>
              </a:lnSpc>
              <a:spcBef>
                <a:spcPts val="0"/>
              </a:spcBef>
              <a:spcAft>
                <a:spcPts val="0"/>
              </a:spcAft>
              <a:buClr>
                <a:schemeClr val="dk1"/>
              </a:buClr>
              <a:buSzPct val="100000"/>
              <a:buFont typeface="Roboto"/>
              <a:buChar char="○"/>
            </a:pPr>
            <a:r>
              <a:rPr lang="en-US" sz="1752">
                <a:latin typeface="Roboto"/>
                <a:ea typeface="Roboto"/>
                <a:cs typeface="Roboto"/>
                <a:sym typeface="Roboto"/>
              </a:rPr>
              <a:t>Technique, efficiency, and correct blade use throughout</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8" name="Shape 268"/>
        <p:cNvGrpSpPr/>
        <p:nvPr/>
      </p:nvGrpSpPr>
      <p:grpSpPr>
        <a:xfrm>
          <a:off x="0" y="0"/>
          <a:ext cx="0" cy="0"/>
          <a:chOff x="0" y="0"/>
          <a:chExt cx="0" cy="0"/>
        </a:xfrm>
      </p:grpSpPr>
      <p:sp>
        <p:nvSpPr>
          <p:cNvPr id="269" name="Google Shape;269;g2f9d9db61a3_0_14"/>
          <p:cNvSpPr txBox="1"/>
          <p:nvPr>
            <p:ph type="title"/>
          </p:nvPr>
        </p:nvSpPr>
        <p:spPr>
          <a:xfrm>
            <a:off x="685801" y="685800"/>
            <a:ext cx="10396800" cy="1152000"/>
          </a:xfrm>
          <a:prstGeom prst="rect">
            <a:avLst/>
          </a:prstGeom>
        </p:spPr>
        <p:txBody>
          <a:bodyPr anchorCtr="0" anchor="ctr" bIns="45700" lIns="91425" spcFirstLastPara="1" rIns="91425" wrap="square" tIns="45700">
            <a:normAutofit/>
          </a:bodyPr>
          <a:lstStyle/>
          <a:p>
            <a:pPr indent="0" lvl="0" marL="0" rtl="0" algn="l">
              <a:lnSpc>
                <a:spcPct val="100000"/>
              </a:lnSpc>
              <a:spcBef>
                <a:spcPts val="0"/>
              </a:spcBef>
              <a:spcAft>
                <a:spcPts val="0"/>
              </a:spcAft>
              <a:buClr>
                <a:schemeClr val="dk1"/>
              </a:buClr>
              <a:buSzPts val="1100"/>
              <a:buFont typeface="Arial"/>
              <a:buNone/>
            </a:pPr>
            <a:r>
              <a:rPr lang="en-US" sz="3000">
                <a:solidFill>
                  <a:schemeClr val="dk1"/>
                </a:solidFill>
                <a:latin typeface="Roboto Slab"/>
                <a:ea typeface="Roboto Slab"/>
                <a:cs typeface="Roboto Slab"/>
                <a:sym typeface="Roboto Slab"/>
              </a:rPr>
              <a:t>Professional NSS Instructors</a:t>
            </a:r>
            <a:endParaRPr>
              <a:solidFill>
                <a:schemeClr val="dk1"/>
              </a:solidFill>
            </a:endParaRPr>
          </a:p>
        </p:txBody>
      </p:sp>
      <p:sp>
        <p:nvSpPr>
          <p:cNvPr id="270" name="Google Shape;270;g2f9d9db61a3_0_14"/>
          <p:cNvSpPr txBox="1"/>
          <p:nvPr>
            <p:ph idx="1" type="body"/>
          </p:nvPr>
        </p:nvSpPr>
        <p:spPr>
          <a:xfrm>
            <a:off x="685800" y="2063396"/>
            <a:ext cx="10394700" cy="3311100"/>
          </a:xfrm>
          <a:prstGeom prst="rect">
            <a:avLst/>
          </a:prstGeom>
        </p:spPr>
        <p:txBody>
          <a:bodyPr anchorCtr="0" anchor="ctr" bIns="45700" lIns="91425" spcFirstLastPara="1" rIns="91425" wrap="square" tIns="45700">
            <a:normAutofit lnSpcReduction="20000"/>
          </a:bodyPr>
          <a:lstStyle/>
          <a:p>
            <a:pPr indent="0" lvl="0" marL="0" rtl="0" algn="l">
              <a:lnSpc>
                <a:spcPct val="105000"/>
              </a:lnSpc>
              <a:spcBef>
                <a:spcPts val="0"/>
              </a:spcBef>
              <a:spcAft>
                <a:spcPts val="0"/>
              </a:spcAft>
              <a:buClr>
                <a:schemeClr val="dk1"/>
              </a:buClr>
              <a:buSzPts val="605"/>
              <a:buFont typeface="Arial"/>
              <a:buNone/>
            </a:pPr>
            <a:r>
              <a:rPr lang="en-US" sz="1090">
                <a:latin typeface="Roboto"/>
                <a:ea typeface="Roboto"/>
                <a:cs typeface="Roboto"/>
                <a:sym typeface="Roboto"/>
              </a:rPr>
              <a:t>Carey Tinkelenberg (“Coach C”) and Karri Nachtigal (Coach K”) are full-time skating professionals with over 50 years of combined experience. They have designed skating development programs for youth, high school, college, and semi-pro hockey players at six associations and professional agencies in the Twin Cities and Southern MN. Coach C and Coach K are both driven by the NSS philosophy of building skills and confidence for skating and for life and are excited to kick off the third season of NHA clinics.</a:t>
            </a:r>
            <a:endParaRPr sz="1090">
              <a:latin typeface="Roboto"/>
              <a:ea typeface="Roboto"/>
              <a:cs typeface="Roboto"/>
              <a:sym typeface="Roboto"/>
            </a:endParaRPr>
          </a:p>
          <a:p>
            <a:pPr indent="0" lvl="0" marL="0" rtl="0" algn="l">
              <a:lnSpc>
                <a:spcPct val="105000"/>
              </a:lnSpc>
              <a:spcBef>
                <a:spcPts val="1200"/>
              </a:spcBef>
              <a:spcAft>
                <a:spcPts val="0"/>
              </a:spcAft>
              <a:buClr>
                <a:schemeClr val="dk1"/>
              </a:buClr>
              <a:buSzPts val="605"/>
              <a:buFont typeface="Arial"/>
              <a:buNone/>
            </a:pPr>
            <a:r>
              <a:rPr lang="en-US" sz="1090">
                <a:latin typeface="Roboto"/>
                <a:ea typeface="Roboto"/>
                <a:cs typeface="Roboto"/>
                <a:sym typeface="Roboto"/>
              </a:rPr>
              <a:t>Carey Tinkelenberg </a:t>
            </a:r>
            <a:endParaRPr sz="1090">
              <a:latin typeface="Roboto"/>
              <a:ea typeface="Roboto"/>
              <a:cs typeface="Roboto"/>
              <a:sym typeface="Roboto"/>
            </a:endParaRPr>
          </a:p>
          <a:p>
            <a:pPr indent="-297815" lvl="0" marL="457200" rtl="0" algn="l">
              <a:lnSpc>
                <a:spcPct val="105000"/>
              </a:lnSpc>
              <a:spcBef>
                <a:spcPts val="1200"/>
              </a:spcBef>
              <a:spcAft>
                <a:spcPts val="0"/>
              </a:spcAft>
              <a:buClr>
                <a:schemeClr val="dk1"/>
              </a:buClr>
              <a:buSzPts val="1090"/>
              <a:buFont typeface="Roboto"/>
              <a:buChar char="●"/>
            </a:pPr>
            <a:r>
              <a:rPr lang="en-US" sz="1090">
                <a:latin typeface="Roboto"/>
                <a:ea typeface="Roboto"/>
                <a:cs typeface="Roboto"/>
                <a:sym typeface="Roboto"/>
              </a:rPr>
              <a:t>Founding Director of Northfield Skating School (est. 2005)</a:t>
            </a:r>
            <a:endParaRPr sz="1090">
              <a:latin typeface="Roboto"/>
              <a:ea typeface="Roboto"/>
              <a:cs typeface="Roboto"/>
              <a:sym typeface="Roboto"/>
            </a:endParaRPr>
          </a:p>
          <a:p>
            <a:pPr indent="-297815" lvl="0" marL="457200" rtl="0" algn="l">
              <a:lnSpc>
                <a:spcPct val="105000"/>
              </a:lnSpc>
              <a:spcBef>
                <a:spcPts val="0"/>
              </a:spcBef>
              <a:spcAft>
                <a:spcPts val="0"/>
              </a:spcAft>
              <a:buClr>
                <a:schemeClr val="dk1"/>
              </a:buClr>
              <a:buSzPts val="1090"/>
              <a:buFont typeface="Roboto"/>
              <a:buChar char="●"/>
            </a:pPr>
            <a:r>
              <a:rPr lang="en-US" sz="1090">
                <a:latin typeface="Roboto"/>
                <a:ea typeface="Roboto"/>
                <a:cs typeface="Roboto"/>
                <a:sym typeface="Roboto"/>
              </a:rPr>
              <a:t>Skating Instructor at Shattuck-St. Mary’s since 2015</a:t>
            </a:r>
            <a:endParaRPr sz="1090">
              <a:latin typeface="Roboto"/>
              <a:ea typeface="Roboto"/>
              <a:cs typeface="Roboto"/>
              <a:sym typeface="Roboto"/>
            </a:endParaRPr>
          </a:p>
          <a:p>
            <a:pPr indent="-297815" lvl="0" marL="457200" rtl="0" algn="l">
              <a:lnSpc>
                <a:spcPct val="105000"/>
              </a:lnSpc>
              <a:spcBef>
                <a:spcPts val="0"/>
              </a:spcBef>
              <a:spcAft>
                <a:spcPts val="0"/>
              </a:spcAft>
              <a:buClr>
                <a:schemeClr val="dk1"/>
              </a:buClr>
              <a:buSzPts val="1090"/>
              <a:buFont typeface="Roboto"/>
              <a:buChar char="●"/>
            </a:pPr>
            <a:r>
              <a:rPr lang="en-US" sz="1090">
                <a:latin typeface="Roboto"/>
                <a:ea typeface="Roboto"/>
                <a:cs typeface="Roboto"/>
                <a:sym typeface="Roboto"/>
              </a:rPr>
              <a:t>Triple Master Rated Professional; National presenter and leadership author for U.S. Figure Skating</a:t>
            </a:r>
            <a:endParaRPr sz="1090">
              <a:latin typeface="Roboto"/>
              <a:ea typeface="Roboto"/>
              <a:cs typeface="Roboto"/>
              <a:sym typeface="Roboto"/>
            </a:endParaRPr>
          </a:p>
          <a:p>
            <a:pPr indent="-297815" lvl="0" marL="457200" rtl="0" algn="l">
              <a:lnSpc>
                <a:spcPct val="105000"/>
              </a:lnSpc>
              <a:spcBef>
                <a:spcPts val="0"/>
              </a:spcBef>
              <a:spcAft>
                <a:spcPts val="0"/>
              </a:spcAft>
              <a:buClr>
                <a:schemeClr val="dk1"/>
              </a:buClr>
              <a:buSzPts val="1090"/>
              <a:buFont typeface="Roboto"/>
              <a:buChar char="●"/>
            </a:pPr>
            <a:r>
              <a:rPr lang="en-US" sz="1090">
                <a:latin typeface="Roboto"/>
                <a:ea typeface="Roboto"/>
                <a:cs typeface="Roboto"/>
                <a:sym typeface="Roboto"/>
              </a:rPr>
              <a:t>Member of design and launch team for Learn to Skate USA, sanctioned by USA Hockey, U.S. Figure Skating, &amp; U.S. Speedskating</a:t>
            </a:r>
            <a:endParaRPr sz="1090">
              <a:latin typeface="Roboto"/>
              <a:ea typeface="Roboto"/>
              <a:cs typeface="Roboto"/>
              <a:sym typeface="Roboto"/>
            </a:endParaRPr>
          </a:p>
          <a:p>
            <a:pPr indent="-297815" lvl="0" marL="457200" rtl="0" algn="l">
              <a:lnSpc>
                <a:spcPct val="105000"/>
              </a:lnSpc>
              <a:spcBef>
                <a:spcPts val="0"/>
              </a:spcBef>
              <a:spcAft>
                <a:spcPts val="0"/>
              </a:spcAft>
              <a:buClr>
                <a:schemeClr val="dk1"/>
              </a:buClr>
              <a:buSzPts val="1090"/>
              <a:buFont typeface="Roboto"/>
              <a:buChar char="●"/>
            </a:pPr>
            <a:r>
              <a:rPr lang="en-US" sz="1090">
                <a:latin typeface="Roboto"/>
                <a:ea typeface="Roboto"/>
                <a:cs typeface="Roboto"/>
                <a:sym typeface="Roboto"/>
              </a:rPr>
              <a:t>Trained skating coaches on six continents as a Coach Developer for the International Skating Union’s Worldwide Coaching Framework</a:t>
            </a:r>
            <a:endParaRPr sz="1090">
              <a:latin typeface="Roboto"/>
              <a:ea typeface="Roboto"/>
              <a:cs typeface="Roboto"/>
              <a:sym typeface="Roboto"/>
            </a:endParaRPr>
          </a:p>
          <a:p>
            <a:pPr indent="-297815" lvl="0" marL="457200" rtl="0" algn="l">
              <a:lnSpc>
                <a:spcPct val="105000"/>
              </a:lnSpc>
              <a:spcBef>
                <a:spcPts val="0"/>
              </a:spcBef>
              <a:spcAft>
                <a:spcPts val="0"/>
              </a:spcAft>
              <a:buClr>
                <a:schemeClr val="dk1"/>
              </a:buClr>
              <a:buSzPts val="1090"/>
              <a:buFont typeface="Roboto"/>
              <a:buChar char="●"/>
            </a:pPr>
            <a:r>
              <a:rPr lang="en-US" sz="1090">
                <a:latin typeface="Roboto"/>
                <a:ea typeface="Roboto"/>
                <a:cs typeface="Roboto"/>
                <a:sym typeface="Roboto"/>
              </a:rPr>
              <a:t>B.A. in Psychology, Carleton College.</a:t>
            </a:r>
            <a:endParaRPr sz="1090">
              <a:latin typeface="Roboto"/>
              <a:ea typeface="Roboto"/>
              <a:cs typeface="Roboto"/>
              <a:sym typeface="Roboto"/>
            </a:endParaRPr>
          </a:p>
          <a:p>
            <a:pPr indent="0" lvl="0" marL="0" rtl="0" algn="l">
              <a:lnSpc>
                <a:spcPct val="105000"/>
              </a:lnSpc>
              <a:spcBef>
                <a:spcPts val="1200"/>
              </a:spcBef>
              <a:spcAft>
                <a:spcPts val="0"/>
              </a:spcAft>
              <a:buClr>
                <a:schemeClr val="dk1"/>
              </a:buClr>
              <a:buSzPts val="605"/>
              <a:buFont typeface="Arial"/>
              <a:buNone/>
            </a:pPr>
            <a:r>
              <a:rPr lang="en-US" sz="1090">
                <a:latin typeface="Roboto"/>
                <a:ea typeface="Roboto"/>
                <a:cs typeface="Roboto"/>
                <a:sym typeface="Roboto"/>
              </a:rPr>
              <a:t>Karri Nachtigal</a:t>
            </a:r>
            <a:endParaRPr sz="1090">
              <a:latin typeface="Roboto"/>
              <a:ea typeface="Roboto"/>
              <a:cs typeface="Roboto"/>
              <a:sym typeface="Roboto"/>
            </a:endParaRPr>
          </a:p>
          <a:p>
            <a:pPr indent="-297815" lvl="0" marL="457200" rtl="0" algn="l">
              <a:lnSpc>
                <a:spcPct val="105000"/>
              </a:lnSpc>
              <a:spcBef>
                <a:spcPts val="1200"/>
              </a:spcBef>
              <a:spcAft>
                <a:spcPts val="0"/>
              </a:spcAft>
              <a:buClr>
                <a:schemeClr val="dk1"/>
              </a:buClr>
              <a:buSzPts val="1090"/>
              <a:buFont typeface="Roboto"/>
              <a:buChar char="●"/>
            </a:pPr>
            <a:r>
              <a:rPr lang="en-US" sz="1090">
                <a:latin typeface="Roboto"/>
                <a:ea typeface="Roboto"/>
                <a:cs typeface="Roboto"/>
                <a:sym typeface="Roboto"/>
              </a:rPr>
              <a:t>Head Coach for the District 196 Figure Skating team</a:t>
            </a:r>
            <a:endParaRPr sz="1090">
              <a:latin typeface="Roboto"/>
              <a:ea typeface="Roboto"/>
              <a:cs typeface="Roboto"/>
              <a:sym typeface="Roboto"/>
            </a:endParaRPr>
          </a:p>
          <a:p>
            <a:pPr indent="-297815" lvl="0" marL="457200" rtl="0" algn="l">
              <a:lnSpc>
                <a:spcPct val="105000"/>
              </a:lnSpc>
              <a:spcBef>
                <a:spcPts val="0"/>
              </a:spcBef>
              <a:spcAft>
                <a:spcPts val="0"/>
              </a:spcAft>
              <a:buClr>
                <a:schemeClr val="dk1"/>
              </a:buClr>
              <a:buSzPts val="1090"/>
              <a:buFont typeface="Roboto"/>
              <a:buChar char="●"/>
            </a:pPr>
            <a:r>
              <a:rPr lang="en-US" sz="1090">
                <a:latin typeface="Roboto"/>
                <a:ea typeface="Roboto"/>
                <a:cs typeface="Roboto"/>
                <a:sym typeface="Roboto"/>
              </a:rPr>
              <a:t>Career skating professional at four organizations in the South Metro area</a:t>
            </a:r>
            <a:endParaRPr sz="1090">
              <a:latin typeface="Roboto"/>
              <a:ea typeface="Roboto"/>
              <a:cs typeface="Roboto"/>
              <a:sym typeface="Roboto"/>
            </a:endParaRPr>
          </a:p>
          <a:p>
            <a:pPr indent="-297815" lvl="0" marL="457200" rtl="0" algn="l">
              <a:lnSpc>
                <a:spcPct val="105000"/>
              </a:lnSpc>
              <a:spcBef>
                <a:spcPts val="0"/>
              </a:spcBef>
              <a:spcAft>
                <a:spcPts val="0"/>
              </a:spcAft>
              <a:buClr>
                <a:schemeClr val="dk1"/>
              </a:buClr>
              <a:buSzPts val="1090"/>
              <a:buFont typeface="Roboto"/>
              <a:buChar char="●"/>
            </a:pPr>
            <a:r>
              <a:rPr lang="en-US" sz="1090">
                <a:latin typeface="Roboto"/>
                <a:ea typeface="Roboto"/>
                <a:cs typeface="Roboto"/>
                <a:sym typeface="Roboto"/>
              </a:rPr>
              <a:t>Guided District 196 to top 3 finishes at the International Skating Institute National Competition for past 5 years</a:t>
            </a:r>
            <a:endParaRPr sz="1090">
              <a:latin typeface="Roboto"/>
              <a:ea typeface="Roboto"/>
              <a:cs typeface="Roboto"/>
              <a:sym typeface="Roboto"/>
            </a:endParaRPr>
          </a:p>
          <a:p>
            <a:pPr indent="-297815" lvl="0" marL="457200" rtl="0" algn="l">
              <a:lnSpc>
                <a:spcPct val="105000"/>
              </a:lnSpc>
              <a:spcBef>
                <a:spcPts val="0"/>
              </a:spcBef>
              <a:spcAft>
                <a:spcPts val="0"/>
              </a:spcAft>
              <a:buClr>
                <a:schemeClr val="dk1"/>
              </a:buClr>
              <a:buSzPts val="1090"/>
              <a:buFont typeface="Roboto"/>
              <a:buChar char="●"/>
            </a:pPr>
            <a:r>
              <a:rPr lang="en-US" sz="1090">
                <a:latin typeface="Roboto"/>
                <a:ea typeface="Roboto"/>
                <a:cs typeface="Roboto"/>
                <a:sym typeface="Roboto"/>
              </a:rPr>
              <a:t>B.S. in Education with a minor in Psychology, University of North Dakota</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74" name="Shape 274"/>
        <p:cNvGrpSpPr/>
        <p:nvPr/>
      </p:nvGrpSpPr>
      <p:grpSpPr>
        <a:xfrm>
          <a:off x="0" y="0"/>
          <a:ext cx="0" cy="0"/>
          <a:chOff x="0" y="0"/>
          <a:chExt cx="0" cy="0"/>
        </a:xfrm>
      </p:grpSpPr>
      <p:pic>
        <p:nvPicPr>
          <p:cNvPr id="275" name="Google Shape;275;g30977ea0a93_0_0"/>
          <p:cNvPicPr preferRelativeResize="0"/>
          <p:nvPr/>
        </p:nvPicPr>
        <p:blipFill rotWithShape="1">
          <a:blip r:embed="rId4">
            <a:alphaModFix/>
          </a:blip>
          <a:srcRect b="0" l="0" r="0" t="0"/>
          <a:stretch/>
        </p:blipFill>
        <p:spPr>
          <a:xfrm>
            <a:off x="0" y="0"/>
            <a:ext cx="12192000" cy="6858000"/>
          </a:xfrm>
          <a:prstGeom prst="rect">
            <a:avLst/>
          </a:prstGeom>
          <a:noFill/>
          <a:ln>
            <a:noFill/>
          </a:ln>
        </p:spPr>
      </p:pic>
      <p:sp>
        <p:nvSpPr>
          <p:cNvPr id="276" name="Google Shape;276;g30977ea0a93_0_0"/>
          <p:cNvSpPr/>
          <p:nvPr/>
        </p:nvSpPr>
        <p:spPr>
          <a:xfrm>
            <a:off x="1" y="0"/>
            <a:ext cx="11979900" cy="6644100"/>
          </a:xfrm>
          <a:prstGeom prst="rect">
            <a:avLst/>
          </a:prstGeom>
          <a:blipFill rotWithShape="1">
            <a:blip r:embed="rId3">
              <a:alphaModFix/>
            </a:blip>
            <a:stretch>
              <a:fillRect b="0" l="0" r="0" t="0"/>
            </a:stretch>
          </a:blipFill>
          <a:ln>
            <a:noFill/>
          </a:ln>
          <a:effectLst>
            <a:outerShdw blurRad="98425" rotWithShape="0" algn="tl" dir="4380000" dist="76200">
              <a:srgbClr val="000000">
                <a:alpha val="6745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7" name="Google Shape;277;g30977ea0a93_0_0"/>
          <p:cNvSpPr/>
          <p:nvPr/>
        </p:nvSpPr>
        <p:spPr>
          <a:xfrm>
            <a:off x="-25397" y="0"/>
            <a:ext cx="11773291" cy="6419514"/>
          </a:xfrm>
          <a:custGeom>
            <a:rect b="b" l="l" r="r" t="t"/>
            <a:pathLst>
              <a:path extrusionOk="0" h="6419514" w="11773291">
                <a:moveTo>
                  <a:pt x="11750059" y="0"/>
                </a:moveTo>
                <a:lnTo>
                  <a:pt x="11773291" y="6419514"/>
                </a:lnTo>
                <a:lnTo>
                  <a:pt x="0" y="6411047"/>
                </a:lnTo>
              </a:path>
            </a:pathLst>
          </a:custGeom>
          <a:noFill/>
          <a:ln cap="flat" cmpd="sng" w="82550">
            <a:solidFill>
              <a:srgbClr val="7F7F7F"/>
            </a:solidFill>
            <a:prstDash val="solid"/>
            <a:miter lim="800000"/>
            <a:headEnd len="sm" w="sm" type="none"/>
            <a:tailEnd len="sm" w="sm" type="none"/>
          </a:ln>
        </p:spPr>
      </p:sp>
      <p:sp>
        <p:nvSpPr>
          <p:cNvPr id="278" name="Google Shape;278;g30977ea0a93_0_0"/>
          <p:cNvSpPr/>
          <p:nvPr/>
        </p:nvSpPr>
        <p:spPr>
          <a:xfrm>
            <a:off x="0" y="0"/>
            <a:ext cx="4654200" cy="6380700"/>
          </a:xfrm>
          <a:prstGeom prst="rect">
            <a:avLst/>
          </a:prstGeom>
          <a:gradFill>
            <a:gsLst>
              <a:gs pos="0">
                <a:schemeClr val="accent1"/>
              </a:gs>
              <a:gs pos="34000">
                <a:schemeClr val="accent1"/>
              </a:gs>
              <a:gs pos="100000">
                <a:srgbClr val="6E0809"/>
              </a:gs>
            </a:gsLst>
            <a:lin ang="8100019"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9" name="Google Shape;279;g30977ea0a93_0_0"/>
          <p:cNvSpPr txBox="1"/>
          <p:nvPr>
            <p:ph type="title"/>
          </p:nvPr>
        </p:nvSpPr>
        <p:spPr>
          <a:xfrm>
            <a:off x="115425" y="685800"/>
            <a:ext cx="4538700" cy="48471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FFFFFF"/>
              </a:buClr>
              <a:buSzPts val="4800"/>
              <a:buFont typeface="Impact"/>
              <a:buNone/>
            </a:pPr>
            <a:r>
              <a:rPr lang="en-US" sz="4800">
                <a:solidFill>
                  <a:srgbClr val="FFFFFF"/>
                </a:solidFill>
              </a:rPr>
              <a:t>Locker Room Monitor </a:t>
            </a:r>
            <a:r>
              <a:rPr lang="en-US" sz="4800">
                <a:solidFill>
                  <a:srgbClr val="FFFFFF"/>
                </a:solidFill>
              </a:rPr>
              <a:t>:</a:t>
            </a:r>
            <a:endParaRPr sz="4800">
              <a:solidFill>
                <a:srgbClr val="FFFFFF"/>
              </a:solidFill>
            </a:endParaRPr>
          </a:p>
          <a:p>
            <a:pPr indent="0" lvl="0" marL="0" rtl="0" algn="ctr">
              <a:lnSpc>
                <a:spcPct val="90000"/>
              </a:lnSpc>
              <a:spcBef>
                <a:spcPts val="0"/>
              </a:spcBef>
              <a:spcAft>
                <a:spcPts val="0"/>
              </a:spcAft>
              <a:buClr>
                <a:srgbClr val="FFFFFF"/>
              </a:buClr>
              <a:buSzPts val="4800"/>
              <a:buFont typeface="Impact"/>
              <a:buNone/>
            </a:pPr>
            <a:r>
              <a:t/>
            </a:r>
            <a:endParaRPr/>
          </a:p>
        </p:txBody>
      </p:sp>
      <p:sp>
        <p:nvSpPr>
          <p:cNvPr id="280" name="Google Shape;280;g30977ea0a93_0_0"/>
          <p:cNvSpPr txBox="1"/>
          <p:nvPr>
            <p:ph idx="1" type="body"/>
          </p:nvPr>
        </p:nvSpPr>
        <p:spPr>
          <a:xfrm>
            <a:off x="4775825" y="79400"/>
            <a:ext cx="6839100" cy="6090000"/>
          </a:xfrm>
          <a:prstGeom prst="rect">
            <a:avLst/>
          </a:prstGeom>
          <a:noFill/>
          <a:ln>
            <a:noFill/>
          </a:ln>
        </p:spPr>
        <p:txBody>
          <a:bodyPr anchorCtr="0" anchor="ctr" bIns="45700" lIns="91425" spcFirstLastPara="1" rIns="91425" wrap="square" tIns="45700">
            <a:normAutofit fontScale="77500" lnSpcReduction="20000"/>
          </a:bodyPr>
          <a:lstStyle/>
          <a:p>
            <a:pPr indent="0" lvl="0" marL="0" rtl="0" algn="l">
              <a:lnSpc>
                <a:spcPct val="115000"/>
              </a:lnSpc>
              <a:spcBef>
                <a:spcPts val="0"/>
              </a:spcBef>
              <a:spcAft>
                <a:spcPts val="0"/>
              </a:spcAft>
              <a:buClr>
                <a:schemeClr val="dk1"/>
              </a:buClr>
              <a:buSzPct val="46808"/>
              <a:buFont typeface="Arial"/>
              <a:buNone/>
            </a:pPr>
            <a:r>
              <a:rPr lang="en-US" sz="2350"/>
              <a:t>USA Hockey requires that at least one same sex adult be present to monitor the locker room during all team events. This adult is known as a Locker Room Monitor and is responsible for: </a:t>
            </a:r>
            <a:endParaRPr sz="2350"/>
          </a:p>
          <a:p>
            <a:pPr indent="-344249" lvl="0" marL="457200" rtl="0" algn="l">
              <a:lnSpc>
                <a:spcPct val="115000"/>
              </a:lnSpc>
              <a:spcBef>
                <a:spcPts val="1200"/>
              </a:spcBef>
              <a:spcAft>
                <a:spcPts val="0"/>
              </a:spcAft>
              <a:buClr>
                <a:schemeClr val="dk1"/>
              </a:buClr>
              <a:buSzPct val="100000"/>
              <a:buFont typeface="Impact"/>
              <a:buChar char="●"/>
            </a:pPr>
            <a:r>
              <a:rPr lang="en-US" sz="2350"/>
              <a:t>Ensuring that only approved team personnel, family members, and participants are in the locker room </a:t>
            </a:r>
            <a:endParaRPr sz="2350"/>
          </a:p>
          <a:p>
            <a:pPr indent="-344249" lvl="0" marL="457200" rtl="0" algn="l">
              <a:lnSpc>
                <a:spcPct val="115000"/>
              </a:lnSpc>
              <a:spcBef>
                <a:spcPts val="0"/>
              </a:spcBef>
              <a:spcAft>
                <a:spcPts val="0"/>
              </a:spcAft>
              <a:buClr>
                <a:schemeClr val="dk1"/>
              </a:buClr>
              <a:buSzPct val="100000"/>
              <a:buFont typeface="Impact"/>
              <a:buChar char="●"/>
            </a:pPr>
            <a:r>
              <a:rPr lang="en-US" sz="2350"/>
              <a:t>Supervising conduct in the locker room </a:t>
            </a:r>
            <a:endParaRPr sz="2350"/>
          </a:p>
          <a:p>
            <a:pPr indent="-344249" lvl="0" marL="457200" rtl="0" algn="l">
              <a:lnSpc>
                <a:spcPct val="115000"/>
              </a:lnSpc>
              <a:spcBef>
                <a:spcPts val="0"/>
              </a:spcBef>
              <a:spcAft>
                <a:spcPts val="0"/>
              </a:spcAft>
              <a:buClr>
                <a:schemeClr val="dk1"/>
              </a:buClr>
              <a:buSzPct val="100000"/>
              <a:buFont typeface="Impact"/>
              <a:buChar char="●"/>
            </a:pPr>
            <a:r>
              <a:rPr lang="en-US" sz="2350"/>
              <a:t>Preventing, reducing, and eliminating harmful behavior </a:t>
            </a:r>
            <a:endParaRPr sz="2350"/>
          </a:p>
          <a:p>
            <a:pPr indent="-344249" lvl="0" marL="457200" rtl="0" algn="l">
              <a:lnSpc>
                <a:spcPct val="115000"/>
              </a:lnSpc>
              <a:spcBef>
                <a:spcPts val="0"/>
              </a:spcBef>
              <a:spcAft>
                <a:spcPts val="0"/>
              </a:spcAft>
              <a:buClr>
                <a:schemeClr val="dk1"/>
              </a:buClr>
              <a:buSzPct val="100000"/>
              <a:buFont typeface="Impact"/>
              <a:buChar char="●"/>
            </a:pPr>
            <a:r>
              <a:rPr lang="en-US" sz="2350"/>
              <a:t>Upholding a safe environment </a:t>
            </a:r>
            <a:endParaRPr sz="2350"/>
          </a:p>
          <a:p>
            <a:pPr indent="0" lvl="0" marL="0" rtl="0" algn="l">
              <a:lnSpc>
                <a:spcPct val="115000"/>
              </a:lnSpc>
              <a:spcBef>
                <a:spcPts val="1200"/>
              </a:spcBef>
              <a:spcAft>
                <a:spcPts val="0"/>
              </a:spcAft>
              <a:buClr>
                <a:schemeClr val="dk1"/>
              </a:buClr>
              <a:buSzPct val="46808"/>
              <a:buFont typeface="Arial"/>
              <a:buNone/>
            </a:pPr>
            <a:r>
              <a:rPr lang="en-US" sz="2350"/>
              <a:t>Locker Room Monitors must: Be screened and trained, Appear on the team's USA Hockey roster, Complete SafeSport Training, and Complete a background check. </a:t>
            </a:r>
            <a:endParaRPr sz="2350"/>
          </a:p>
          <a:p>
            <a:pPr indent="0" lvl="0" marL="0" rtl="0" algn="l">
              <a:lnSpc>
                <a:spcPct val="112500"/>
              </a:lnSpc>
              <a:spcBef>
                <a:spcPts val="1200"/>
              </a:spcBef>
              <a:spcAft>
                <a:spcPts val="0"/>
              </a:spcAft>
              <a:buClr>
                <a:schemeClr val="dk1"/>
              </a:buClr>
              <a:buSzPct val="46808"/>
              <a:buFont typeface="Arial"/>
              <a:buNone/>
            </a:pPr>
            <a:r>
              <a:rPr lang="en-US" sz="2350"/>
              <a:t>Step 1: Register with USA Hockey</a:t>
            </a:r>
            <a:endParaRPr sz="2350"/>
          </a:p>
          <a:p>
            <a:pPr indent="0" lvl="0" marL="0" rtl="0" algn="l">
              <a:lnSpc>
                <a:spcPct val="112500"/>
              </a:lnSpc>
              <a:spcBef>
                <a:spcPts val="0"/>
              </a:spcBef>
              <a:spcAft>
                <a:spcPts val="0"/>
              </a:spcAft>
              <a:buClr>
                <a:schemeClr val="dk1"/>
              </a:buClr>
              <a:buSzPct val="46808"/>
              <a:buFont typeface="Arial"/>
              <a:buNone/>
            </a:pPr>
            <a:r>
              <a:rPr lang="en-US" sz="2350"/>
              <a:t>Step 2: Complete Background Screening- Note- There is a $30 fee but the association will reimburse.</a:t>
            </a:r>
            <a:endParaRPr sz="2350"/>
          </a:p>
          <a:p>
            <a:pPr indent="0" lvl="0" marL="0" rtl="0" algn="l">
              <a:lnSpc>
                <a:spcPct val="112500"/>
              </a:lnSpc>
              <a:spcBef>
                <a:spcPts val="0"/>
              </a:spcBef>
              <a:spcAft>
                <a:spcPts val="0"/>
              </a:spcAft>
              <a:buSzPct val="46808"/>
              <a:buNone/>
            </a:pPr>
            <a:r>
              <a:rPr lang="en-US" sz="2350"/>
              <a:t>Step 3: Complete SafeSport Training</a:t>
            </a:r>
            <a:endParaRPr sz="2350"/>
          </a:p>
          <a:p>
            <a:pPr indent="0" lvl="0" marL="0" rtl="0" algn="l">
              <a:lnSpc>
                <a:spcPct val="112500"/>
              </a:lnSpc>
              <a:spcBef>
                <a:spcPts val="0"/>
              </a:spcBef>
              <a:spcAft>
                <a:spcPts val="0"/>
              </a:spcAft>
              <a:buSzPct val="46808"/>
              <a:buNone/>
            </a:pPr>
            <a:r>
              <a:t/>
            </a:r>
            <a:endParaRPr sz="2350"/>
          </a:p>
          <a:p>
            <a:pPr indent="0" lvl="0" marL="0" rtl="0" algn="l">
              <a:lnSpc>
                <a:spcPct val="112500"/>
              </a:lnSpc>
              <a:spcBef>
                <a:spcPts val="0"/>
              </a:spcBef>
              <a:spcAft>
                <a:spcPts val="0"/>
              </a:spcAft>
              <a:buClr>
                <a:schemeClr val="dk1"/>
              </a:buClr>
              <a:buSzPct val="46808"/>
              <a:buFont typeface="Arial"/>
              <a:buNone/>
            </a:pPr>
            <a:r>
              <a:rPr lang="en-US" sz="2350"/>
              <a:t>For complete instructions, please visit our website under “Home” then “Parents” tab and contact your team manager for any questions.</a:t>
            </a:r>
            <a:endParaRPr sz="2350"/>
          </a:p>
          <a:p>
            <a:pPr indent="0" lvl="0" marL="0" rtl="0" algn="l">
              <a:lnSpc>
                <a:spcPct val="110000"/>
              </a:lnSpc>
              <a:spcBef>
                <a:spcPts val="1000"/>
              </a:spcBef>
              <a:spcAft>
                <a:spcPts val="0"/>
              </a:spcAft>
              <a:buSzPct val="67692"/>
              <a:buNone/>
            </a:pPr>
            <a:r>
              <a:t/>
            </a:r>
            <a:endParaRPr sz="2600"/>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4" name="Shape 284"/>
        <p:cNvGrpSpPr/>
        <p:nvPr/>
      </p:nvGrpSpPr>
      <p:grpSpPr>
        <a:xfrm>
          <a:off x="0" y="0"/>
          <a:ext cx="0" cy="0"/>
          <a:chOff x="0" y="0"/>
          <a:chExt cx="0" cy="0"/>
        </a:xfrm>
      </p:grpSpPr>
      <p:sp>
        <p:nvSpPr>
          <p:cNvPr id="285" name="Google Shape;285;p9"/>
          <p:cNvSpPr txBox="1"/>
          <p:nvPr>
            <p:ph type="title"/>
          </p:nvPr>
        </p:nvSpPr>
        <p:spPr>
          <a:xfrm>
            <a:off x="588114" y="86925"/>
            <a:ext cx="10396800" cy="11520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accent1"/>
              </a:buClr>
              <a:buSzPts val="5400"/>
              <a:buFont typeface="Impact"/>
              <a:buNone/>
            </a:pPr>
            <a:r>
              <a:rPr lang="en-US"/>
              <a:t>NORTHFIELD ARENA</a:t>
            </a:r>
            <a:endParaRPr/>
          </a:p>
        </p:txBody>
      </p:sp>
      <p:sp>
        <p:nvSpPr>
          <p:cNvPr id="286" name="Google Shape;286;p9"/>
          <p:cNvSpPr txBox="1"/>
          <p:nvPr>
            <p:ph idx="1" type="body"/>
          </p:nvPr>
        </p:nvSpPr>
        <p:spPr>
          <a:xfrm>
            <a:off x="685800" y="2063396"/>
            <a:ext cx="10394707" cy="3311189"/>
          </a:xfrm>
          <a:prstGeom prst="rect">
            <a:avLst/>
          </a:prstGeom>
          <a:noFill/>
          <a:ln>
            <a:noFill/>
          </a:ln>
        </p:spPr>
        <p:txBody>
          <a:bodyPr anchorCtr="0" anchor="ctr" bIns="45700" lIns="91425" spcFirstLastPara="1" rIns="91425" wrap="square" tIns="45700">
            <a:normAutofit/>
          </a:bodyPr>
          <a:lstStyle/>
          <a:p>
            <a:pPr indent="0" lvl="0" marL="0" rtl="0" algn="l">
              <a:lnSpc>
                <a:spcPct val="120000"/>
              </a:lnSpc>
              <a:spcBef>
                <a:spcPts val="0"/>
              </a:spcBef>
              <a:spcAft>
                <a:spcPts val="0"/>
              </a:spcAft>
              <a:buSzPts val="3200"/>
              <a:buNone/>
            </a:pPr>
            <a:r>
              <a:rPr lang="en-US"/>
              <a:t>A FEW THINGS TO NOTE ABOUT USE OF THE NORTHFIELD ICE ARENA: </a:t>
            </a:r>
            <a:endParaRPr/>
          </a:p>
          <a:p>
            <a:pPr indent="-228600" lvl="0" marL="228600" rtl="0" algn="l">
              <a:lnSpc>
                <a:spcPct val="120000"/>
              </a:lnSpc>
              <a:spcBef>
                <a:spcPts val="1000"/>
              </a:spcBef>
              <a:spcAft>
                <a:spcPts val="0"/>
              </a:spcAft>
              <a:buSzPts val="3200"/>
              <a:buChar char="•"/>
            </a:pPr>
            <a:r>
              <a:rPr lang="en-US" cap="none"/>
              <a:t>Please utilize the assigned locker room for putting on and taking off gear. Help us keep our small lobby open and accessible. </a:t>
            </a:r>
            <a:endParaRPr/>
          </a:p>
          <a:p>
            <a:pPr indent="-228600" lvl="0" marL="228600" rtl="0" algn="l">
              <a:lnSpc>
                <a:spcPct val="120000"/>
              </a:lnSpc>
              <a:spcBef>
                <a:spcPts val="1000"/>
              </a:spcBef>
              <a:spcAft>
                <a:spcPts val="0"/>
              </a:spcAft>
              <a:buSzPts val="3200"/>
              <a:buChar char="•"/>
            </a:pPr>
            <a:r>
              <a:rPr lang="en-US" cap="none"/>
              <a:t>Locker room assignment can be found on the larger screen inside the sliding entry door. </a:t>
            </a:r>
            <a:endParaRPr/>
          </a:p>
          <a:p>
            <a:pPr indent="-228600" lvl="0" marL="228600" rtl="0" algn="l">
              <a:lnSpc>
                <a:spcPct val="120000"/>
              </a:lnSpc>
              <a:spcBef>
                <a:spcPts val="1000"/>
              </a:spcBef>
              <a:spcAft>
                <a:spcPts val="0"/>
              </a:spcAft>
              <a:buSzPts val="3200"/>
              <a:buChar char="•"/>
            </a:pPr>
            <a:r>
              <a:rPr lang="en-US" cap="none"/>
              <a:t> Never allow your child on the ice if the Zamboni is out for a resurface. </a:t>
            </a:r>
            <a:endParaRPr/>
          </a:p>
          <a:p>
            <a:pPr indent="-228600" lvl="0" marL="228600" rtl="0" algn="l">
              <a:lnSpc>
                <a:spcPct val="120000"/>
              </a:lnSpc>
              <a:spcBef>
                <a:spcPts val="1000"/>
              </a:spcBef>
              <a:spcAft>
                <a:spcPts val="0"/>
              </a:spcAft>
              <a:buSzPts val="3200"/>
              <a:buChar char="•"/>
            </a:pPr>
            <a:r>
              <a:rPr lang="en-US" cap="none"/>
              <a:t>All players should wait near the ice door for the coach to enter first. </a:t>
            </a:r>
            <a:endParaRPr/>
          </a:p>
          <a:p>
            <a:pPr indent="-228600" lvl="0" marL="228600" rtl="0" algn="l">
              <a:lnSpc>
                <a:spcPct val="120000"/>
              </a:lnSpc>
              <a:spcBef>
                <a:spcPts val="1000"/>
              </a:spcBef>
              <a:spcAft>
                <a:spcPts val="0"/>
              </a:spcAft>
              <a:buSzPts val="3200"/>
              <a:buChar char="•"/>
            </a:pPr>
            <a:r>
              <a:rPr lang="en-US" cap="none"/>
              <a:t>There is a lost-and-found barrel near the concessions stand. </a:t>
            </a:r>
            <a:endParaRPr/>
          </a:p>
          <a:p>
            <a:pPr indent="-25400" lvl="0" marL="228600" rtl="0" algn="l">
              <a:lnSpc>
                <a:spcPct val="120000"/>
              </a:lnSpc>
              <a:spcBef>
                <a:spcPts val="1000"/>
              </a:spcBef>
              <a:spcAft>
                <a:spcPts val="0"/>
              </a:spcAft>
              <a:buSzPts val="3200"/>
              <a:buNone/>
            </a:pPr>
            <a:r>
              <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90" name="Shape 290"/>
        <p:cNvGrpSpPr/>
        <p:nvPr/>
      </p:nvGrpSpPr>
      <p:grpSpPr>
        <a:xfrm>
          <a:off x="0" y="0"/>
          <a:ext cx="0" cy="0"/>
          <a:chOff x="0" y="0"/>
          <a:chExt cx="0" cy="0"/>
        </a:xfrm>
      </p:grpSpPr>
      <p:sp>
        <p:nvSpPr>
          <p:cNvPr id="291" name="Google Shape;291;p4"/>
          <p:cNvSpPr/>
          <p:nvPr/>
        </p:nvSpPr>
        <p:spPr>
          <a:xfrm>
            <a:off x="0" y="0"/>
            <a:ext cx="12192000" cy="6858000"/>
          </a:xfrm>
          <a:prstGeom prst="rect">
            <a:avLst/>
          </a:prstGeom>
          <a:blipFill rotWithShape="1">
            <a:blip r:embed="rId3">
              <a:alphaModFix/>
            </a:blip>
            <a:stretch>
              <a:fillRect b="0" l="0" r="0" t="0"/>
            </a:stretch>
          </a:blip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Impact"/>
              <a:ea typeface="Impact"/>
              <a:cs typeface="Impact"/>
              <a:sym typeface="Impact"/>
            </a:endParaRPr>
          </a:p>
        </p:txBody>
      </p:sp>
      <p:sp>
        <p:nvSpPr>
          <p:cNvPr id="292" name="Google Shape;292;p4"/>
          <p:cNvSpPr txBox="1"/>
          <p:nvPr>
            <p:ph type="title"/>
          </p:nvPr>
        </p:nvSpPr>
        <p:spPr>
          <a:xfrm>
            <a:off x="699588" y="136400"/>
            <a:ext cx="10792800" cy="11520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accent1"/>
              </a:buClr>
              <a:buSzPts val="5400"/>
              <a:buFont typeface="Impact"/>
              <a:buNone/>
            </a:pPr>
            <a:r>
              <a:rPr lang="en-US"/>
              <a:t>START-OF-THE-SEASON FAQ</a:t>
            </a:r>
            <a:endParaRPr/>
          </a:p>
        </p:txBody>
      </p:sp>
      <p:sp>
        <p:nvSpPr>
          <p:cNvPr id="293" name="Google Shape;293;p4"/>
          <p:cNvSpPr txBox="1"/>
          <p:nvPr/>
        </p:nvSpPr>
        <p:spPr>
          <a:xfrm>
            <a:off x="848625" y="1359902"/>
            <a:ext cx="10746600" cy="288600"/>
          </a:xfrm>
          <a:prstGeom prst="rect">
            <a:avLst/>
          </a:prstGeom>
          <a:noFill/>
          <a:ln>
            <a:noFill/>
          </a:ln>
        </p:spPr>
        <p:txBody>
          <a:bodyPr anchorCtr="0" anchor="ctr" bIns="76200" lIns="76200" spcFirstLastPara="1" rIns="76200" wrap="square" tIns="76200">
            <a:noAutofit/>
          </a:bodyPr>
          <a:lstStyle/>
          <a:p>
            <a:pPr indent="0" lvl="0" marL="0" marR="0" rtl="0" algn="l">
              <a:lnSpc>
                <a:spcPct val="90000"/>
              </a:lnSpc>
              <a:spcBef>
                <a:spcPts val="0"/>
              </a:spcBef>
              <a:spcAft>
                <a:spcPts val="0"/>
              </a:spcAft>
              <a:buClr>
                <a:schemeClr val="lt1"/>
              </a:buClr>
              <a:buSzPts val="2000"/>
              <a:buFont typeface="Impact"/>
              <a:buNone/>
            </a:pPr>
            <a:r>
              <a:rPr lang="en-US" sz="2000">
                <a:solidFill>
                  <a:schemeClr val="lt1"/>
                </a:solidFill>
                <a:latin typeface="Impact"/>
                <a:ea typeface="Impact"/>
                <a:cs typeface="Impact"/>
                <a:sym typeface="Impact"/>
              </a:rPr>
              <a:t>How will I find out what team my child is on</a:t>
            </a:r>
            <a:r>
              <a:rPr lang="en-US" sz="2000">
                <a:solidFill>
                  <a:schemeClr val="lt1"/>
                </a:solidFill>
                <a:latin typeface="Impact"/>
                <a:ea typeface="Impact"/>
                <a:cs typeface="Impact"/>
                <a:sym typeface="Impact"/>
              </a:rPr>
              <a:t> and who the coaches are</a:t>
            </a:r>
            <a:r>
              <a:rPr lang="en-US" sz="2000">
                <a:solidFill>
                  <a:schemeClr val="lt1"/>
                </a:solidFill>
                <a:latin typeface="Impact"/>
                <a:ea typeface="Impact"/>
                <a:cs typeface="Impact"/>
                <a:sym typeface="Impact"/>
              </a:rPr>
              <a:t>?</a:t>
            </a:r>
            <a:endParaRPr b="0" i="0" sz="1400" u="none" cap="none" strike="noStrike">
              <a:solidFill>
                <a:srgbClr val="000000"/>
              </a:solidFill>
              <a:latin typeface="Arial"/>
              <a:ea typeface="Arial"/>
              <a:cs typeface="Arial"/>
              <a:sym typeface="Arial"/>
            </a:endParaRPr>
          </a:p>
        </p:txBody>
      </p:sp>
      <p:sp>
        <p:nvSpPr>
          <p:cNvPr id="294" name="Google Shape;294;p4"/>
          <p:cNvSpPr txBox="1"/>
          <p:nvPr/>
        </p:nvSpPr>
        <p:spPr>
          <a:xfrm>
            <a:off x="910767" y="1288400"/>
            <a:ext cx="10746600" cy="545100"/>
          </a:xfrm>
          <a:prstGeom prst="rect">
            <a:avLst/>
          </a:prstGeom>
          <a:noFill/>
          <a:ln>
            <a:noFill/>
          </a:ln>
        </p:spPr>
        <p:txBody>
          <a:bodyPr anchorCtr="0" anchor="ctr" bIns="76200" lIns="76200" spcFirstLastPara="1" rIns="76200" wrap="square" tIns="76200">
            <a:noAutofit/>
          </a:bodyPr>
          <a:lstStyle/>
          <a:p>
            <a:pPr indent="0" lvl="0" marL="0" marR="0" rtl="0" algn="l">
              <a:lnSpc>
                <a:spcPct val="90000"/>
              </a:lnSpc>
              <a:spcBef>
                <a:spcPts val="0"/>
              </a:spcBef>
              <a:spcAft>
                <a:spcPts val="0"/>
              </a:spcAft>
              <a:buClr>
                <a:schemeClr val="lt1"/>
              </a:buClr>
              <a:buSzPts val="2000"/>
              <a:buFont typeface="Impact"/>
              <a:buNone/>
            </a:pPr>
            <a:r>
              <a:rPr b="0" i="0" lang="en-US" sz="2000" u="none" cap="none" strike="noStrike">
                <a:solidFill>
                  <a:schemeClr val="lt1"/>
                </a:solidFill>
                <a:latin typeface="Impact"/>
                <a:ea typeface="Impact"/>
                <a:cs typeface="Impact"/>
                <a:sym typeface="Impact"/>
              </a:rPr>
              <a:t>When will I find out what team my child is on and who the coaches are?</a:t>
            </a:r>
            <a:endParaRPr b="0" i="0" sz="1400" u="none" cap="none" strike="noStrike">
              <a:solidFill>
                <a:srgbClr val="000000"/>
              </a:solidFill>
              <a:latin typeface="Arial"/>
              <a:ea typeface="Arial"/>
              <a:cs typeface="Arial"/>
              <a:sym typeface="Arial"/>
            </a:endParaRPr>
          </a:p>
        </p:txBody>
      </p:sp>
      <p:grpSp>
        <p:nvGrpSpPr>
          <p:cNvPr id="295" name="Google Shape;295;p4"/>
          <p:cNvGrpSpPr/>
          <p:nvPr/>
        </p:nvGrpSpPr>
        <p:grpSpPr>
          <a:xfrm>
            <a:off x="600375" y="1243129"/>
            <a:ext cx="11243100" cy="5504915"/>
            <a:chOff x="-104375" y="167079"/>
            <a:chExt cx="11243100" cy="4371756"/>
          </a:xfrm>
        </p:grpSpPr>
        <p:sp>
          <p:nvSpPr>
            <p:cNvPr id="296" name="Google Shape;296;p4"/>
            <p:cNvSpPr/>
            <p:nvPr/>
          </p:nvSpPr>
          <p:spPr>
            <a:xfrm>
              <a:off x="0" y="167079"/>
              <a:ext cx="10793400" cy="479700"/>
            </a:xfrm>
            <a:prstGeom prst="roundRect">
              <a:avLst>
                <a:gd fmla="val 16667" name="adj"/>
              </a:avLst>
            </a:prstGeom>
            <a:blipFill rotWithShape="1">
              <a:blip r:embed="rId4">
                <a:alphaModFix/>
              </a:blip>
              <a:tile algn="tl" flip="none" tx="0" sx="99997" ty="0" sy="99997"/>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7" name="Google Shape;297;p4"/>
            <p:cNvSpPr/>
            <p:nvPr/>
          </p:nvSpPr>
          <p:spPr>
            <a:xfrm>
              <a:off x="0" y="646779"/>
              <a:ext cx="10793400" cy="548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8" name="Google Shape;298;p4"/>
            <p:cNvSpPr txBox="1"/>
            <p:nvPr/>
          </p:nvSpPr>
          <p:spPr>
            <a:xfrm>
              <a:off x="0" y="646789"/>
              <a:ext cx="10793400" cy="942600"/>
            </a:xfrm>
            <a:prstGeom prst="rect">
              <a:avLst/>
            </a:prstGeom>
            <a:noFill/>
            <a:ln>
              <a:noFill/>
            </a:ln>
          </p:spPr>
          <p:txBody>
            <a:bodyPr anchorCtr="0" anchor="t" bIns="25400" lIns="342675" spcFirstLastPara="1" rIns="142225" wrap="square" tIns="25400">
              <a:noAutofit/>
            </a:bodyPr>
            <a:lstStyle/>
            <a:p>
              <a:pPr indent="0" lvl="1" marL="0" rtl="0" algn="l">
                <a:lnSpc>
                  <a:spcPct val="90000"/>
                </a:lnSpc>
                <a:spcBef>
                  <a:spcPts val="0"/>
                </a:spcBef>
                <a:spcAft>
                  <a:spcPts val="0"/>
                </a:spcAft>
                <a:buClr>
                  <a:schemeClr val="dk1"/>
                </a:buClr>
                <a:buSzPts val="1600"/>
                <a:buFont typeface="Impact"/>
                <a:buNone/>
              </a:pPr>
              <a:r>
                <a:rPr lang="en-US" sz="1600">
                  <a:solidFill>
                    <a:schemeClr val="dk1"/>
                  </a:solidFill>
                </a:rPr>
                <a:t>Bantam &amp; PeeWee Teams will be posted on October 9th @ 4pm.</a:t>
              </a:r>
              <a:endParaRPr sz="1600">
                <a:solidFill>
                  <a:schemeClr val="dk1"/>
                </a:solidFill>
              </a:endParaRPr>
            </a:p>
            <a:p>
              <a:pPr indent="0" lvl="1" marL="0" rtl="0" algn="l">
                <a:lnSpc>
                  <a:spcPct val="90000"/>
                </a:lnSpc>
                <a:spcBef>
                  <a:spcPts val="0"/>
                </a:spcBef>
                <a:spcAft>
                  <a:spcPts val="0"/>
                </a:spcAft>
                <a:buClr>
                  <a:schemeClr val="dk1"/>
                </a:buClr>
                <a:buSzPts val="1600"/>
                <a:buFont typeface="Impact"/>
                <a:buNone/>
              </a:pPr>
              <a:r>
                <a:rPr lang="en-US" sz="1600">
                  <a:solidFill>
                    <a:schemeClr val="dk1"/>
                  </a:solidFill>
                </a:rPr>
                <a:t>Squirt Tryouts: October 21st and 23rd: Teams will be posted on October 24th.</a:t>
              </a:r>
              <a:endParaRPr sz="1600">
                <a:solidFill>
                  <a:schemeClr val="dk1"/>
                </a:solidFill>
              </a:endParaRPr>
            </a:p>
            <a:p>
              <a:pPr indent="-171450" lvl="1" marL="171450" marR="0" rtl="0" algn="l">
                <a:lnSpc>
                  <a:spcPct val="90000"/>
                </a:lnSpc>
                <a:spcBef>
                  <a:spcPts val="320"/>
                </a:spcBef>
                <a:spcAft>
                  <a:spcPts val="0"/>
                </a:spcAft>
                <a:buClr>
                  <a:schemeClr val="dk1"/>
                </a:buClr>
                <a:buSzPts val="1600"/>
                <a:buFont typeface="Impact"/>
                <a:buNone/>
              </a:pPr>
              <a:r>
                <a:rPr lang="en-US" sz="1600">
                  <a:solidFill>
                    <a:schemeClr val="dk1"/>
                  </a:solidFill>
                </a:rPr>
                <a:t>Coaches and Managers (if not already posted) will be determined after tryouts and when teams are formed.</a:t>
              </a:r>
              <a:endParaRPr i="0" sz="1400" u="none" cap="none" strike="noStrike">
                <a:solidFill>
                  <a:srgbClr val="000000"/>
                </a:solidFill>
              </a:endParaRPr>
            </a:p>
          </p:txBody>
        </p:sp>
        <p:sp>
          <p:nvSpPr>
            <p:cNvPr id="299" name="Google Shape;299;p4"/>
            <p:cNvSpPr/>
            <p:nvPr/>
          </p:nvSpPr>
          <p:spPr>
            <a:xfrm>
              <a:off x="0" y="1675029"/>
              <a:ext cx="10793400" cy="7866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0" name="Google Shape;300;p4"/>
            <p:cNvSpPr/>
            <p:nvPr/>
          </p:nvSpPr>
          <p:spPr>
            <a:xfrm>
              <a:off x="0" y="2941329"/>
              <a:ext cx="10793400" cy="7866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1" name="Google Shape;301;p4"/>
            <p:cNvSpPr/>
            <p:nvPr/>
          </p:nvSpPr>
          <p:spPr>
            <a:xfrm>
              <a:off x="0" y="4207629"/>
              <a:ext cx="10793400" cy="3312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2" name="Google Shape;302;p4"/>
            <p:cNvSpPr txBox="1"/>
            <p:nvPr/>
          </p:nvSpPr>
          <p:spPr>
            <a:xfrm>
              <a:off x="-104375" y="4207635"/>
              <a:ext cx="11243100" cy="331200"/>
            </a:xfrm>
            <a:prstGeom prst="rect">
              <a:avLst/>
            </a:prstGeom>
            <a:noFill/>
            <a:ln>
              <a:noFill/>
            </a:ln>
          </p:spPr>
          <p:txBody>
            <a:bodyPr anchorCtr="0" anchor="t" bIns="25400" lIns="342675" spcFirstLastPara="1" rIns="142225" wrap="square" tIns="25400">
              <a:noAutofit/>
            </a:bodyPr>
            <a:lstStyle/>
            <a:p>
              <a:pPr indent="-171450" lvl="1" marL="171450" marR="0" rtl="0" algn="l">
                <a:lnSpc>
                  <a:spcPct val="90000"/>
                </a:lnSpc>
                <a:spcBef>
                  <a:spcPts val="0"/>
                </a:spcBef>
                <a:spcAft>
                  <a:spcPts val="0"/>
                </a:spcAft>
                <a:buClr>
                  <a:schemeClr val="dk1"/>
                </a:buClr>
                <a:buSzPts val="1600"/>
                <a:buFont typeface="Impact"/>
                <a:buNone/>
              </a:pPr>
              <a:r>
                <a:t/>
              </a:r>
              <a:endParaRPr b="0" i="0" sz="1400" u="none" cap="none" strike="noStrike">
                <a:solidFill>
                  <a:srgbClr val="000000"/>
                </a:solidFill>
                <a:latin typeface="Arial"/>
                <a:ea typeface="Arial"/>
                <a:cs typeface="Arial"/>
                <a:sym typeface="Arial"/>
              </a:endParaRPr>
            </a:p>
          </p:txBody>
        </p:sp>
        <p:sp>
          <p:nvSpPr>
            <p:cNvPr id="303" name="Google Shape;303;p4"/>
            <p:cNvSpPr/>
            <p:nvPr/>
          </p:nvSpPr>
          <p:spPr>
            <a:xfrm>
              <a:off x="0" y="1343860"/>
              <a:ext cx="10793400" cy="331200"/>
            </a:xfrm>
            <a:prstGeom prst="roundRect">
              <a:avLst>
                <a:gd fmla="val 16667" name="adj"/>
              </a:avLst>
            </a:prstGeom>
            <a:blipFill rotWithShape="1">
              <a:blip r:embed="rId5">
                <a:alphaModFix/>
              </a:blip>
              <a:tile algn="tl" flip="none" tx="0" sx="99997" ty="0" sy="99997"/>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4" name="Google Shape;304;p4"/>
            <p:cNvSpPr txBox="1"/>
            <p:nvPr/>
          </p:nvSpPr>
          <p:spPr>
            <a:xfrm>
              <a:off x="23425" y="1361883"/>
              <a:ext cx="10746600" cy="229200"/>
            </a:xfrm>
            <a:prstGeom prst="rect">
              <a:avLst/>
            </a:prstGeom>
            <a:noFill/>
            <a:ln>
              <a:noFill/>
            </a:ln>
          </p:spPr>
          <p:txBody>
            <a:bodyPr anchorCtr="0" anchor="ctr" bIns="76200" lIns="76200" spcFirstLastPara="1" rIns="76200" wrap="square" tIns="76200">
              <a:noAutofit/>
            </a:bodyPr>
            <a:lstStyle/>
            <a:p>
              <a:pPr indent="0" lvl="0" marL="0" marR="0" rtl="0" algn="l">
                <a:lnSpc>
                  <a:spcPct val="90000"/>
                </a:lnSpc>
                <a:spcBef>
                  <a:spcPts val="0"/>
                </a:spcBef>
                <a:spcAft>
                  <a:spcPts val="0"/>
                </a:spcAft>
                <a:buClr>
                  <a:schemeClr val="lt1"/>
                </a:buClr>
                <a:buSzPts val="2000"/>
                <a:buFont typeface="Impact"/>
                <a:buNone/>
              </a:pPr>
              <a:r>
                <a:rPr lang="en-US" sz="2000">
                  <a:solidFill>
                    <a:schemeClr val="lt1"/>
                  </a:solidFill>
                  <a:latin typeface="Impact"/>
                  <a:ea typeface="Impact"/>
                  <a:cs typeface="Impact"/>
                  <a:sym typeface="Impact"/>
                </a:rPr>
                <a:t>Team Pictures</a:t>
              </a:r>
              <a:endParaRPr b="0" i="0" sz="1400" u="none" cap="none" strike="noStrike">
                <a:solidFill>
                  <a:srgbClr val="000000"/>
                </a:solidFill>
                <a:latin typeface="Arial"/>
                <a:ea typeface="Arial"/>
                <a:cs typeface="Arial"/>
                <a:sym typeface="Arial"/>
              </a:endParaRPr>
            </a:p>
          </p:txBody>
        </p:sp>
        <p:sp>
          <p:nvSpPr>
            <p:cNvPr id="305" name="Google Shape;305;p4"/>
            <p:cNvSpPr txBox="1"/>
            <p:nvPr/>
          </p:nvSpPr>
          <p:spPr>
            <a:xfrm>
              <a:off x="0" y="1675033"/>
              <a:ext cx="10793400" cy="548400"/>
            </a:xfrm>
            <a:prstGeom prst="rect">
              <a:avLst/>
            </a:prstGeom>
            <a:noFill/>
            <a:ln>
              <a:noFill/>
            </a:ln>
          </p:spPr>
          <p:txBody>
            <a:bodyPr anchorCtr="0" anchor="t" bIns="25400" lIns="342675" spcFirstLastPara="1" rIns="142225" wrap="square" tIns="25400">
              <a:noAutofit/>
            </a:bodyPr>
            <a:lstStyle/>
            <a:p>
              <a:pPr indent="0" lvl="0" marL="0" rtl="0" algn="l">
                <a:lnSpc>
                  <a:spcPct val="115000"/>
                </a:lnSpc>
                <a:spcBef>
                  <a:spcPts val="0"/>
                </a:spcBef>
                <a:spcAft>
                  <a:spcPts val="0"/>
                </a:spcAft>
                <a:buClr>
                  <a:schemeClr val="dk1"/>
                </a:buClr>
                <a:buSzPts val="1100"/>
                <a:buFont typeface="Arial"/>
                <a:buNone/>
              </a:pPr>
              <a:r>
                <a:rPr lang="en-US" sz="1600">
                  <a:solidFill>
                    <a:schemeClr val="dk1"/>
                  </a:solidFill>
                </a:rPr>
                <a:t>Squirt, PeeWee and Bantam pictures will be held at the ice arena on October 29th. More details on the website under “Teams”</a:t>
              </a:r>
              <a:endParaRPr sz="1600">
                <a:solidFill>
                  <a:schemeClr val="dk1"/>
                </a:solidFill>
              </a:endParaRPr>
            </a:p>
            <a:p>
              <a:pPr indent="0" lvl="0" marL="0" rtl="0" algn="l">
                <a:lnSpc>
                  <a:spcPct val="115000"/>
                </a:lnSpc>
                <a:spcBef>
                  <a:spcPts val="1200"/>
                </a:spcBef>
                <a:spcAft>
                  <a:spcPts val="1200"/>
                </a:spcAft>
                <a:buNone/>
              </a:pPr>
              <a:r>
                <a:rPr lang="en-US" sz="1600">
                  <a:solidFill>
                    <a:schemeClr val="dk1"/>
                  </a:solidFill>
                </a:rPr>
                <a:t>Squirt A- 5:30-5:50pm | Squirt B- 5:50-6:10pm | Squirt C- 6:10-6:30pm | Bantam A- 6:35-6:55pm | Bantam B- 6:55-7:15pm | </a:t>
              </a:r>
              <a:r>
                <a:rPr lang="en-US" sz="1600">
                  <a:solidFill>
                    <a:schemeClr val="dk1"/>
                  </a:solidFill>
                </a:rPr>
                <a:t>PeeWee</a:t>
              </a:r>
              <a:r>
                <a:rPr lang="en-US" sz="1600">
                  <a:solidFill>
                    <a:schemeClr val="dk1"/>
                  </a:solidFill>
                </a:rPr>
                <a:t> A- 7:20-7:40pm |PeeWee B- 7:40-8:00pm | PeeWee C- 8:00-8:20pm</a:t>
              </a:r>
              <a:endParaRPr sz="1600">
                <a:solidFill>
                  <a:schemeClr val="dk1"/>
                </a:solidFill>
              </a:endParaRPr>
            </a:p>
          </p:txBody>
        </p:sp>
      </p:grpSp>
      <p:sp>
        <p:nvSpPr>
          <p:cNvPr id="306" name="Google Shape;306;p4"/>
          <p:cNvSpPr txBox="1"/>
          <p:nvPr/>
        </p:nvSpPr>
        <p:spPr>
          <a:xfrm>
            <a:off x="722700" y="1387800"/>
            <a:ext cx="10746600" cy="288600"/>
          </a:xfrm>
          <a:prstGeom prst="rect">
            <a:avLst/>
          </a:prstGeom>
          <a:noFill/>
          <a:ln>
            <a:noFill/>
          </a:ln>
        </p:spPr>
        <p:txBody>
          <a:bodyPr anchorCtr="0" anchor="ctr" bIns="76200" lIns="76200" spcFirstLastPara="1" rIns="76200" wrap="square" tIns="76200">
            <a:noAutofit/>
          </a:bodyPr>
          <a:lstStyle/>
          <a:p>
            <a:pPr indent="0" lvl="0" marL="0" marR="0" rtl="0" algn="l">
              <a:lnSpc>
                <a:spcPct val="90000"/>
              </a:lnSpc>
              <a:spcBef>
                <a:spcPts val="0"/>
              </a:spcBef>
              <a:spcAft>
                <a:spcPts val="0"/>
              </a:spcAft>
              <a:buClr>
                <a:schemeClr val="lt1"/>
              </a:buClr>
              <a:buSzPts val="2000"/>
              <a:buFont typeface="Impact"/>
              <a:buNone/>
            </a:pPr>
            <a:r>
              <a:rPr b="0" i="0" lang="en-US" sz="2000" u="none" cap="none" strike="noStrike">
                <a:solidFill>
                  <a:schemeClr val="lt1"/>
                </a:solidFill>
                <a:latin typeface="Impact"/>
                <a:ea typeface="Impact"/>
                <a:cs typeface="Impact"/>
                <a:sym typeface="Impact"/>
              </a:rPr>
              <a:t>When will I find out what team my child is on and who the coaches are?</a:t>
            </a:r>
            <a:endParaRPr b="0" i="0" sz="1400" u="none" cap="none" strike="noStrike">
              <a:solidFill>
                <a:srgbClr val="000000"/>
              </a:solidFill>
              <a:latin typeface="Arial"/>
              <a:ea typeface="Arial"/>
              <a:cs typeface="Arial"/>
              <a:sym typeface="Arial"/>
            </a:endParaRPr>
          </a:p>
        </p:txBody>
      </p:sp>
      <p:sp>
        <p:nvSpPr>
          <p:cNvPr id="307" name="Google Shape;307;p4"/>
          <p:cNvSpPr txBox="1"/>
          <p:nvPr/>
        </p:nvSpPr>
        <p:spPr>
          <a:xfrm>
            <a:off x="722692" y="4789550"/>
            <a:ext cx="10746600" cy="545100"/>
          </a:xfrm>
          <a:prstGeom prst="rect">
            <a:avLst/>
          </a:prstGeom>
          <a:noFill/>
          <a:ln>
            <a:noFill/>
          </a:ln>
        </p:spPr>
        <p:txBody>
          <a:bodyPr anchorCtr="0" anchor="ctr" bIns="76200" lIns="76200" spcFirstLastPara="1" rIns="76200" wrap="square" tIns="76200">
            <a:noAutofit/>
          </a:bodyPr>
          <a:lstStyle/>
          <a:p>
            <a:pPr indent="0" lvl="0" marL="0" marR="0" rtl="0" algn="l">
              <a:lnSpc>
                <a:spcPct val="90000"/>
              </a:lnSpc>
              <a:spcBef>
                <a:spcPts val="0"/>
              </a:spcBef>
              <a:spcAft>
                <a:spcPts val="0"/>
              </a:spcAft>
              <a:buClr>
                <a:schemeClr val="lt1"/>
              </a:buClr>
              <a:buSzPts val="2000"/>
              <a:buFont typeface="Impact"/>
              <a:buNone/>
            </a:pPr>
            <a:r>
              <a:rPr b="0" i="0" lang="en-US" sz="2000" u="none" cap="none" strike="noStrike">
                <a:solidFill>
                  <a:schemeClr val="lt1"/>
                </a:solidFill>
                <a:latin typeface="Impact"/>
                <a:ea typeface="Impact"/>
                <a:cs typeface="Impact"/>
                <a:sym typeface="Impact"/>
              </a:rPr>
              <a:t>When will I find out what team my child is on and who the coaches are?</a:t>
            </a:r>
            <a:endParaRPr b="0" i="0" sz="1400" u="none" cap="none" strike="noStrike">
              <a:solidFill>
                <a:srgbClr val="000000"/>
              </a:solidFill>
              <a:latin typeface="Arial"/>
              <a:ea typeface="Arial"/>
              <a:cs typeface="Arial"/>
              <a:sym typeface="Arial"/>
            </a:endParaRPr>
          </a:p>
        </p:txBody>
      </p:sp>
      <p:sp>
        <p:nvSpPr>
          <p:cNvPr id="308" name="Google Shape;308;p4"/>
          <p:cNvSpPr/>
          <p:nvPr/>
        </p:nvSpPr>
        <p:spPr>
          <a:xfrm>
            <a:off x="799425" y="4760154"/>
            <a:ext cx="10793400" cy="603900"/>
          </a:xfrm>
          <a:prstGeom prst="roundRect">
            <a:avLst>
              <a:gd fmla="val 16667" name="adj"/>
            </a:avLst>
          </a:prstGeom>
          <a:blipFill rotWithShape="1">
            <a:blip r:embed="rId4">
              <a:alphaModFix/>
            </a:blip>
            <a:tile algn="tl" flip="none" tx="0" sx="99997" ty="0" sy="99997"/>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9" name="Google Shape;309;p4"/>
          <p:cNvSpPr txBox="1"/>
          <p:nvPr/>
        </p:nvSpPr>
        <p:spPr>
          <a:xfrm>
            <a:off x="822825" y="4917800"/>
            <a:ext cx="10746600" cy="288600"/>
          </a:xfrm>
          <a:prstGeom prst="rect">
            <a:avLst/>
          </a:prstGeom>
          <a:noFill/>
          <a:ln>
            <a:noFill/>
          </a:ln>
        </p:spPr>
        <p:txBody>
          <a:bodyPr anchorCtr="0" anchor="ctr" bIns="76200" lIns="76200" spcFirstLastPara="1" rIns="76200" wrap="square" tIns="76200">
            <a:noAutofit/>
          </a:bodyPr>
          <a:lstStyle/>
          <a:p>
            <a:pPr indent="0" lvl="0" marL="0" marR="0" rtl="0" algn="l">
              <a:lnSpc>
                <a:spcPct val="90000"/>
              </a:lnSpc>
              <a:spcBef>
                <a:spcPts val="0"/>
              </a:spcBef>
              <a:spcAft>
                <a:spcPts val="0"/>
              </a:spcAft>
              <a:buClr>
                <a:schemeClr val="lt1"/>
              </a:buClr>
              <a:buSzPts val="2000"/>
              <a:buFont typeface="Impact"/>
              <a:buNone/>
            </a:pPr>
            <a:r>
              <a:rPr lang="en-US" sz="2000">
                <a:solidFill>
                  <a:schemeClr val="lt1"/>
                </a:solidFill>
                <a:latin typeface="Impact"/>
                <a:ea typeface="Impact"/>
                <a:cs typeface="Impact"/>
                <a:sym typeface="Impact"/>
              </a:rPr>
              <a:t>Stay Informed with NHA Emails</a:t>
            </a:r>
            <a:endParaRPr b="0" i="0" sz="1400" u="none" cap="none" strike="noStrike">
              <a:solidFill>
                <a:srgbClr val="000000"/>
              </a:solidFill>
              <a:latin typeface="Arial"/>
              <a:ea typeface="Arial"/>
              <a:cs typeface="Arial"/>
              <a:sym typeface="Arial"/>
            </a:endParaRPr>
          </a:p>
        </p:txBody>
      </p:sp>
      <p:sp>
        <p:nvSpPr>
          <p:cNvPr id="310" name="Google Shape;310;p4"/>
          <p:cNvSpPr txBox="1"/>
          <p:nvPr/>
        </p:nvSpPr>
        <p:spPr>
          <a:xfrm>
            <a:off x="672825" y="5497270"/>
            <a:ext cx="10793400" cy="690600"/>
          </a:xfrm>
          <a:prstGeom prst="rect">
            <a:avLst/>
          </a:prstGeom>
          <a:noFill/>
          <a:ln>
            <a:noFill/>
          </a:ln>
        </p:spPr>
        <p:txBody>
          <a:bodyPr anchorCtr="0" anchor="t" bIns="25400" lIns="342675" spcFirstLastPara="1" rIns="142225" wrap="square" tIns="25400">
            <a:noAutofit/>
          </a:bodyPr>
          <a:lstStyle/>
          <a:p>
            <a:pPr indent="0" lvl="0" marL="0" rtl="0" algn="l">
              <a:lnSpc>
                <a:spcPct val="115000"/>
              </a:lnSpc>
              <a:spcBef>
                <a:spcPts val="0"/>
              </a:spcBef>
              <a:spcAft>
                <a:spcPts val="0"/>
              </a:spcAft>
              <a:buNone/>
            </a:pPr>
            <a:r>
              <a:rPr lang="en-US" sz="1600">
                <a:solidFill>
                  <a:schemeClr val="dk1"/>
                </a:solidFill>
              </a:rPr>
              <a:t>To keep everyone informed and up-to-date, we will now be sending out weekly informational emails. Please make sure to check your inbox regularly for the </a:t>
            </a:r>
            <a:r>
              <a:rPr lang="en-US" sz="1600">
                <a:solidFill>
                  <a:schemeClr val="dk1"/>
                </a:solidFill>
              </a:rPr>
              <a:t>latest updates and important announcements. You can also v</a:t>
            </a:r>
            <a:r>
              <a:rPr lang="en-US" sz="1600">
                <a:solidFill>
                  <a:schemeClr val="dk1"/>
                </a:solidFill>
              </a:rPr>
              <a:t>isit the "Email Communications" tab on our website to access all emails sent to our members.</a:t>
            </a:r>
            <a:endParaRPr sz="2000">
              <a:solidFill>
                <a:schemeClr val="dk1"/>
              </a:solidFill>
            </a:endParaRPr>
          </a:p>
          <a:p>
            <a:pPr indent="0" lvl="0" marL="0" rtl="0" algn="l">
              <a:lnSpc>
                <a:spcPct val="115000"/>
              </a:lnSpc>
              <a:spcBef>
                <a:spcPts val="1200"/>
              </a:spcBef>
              <a:spcAft>
                <a:spcPts val="1200"/>
              </a:spcAft>
              <a:buNone/>
            </a:pPr>
            <a:r>
              <a:t/>
            </a:r>
            <a:endParaRPr sz="1600">
              <a:solidFill>
                <a:schemeClr val="dk1"/>
              </a:solidFill>
            </a:endParaRPr>
          </a:p>
        </p:txBody>
      </p:sp>
      <p:pic>
        <p:nvPicPr>
          <p:cNvPr descr="🏒" id="311" name="Google Shape;311;p4"/>
          <p:cNvPicPr preferRelativeResize="0"/>
          <p:nvPr/>
        </p:nvPicPr>
        <p:blipFill>
          <a:blip r:embed="rId6">
            <a:alphaModFix/>
          </a:blip>
          <a:stretch>
            <a:fillRect/>
          </a:stretch>
        </p:blipFill>
        <p:spPr>
          <a:xfrm>
            <a:off x="152400" y="152400"/>
            <a:ext cx="152400" cy="1524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6" name="Shape 316"/>
        <p:cNvGrpSpPr/>
        <p:nvPr/>
      </p:nvGrpSpPr>
      <p:grpSpPr>
        <a:xfrm>
          <a:off x="0" y="0"/>
          <a:ext cx="0" cy="0"/>
          <a:chOff x="0" y="0"/>
          <a:chExt cx="0" cy="0"/>
        </a:xfrm>
      </p:grpSpPr>
      <p:sp>
        <p:nvSpPr>
          <p:cNvPr id="317" name="Google Shape;317;g2f8848353d4_0_68"/>
          <p:cNvSpPr txBox="1"/>
          <p:nvPr>
            <p:ph type="title"/>
          </p:nvPr>
        </p:nvSpPr>
        <p:spPr>
          <a:xfrm>
            <a:off x="685801" y="685800"/>
            <a:ext cx="10396800" cy="11520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1800"/>
              <a:buNone/>
            </a:pPr>
            <a:r>
              <a:rPr lang="en-US"/>
              <a:t>Equipment Updates</a:t>
            </a:r>
            <a:endParaRPr/>
          </a:p>
        </p:txBody>
      </p:sp>
      <p:sp>
        <p:nvSpPr>
          <p:cNvPr id="318" name="Google Shape;318;g2f8848353d4_0_68"/>
          <p:cNvSpPr txBox="1"/>
          <p:nvPr>
            <p:ph idx="1" type="body"/>
          </p:nvPr>
        </p:nvSpPr>
        <p:spPr>
          <a:xfrm>
            <a:off x="685800" y="2063396"/>
            <a:ext cx="10394700" cy="3311100"/>
          </a:xfrm>
          <a:prstGeom prst="rect">
            <a:avLst/>
          </a:prstGeom>
          <a:noFill/>
          <a:ln>
            <a:noFill/>
          </a:ln>
        </p:spPr>
        <p:txBody>
          <a:bodyPr anchorCtr="0" anchor="ctr" bIns="45700" lIns="91425" spcFirstLastPara="1" rIns="91425" wrap="square" tIns="45700">
            <a:normAutofit fontScale="92500" lnSpcReduction="20000"/>
          </a:bodyPr>
          <a:lstStyle/>
          <a:p>
            <a:pPr indent="0" lvl="0" marL="0" rtl="0" algn="l">
              <a:lnSpc>
                <a:spcPct val="120000"/>
              </a:lnSpc>
              <a:spcBef>
                <a:spcPts val="1000"/>
              </a:spcBef>
              <a:spcAft>
                <a:spcPts val="0"/>
              </a:spcAft>
              <a:buSzPct val="155675"/>
              <a:buNone/>
            </a:pPr>
            <a:r>
              <a:rPr lang="en-US"/>
              <a:t>Remember that neck guards are REQUIRED for all players and referees under age 18 at all practices and games. </a:t>
            </a:r>
            <a:endParaRPr/>
          </a:p>
          <a:p>
            <a:pPr indent="0" lvl="0" marL="0" rtl="0" algn="l">
              <a:lnSpc>
                <a:spcPct val="120000"/>
              </a:lnSpc>
              <a:spcBef>
                <a:spcPts val="1000"/>
              </a:spcBef>
              <a:spcAft>
                <a:spcPts val="0"/>
              </a:spcAft>
              <a:buSzPct val="155675"/>
              <a:buNone/>
            </a:pPr>
            <a:r>
              <a:rPr lang="en-US"/>
              <a:t>Referees have the right to check that they are certified neck guards.</a:t>
            </a:r>
            <a:endParaRPr/>
          </a:p>
          <a:p>
            <a:pPr indent="0" lvl="0" marL="0" rtl="0" algn="l">
              <a:lnSpc>
                <a:spcPct val="120000"/>
              </a:lnSpc>
              <a:spcBef>
                <a:spcPts val="1000"/>
              </a:spcBef>
              <a:spcAft>
                <a:spcPts val="0"/>
              </a:spcAft>
              <a:buSzPct val="155675"/>
              <a:buNone/>
            </a:pPr>
            <a:r>
              <a:rPr lang="en-US"/>
              <a:t>Starting the 2025-2026 season, Raider gold helmets will be a part of the standard uniform for the NHA players in squirts, peewees and bantams.  There will be an opportunity to reserve a helmet late in the season through Champion Sports.</a:t>
            </a:r>
            <a:endParaRPr/>
          </a:p>
          <a:p>
            <a:pPr indent="0" lvl="0" marL="0" rtl="0" algn="l">
              <a:lnSpc>
                <a:spcPct val="120000"/>
              </a:lnSpc>
              <a:spcBef>
                <a:spcPts val="1000"/>
              </a:spcBef>
              <a:spcAft>
                <a:spcPts val="0"/>
              </a:spcAft>
              <a:buSzPct val="155675"/>
              <a:buNone/>
            </a:pPr>
            <a:r>
              <a:rPr lang="en-US"/>
              <a:t>Starting the 2025-2026 season, maroon breezers/breezer covers will be part of the standard uniform for the NHA players in squirts, peewees and bantams. </a:t>
            </a:r>
            <a:endParaRPr/>
          </a:p>
          <a:p>
            <a:pPr indent="0" lvl="0" marL="0" rtl="0" algn="l">
              <a:lnSpc>
                <a:spcPct val="120000"/>
              </a:lnSpc>
              <a:spcBef>
                <a:spcPts val="1000"/>
              </a:spcBef>
              <a:spcAft>
                <a:spcPts val="0"/>
              </a:spcAft>
              <a:buClr>
                <a:schemeClr val="dk1"/>
              </a:buClr>
              <a:buSzPct val="55000"/>
              <a:buFont typeface="Arial"/>
              <a:buNone/>
            </a:pPr>
            <a:r>
              <a:rPr lang="en-US"/>
              <a:t>Co-op with Cannon River Royals will continue with black helmets and breezers.</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3" name="Shape 323"/>
        <p:cNvGrpSpPr/>
        <p:nvPr/>
      </p:nvGrpSpPr>
      <p:grpSpPr>
        <a:xfrm>
          <a:off x="0" y="0"/>
          <a:ext cx="0" cy="0"/>
          <a:chOff x="0" y="0"/>
          <a:chExt cx="0" cy="0"/>
        </a:xfrm>
      </p:grpSpPr>
      <p:sp>
        <p:nvSpPr>
          <p:cNvPr id="324" name="Google Shape;324;g2f8a1d90984_0_18"/>
          <p:cNvSpPr txBox="1"/>
          <p:nvPr>
            <p:ph type="title"/>
          </p:nvPr>
        </p:nvSpPr>
        <p:spPr>
          <a:xfrm>
            <a:off x="692377" y="700825"/>
            <a:ext cx="10394700" cy="11520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SzPts val="5400"/>
              <a:buNone/>
            </a:pPr>
            <a:r>
              <a:rPr lang="en-US"/>
              <a:t>Hockey Socks</a:t>
            </a:r>
            <a:endParaRPr/>
          </a:p>
        </p:txBody>
      </p:sp>
      <p:sp>
        <p:nvSpPr>
          <p:cNvPr id="325" name="Google Shape;325;g2f8a1d90984_0_18"/>
          <p:cNvSpPr txBox="1"/>
          <p:nvPr>
            <p:ph idx="1" type="body"/>
          </p:nvPr>
        </p:nvSpPr>
        <p:spPr>
          <a:xfrm>
            <a:off x="685802" y="2063395"/>
            <a:ext cx="3310200" cy="576300"/>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1000"/>
              </a:spcBef>
              <a:spcAft>
                <a:spcPts val="0"/>
              </a:spcAft>
              <a:buSzPts val="3840"/>
              <a:buNone/>
            </a:pPr>
            <a:r>
              <a:rPr lang="en-US"/>
              <a:t>Squirt &amp; PeeWee</a:t>
            </a:r>
            <a:endParaRPr/>
          </a:p>
        </p:txBody>
      </p:sp>
      <p:sp>
        <p:nvSpPr>
          <p:cNvPr id="326" name="Google Shape;326;g2f8a1d90984_0_18"/>
          <p:cNvSpPr txBox="1"/>
          <p:nvPr>
            <p:ph idx="3" type="body"/>
          </p:nvPr>
        </p:nvSpPr>
        <p:spPr>
          <a:xfrm>
            <a:off x="4234622" y="2063395"/>
            <a:ext cx="3310200" cy="576300"/>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1000"/>
              </a:spcBef>
              <a:spcAft>
                <a:spcPts val="0"/>
              </a:spcAft>
              <a:buSzPts val="3840"/>
              <a:buNone/>
            </a:pPr>
            <a:r>
              <a:rPr lang="en-US"/>
              <a:t>U10, U12, U15</a:t>
            </a:r>
            <a:endParaRPr/>
          </a:p>
        </p:txBody>
      </p:sp>
      <p:sp>
        <p:nvSpPr>
          <p:cNvPr id="327" name="Google Shape;327;g2f8a1d90984_0_18"/>
          <p:cNvSpPr txBox="1"/>
          <p:nvPr>
            <p:ph idx="5" type="body"/>
          </p:nvPr>
        </p:nvSpPr>
        <p:spPr>
          <a:xfrm>
            <a:off x="7770380" y="2063395"/>
            <a:ext cx="3310200" cy="576300"/>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1000"/>
              </a:spcBef>
              <a:spcAft>
                <a:spcPts val="0"/>
              </a:spcAft>
              <a:buSzPts val="3840"/>
              <a:buNone/>
            </a:pPr>
            <a:r>
              <a:rPr lang="en-US"/>
              <a:t>Bantams</a:t>
            </a:r>
            <a:endParaRPr/>
          </a:p>
        </p:txBody>
      </p:sp>
      <p:sp>
        <p:nvSpPr>
          <p:cNvPr id="328" name="Google Shape;328;g2f8a1d90984_0_18"/>
          <p:cNvSpPr txBox="1"/>
          <p:nvPr>
            <p:ph idx="6" type="body"/>
          </p:nvPr>
        </p:nvSpPr>
        <p:spPr>
          <a:xfrm>
            <a:off x="7770380" y="2639658"/>
            <a:ext cx="3310200" cy="2734800"/>
          </a:xfrm>
          <a:prstGeom prst="rect">
            <a:avLst/>
          </a:prstGeom>
          <a:noFill/>
          <a:ln>
            <a:noFill/>
          </a:ln>
        </p:spPr>
        <p:txBody>
          <a:bodyPr anchorCtr="0" anchor="t" bIns="45700" lIns="91425" spcFirstLastPara="1" rIns="91425" wrap="square" tIns="45700">
            <a:normAutofit/>
          </a:bodyPr>
          <a:lstStyle/>
          <a:p>
            <a:pPr indent="0" lvl="0" marL="0" rtl="0" algn="ctr">
              <a:lnSpc>
                <a:spcPct val="120000"/>
              </a:lnSpc>
              <a:spcBef>
                <a:spcPts val="1000"/>
              </a:spcBef>
              <a:spcAft>
                <a:spcPts val="0"/>
              </a:spcAft>
              <a:buSzPts val="2240"/>
              <a:buNone/>
            </a:pPr>
            <a:r>
              <a:t/>
            </a:r>
            <a:endParaRPr/>
          </a:p>
          <a:p>
            <a:pPr indent="0" lvl="0" marL="0" rtl="0" algn="ctr">
              <a:lnSpc>
                <a:spcPct val="120000"/>
              </a:lnSpc>
              <a:spcBef>
                <a:spcPts val="1000"/>
              </a:spcBef>
              <a:spcAft>
                <a:spcPts val="0"/>
              </a:spcAft>
              <a:buSzPts val="2240"/>
              <a:buNone/>
            </a:pPr>
            <a:r>
              <a:rPr lang="en-US"/>
              <a:t>Sponsored by VFW</a:t>
            </a:r>
            <a:endParaRPr/>
          </a:p>
          <a:p>
            <a:pPr indent="0" lvl="0" marL="0" rtl="0" algn="ctr">
              <a:lnSpc>
                <a:spcPct val="120000"/>
              </a:lnSpc>
              <a:spcBef>
                <a:spcPts val="1000"/>
              </a:spcBef>
              <a:spcAft>
                <a:spcPts val="0"/>
              </a:spcAft>
              <a:buSzPts val="2240"/>
              <a:buNone/>
            </a:pPr>
            <a:r>
              <a:rPr lang="en-US"/>
              <a:t>Socks are provided</a:t>
            </a:r>
            <a:endParaRPr/>
          </a:p>
          <a:p>
            <a:pPr indent="0" lvl="0" marL="0" rtl="0" algn="ctr">
              <a:lnSpc>
                <a:spcPct val="120000"/>
              </a:lnSpc>
              <a:spcBef>
                <a:spcPts val="1000"/>
              </a:spcBef>
              <a:spcAft>
                <a:spcPts val="0"/>
              </a:spcAft>
              <a:buSzPts val="2240"/>
              <a:buNone/>
            </a:pPr>
            <a:r>
              <a:rPr lang="en-US"/>
              <a:t>Team jerseys will be distributed </a:t>
            </a:r>
            <a:endParaRPr/>
          </a:p>
          <a:p>
            <a:pPr indent="0" lvl="0" marL="0" rtl="0" algn="ctr">
              <a:lnSpc>
                <a:spcPct val="120000"/>
              </a:lnSpc>
              <a:spcBef>
                <a:spcPts val="1000"/>
              </a:spcBef>
              <a:spcAft>
                <a:spcPts val="0"/>
              </a:spcAft>
              <a:buSzPts val="2240"/>
              <a:buNone/>
            </a:pPr>
            <a:r>
              <a:rPr lang="en-US"/>
              <a:t>after tryouts</a:t>
            </a:r>
            <a:endParaRPr/>
          </a:p>
        </p:txBody>
      </p:sp>
      <p:pic>
        <p:nvPicPr>
          <p:cNvPr id="329" name="Google Shape;329;g2f8a1d90984_0_18"/>
          <p:cNvPicPr preferRelativeResize="0"/>
          <p:nvPr/>
        </p:nvPicPr>
        <p:blipFill rotWithShape="1">
          <a:blip r:embed="rId3">
            <a:alphaModFix/>
          </a:blip>
          <a:srcRect b="0" l="0" r="0" t="0"/>
          <a:stretch/>
        </p:blipFill>
        <p:spPr>
          <a:xfrm>
            <a:off x="1214575" y="2639650"/>
            <a:ext cx="2468778" cy="3291705"/>
          </a:xfrm>
          <a:prstGeom prst="rect">
            <a:avLst/>
          </a:prstGeom>
          <a:noFill/>
          <a:ln>
            <a:noFill/>
          </a:ln>
        </p:spPr>
      </p:pic>
      <p:pic>
        <p:nvPicPr>
          <p:cNvPr id="330" name="Google Shape;330;g2f8a1d90984_0_18"/>
          <p:cNvPicPr preferRelativeResize="0"/>
          <p:nvPr/>
        </p:nvPicPr>
        <p:blipFill rotWithShape="1">
          <a:blip r:embed="rId4">
            <a:alphaModFix/>
          </a:blip>
          <a:srcRect b="0" l="0" r="0" t="0"/>
          <a:stretch/>
        </p:blipFill>
        <p:spPr>
          <a:xfrm>
            <a:off x="4426575" y="2639650"/>
            <a:ext cx="2913223" cy="329170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334" name="Shape 334"/>
        <p:cNvGrpSpPr/>
        <p:nvPr/>
      </p:nvGrpSpPr>
      <p:grpSpPr>
        <a:xfrm>
          <a:off x="0" y="0"/>
          <a:ext cx="0" cy="0"/>
          <a:chOff x="0" y="0"/>
          <a:chExt cx="0" cy="0"/>
        </a:xfrm>
      </p:grpSpPr>
      <p:pic>
        <p:nvPicPr>
          <p:cNvPr id="335" name="Google Shape;335;p8"/>
          <p:cNvPicPr preferRelativeResize="0"/>
          <p:nvPr/>
        </p:nvPicPr>
        <p:blipFill rotWithShape="1">
          <a:blip r:embed="rId3">
            <a:alphaModFix/>
          </a:blip>
          <a:srcRect b="0" l="0" r="0" t="0"/>
          <a:stretch/>
        </p:blipFill>
        <p:spPr>
          <a:xfrm>
            <a:off x="0" y="0"/>
            <a:ext cx="12192000" cy="6858000"/>
          </a:xfrm>
          <a:prstGeom prst="rect">
            <a:avLst/>
          </a:prstGeom>
          <a:noFill/>
          <a:ln>
            <a:noFill/>
          </a:ln>
        </p:spPr>
      </p:pic>
      <p:grpSp>
        <p:nvGrpSpPr>
          <p:cNvPr id="336" name="Google Shape;336;p8"/>
          <p:cNvGrpSpPr/>
          <p:nvPr/>
        </p:nvGrpSpPr>
        <p:grpSpPr>
          <a:xfrm>
            <a:off x="-25397" y="0"/>
            <a:ext cx="12005350" cy="6644081"/>
            <a:chOff x="-25397" y="0"/>
            <a:chExt cx="12005350" cy="6644081"/>
          </a:xfrm>
        </p:grpSpPr>
        <p:sp>
          <p:nvSpPr>
            <p:cNvPr id="337" name="Google Shape;337;p8"/>
            <p:cNvSpPr/>
            <p:nvPr/>
          </p:nvSpPr>
          <p:spPr>
            <a:xfrm>
              <a:off x="1" y="0"/>
              <a:ext cx="11979952" cy="6644081"/>
            </a:xfrm>
            <a:prstGeom prst="rect">
              <a:avLst/>
            </a:prstGeom>
            <a:solidFill>
              <a:schemeClr val="dk1"/>
            </a:solidFill>
            <a:ln>
              <a:noFill/>
            </a:ln>
            <a:effectLst>
              <a:outerShdw blurRad="98425" rotWithShape="0" algn="tl" dir="4380000" dist="76200">
                <a:srgbClr val="000000">
                  <a:alpha val="6745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8" name="Google Shape;338;p8"/>
            <p:cNvSpPr/>
            <p:nvPr/>
          </p:nvSpPr>
          <p:spPr>
            <a:xfrm>
              <a:off x="-25397" y="0"/>
              <a:ext cx="11773291" cy="6419514"/>
            </a:xfrm>
            <a:custGeom>
              <a:rect b="b" l="l" r="r" t="t"/>
              <a:pathLst>
                <a:path extrusionOk="0" h="6419514" w="11773291">
                  <a:moveTo>
                    <a:pt x="11750059" y="0"/>
                  </a:moveTo>
                  <a:lnTo>
                    <a:pt x="11773291" y="6419514"/>
                  </a:lnTo>
                  <a:lnTo>
                    <a:pt x="0" y="6411047"/>
                  </a:lnTo>
                </a:path>
              </a:pathLst>
            </a:custGeom>
            <a:noFill/>
            <a:ln cap="flat" cmpd="sng" w="82550">
              <a:solidFill>
                <a:srgbClr val="FEFEFE"/>
              </a:solidFill>
              <a:prstDash val="solid"/>
              <a:miter lim="800000"/>
              <a:headEnd len="sm" w="sm" type="none"/>
              <a:tailEnd len="sm" w="sm" type="none"/>
            </a:ln>
          </p:spPr>
        </p:sp>
        <p:sp>
          <p:nvSpPr>
            <p:cNvPr id="339" name="Google Shape;339;p8"/>
            <p:cNvSpPr/>
            <p:nvPr/>
          </p:nvSpPr>
          <p:spPr>
            <a:xfrm>
              <a:off x="1" y="5600215"/>
              <a:ext cx="11706512" cy="780581"/>
            </a:xfrm>
            <a:prstGeom prst="rect">
              <a:avLst/>
            </a:prstGeom>
            <a:gradFill>
              <a:gsLst>
                <a:gs pos="0">
                  <a:schemeClr val="accent1"/>
                </a:gs>
                <a:gs pos="34000">
                  <a:schemeClr val="accent1"/>
                </a:gs>
                <a:gs pos="100000">
                  <a:srgbClr val="5C0607"/>
                </a:gs>
              </a:gsLst>
              <a:path path="circle">
                <a:fillToRect b="50%" l="50%" r="50%" t="50%"/>
              </a:path>
              <a:tileRect/>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340" name="Google Shape;340;p8"/>
          <p:cNvSpPr/>
          <p:nvPr/>
        </p:nvSpPr>
        <p:spPr>
          <a:xfrm>
            <a:off x="0" y="0"/>
            <a:ext cx="12192000" cy="68580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Impact"/>
              <a:ea typeface="Impact"/>
              <a:cs typeface="Impact"/>
              <a:sym typeface="Impact"/>
            </a:endParaRPr>
          </a:p>
        </p:txBody>
      </p:sp>
      <p:pic>
        <p:nvPicPr>
          <p:cNvPr descr="A group of people playing hockey&#10;&#10;Description automatically generated with low confidence" id="341" name="Google Shape;341;p8"/>
          <p:cNvPicPr preferRelativeResize="0"/>
          <p:nvPr/>
        </p:nvPicPr>
        <p:blipFill rotWithShape="1">
          <a:blip r:embed="rId4">
            <a:alphaModFix amt="40000"/>
          </a:blip>
          <a:srcRect b="0" l="0" r="5332" t="0"/>
          <a:stretch/>
        </p:blipFill>
        <p:spPr>
          <a:xfrm>
            <a:off x="20" y="10"/>
            <a:ext cx="12191980" cy="6857990"/>
          </a:xfrm>
          <a:prstGeom prst="rect">
            <a:avLst/>
          </a:prstGeom>
          <a:noFill/>
          <a:ln>
            <a:noFill/>
          </a:ln>
        </p:spPr>
      </p:pic>
      <p:sp>
        <p:nvSpPr>
          <p:cNvPr id="342" name="Google Shape;342;p8"/>
          <p:cNvSpPr txBox="1"/>
          <p:nvPr>
            <p:ph type="title"/>
          </p:nvPr>
        </p:nvSpPr>
        <p:spPr>
          <a:xfrm>
            <a:off x="685800" y="438486"/>
            <a:ext cx="9913200" cy="11520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5400"/>
              <a:buFont typeface="Impact"/>
              <a:buNone/>
            </a:pPr>
            <a:r>
              <a:rPr lang="en-US">
                <a:solidFill>
                  <a:schemeClr val="lt1"/>
                </a:solidFill>
              </a:rPr>
              <a:t>EQUIPMENT RENTAL</a:t>
            </a:r>
            <a:endParaRPr/>
          </a:p>
        </p:txBody>
      </p:sp>
      <p:sp>
        <p:nvSpPr>
          <p:cNvPr id="343" name="Google Shape;343;p8"/>
          <p:cNvSpPr/>
          <p:nvPr/>
        </p:nvSpPr>
        <p:spPr>
          <a:xfrm>
            <a:off x="10742476" y="261324"/>
            <a:ext cx="937731" cy="868975"/>
          </a:xfrm>
          <a:prstGeom prst="star5">
            <a:avLst>
              <a:gd fmla="val 25889" name="adj"/>
              <a:gd fmla="val 105146" name="hf"/>
              <a:gd fmla="val 110557" name="vf"/>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4" name="Google Shape;344;p8"/>
          <p:cNvSpPr txBox="1"/>
          <p:nvPr/>
        </p:nvSpPr>
        <p:spPr>
          <a:xfrm>
            <a:off x="406075" y="1391625"/>
            <a:ext cx="11672400" cy="5381400"/>
          </a:xfrm>
          <a:prstGeom prst="rect">
            <a:avLst/>
          </a:prstGeom>
          <a:noFill/>
          <a:ln>
            <a:noFill/>
          </a:ln>
        </p:spPr>
        <p:txBody>
          <a:bodyPr anchorCtr="0" anchor="ctr" bIns="45700" lIns="91425" spcFirstLastPara="1" rIns="91425" wrap="square" tIns="45700">
            <a:normAutofit fontScale="70000" lnSpcReduction="20000"/>
          </a:bodyPr>
          <a:lstStyle/>
          <a:p>
            <a:pPr indent="0" lvl="0" marL="0" marR="0" rtl="0" algn="l">
              <a:lnSpc>
                <a:spcPct val="110000"/>
              </a:lnSpc>
              <a:spcBef>
                <a:spcPts val="0"/>
              </a:spcBef>
              <a:spcAft>
                <a:spcPts val="0"/>
              </a:spcAft>
              <a:buClr>
                <a:srgbClr val="000000"/>
              </a:buClr>
              <a:buSzPct val="100000"/>
              <a:buFont typeface="Arial"/>
              <a:buNone/>
            </a:pPr>
            <a:r>
              <a:t/>
            </a:r>
            <a:endParaRPr b="0" i="0" sz="1600" u="none" cap="none" strike="noStrike">
              <a:solidFill>
                <a:schemeClr val="lt1"/>
              </a:solidFill>
              <a:latin typeface="Impact"/>
              <a:ea typeface="Impact"/>
              <a:cs typeface="Impact"/>
              <a:sym typeface="Impact"/>
            </a:endParaRPr>
          </a:p>
          <a:p>
            <a:pPr indent="0" lvl="0" marL="0" marR="0" rtl="0" algn="l">
              <a:lnSpc>
                <a:spcPct val="110000"/>
              </a:lnSpc>
              <a:spcBef>
                <a:spcPts val="0"/>
              </a:spcBef>
              <a:spcAft>
                <a:spcPts val="0"/>
              </a:spcAft>
              <a:buClr>
                <a:srgbClr val="000000"/>
              </a:buClr>
              <a:buSzPct val="99942"/>
              <a:buFont typeface="Arial"/>
              <a:buNone/>
            </a:pPr>
            <a:r>
              <a:rPr b="0" i="0" lang="en-US" sz="1737" u="none" cap="none" strike="noStrike">
                <a:solidFill>
                  <a:schemeClr val="lt1"/>
                </a:solidFill>
                <a:latin typeface="Impact"/>
                <a:ea typeface="Impact"/>
                <a:cs typeface="Impact"/>
                <a:sym typeface="Impact"/>
              </a:rPr>
              <a:t>Rental: Equipment rental is available and can be selected when registering your player. Included in the rental bag is: </a:t>
            </a:r>
            <a:endParaRPr b="0" i="0" sz="1538" u="none" cap="none" strike="noStrike">
              <a:solidFill>
                <a:srgbClr val="000000"/>
              </a:solidFill>
              <a:latin typeface="Arial"/>
              <a:ea typeface="Arial"/>
              <a:cs typeface="Arial"/>
              <a:sym typeface="Arial"/>
            </a:endParaRPr>
          </a:p>
          <a:p>
            <a:pPr indent="-173798" lvl="0" marL="285750" marR="0" rtl="0" algn="l">
              <a:lnSpc>
                <a:spcPct val="110000"/>
              </a:lnSpc>
              <a:spcBef>
                <a:spcPts val="600"/>
              </a:spcBef>
              <a:spcAft>
                <a:spcPts val="0"/>
              </a:spcAft>
              <a:buClr>
                <a:schemeClr val="accent1"/>
              </a:buClr>
              <a:buSzPct val="100000"/>
              <a:buFont typeface="Arial"/>
              <a:buChar char="•"/>
            </a:pPr>
            <a:r>
              <a:rPr b="0" i="0" lang="en-US" sz="2150" u="none" cap="none" strike="noStrike">
                <a:solidFill>
                  <a:schemeClr val="lt1"/>
                </a:solidFill>
                <a:latin typeface="Impact"/>
                <a:ea typeface="Impact"/>
                <a:cs typeface="Impact"/>
                <a:sym typeface="Impact"/>
              </a:rPr>
              <a:t>helmet		</a:t>
            </a:r>
            <a:endParaRPr b="0" i="0" sz="2150" u="none" cap="none" strike="noStrike">
              <a:solidFill>
                <a:srgbClr val="000000"/>
              </a:solidFill>
              <a:latin typeface="Arial"/>
              <a:ea typeface="Arial"/>
              <a:cs typeface="Arial"/>
              <a:sym typeface="Arial"/>
            </a:endParaRPr>
          </a:p>
          <a:p>
            <a:pPr indent="-173798" lvl="0" marL="285750" marR="0" rtl="0" algn="l">
              <a:lnSpc>
                <a:spcPct val="110000"/>
              </a:lnSpc>
              <a:spcBef>
                <a:spcPts val="600"/>
              </a:spcBef>
              <a:spcAft>
                <a:spcPts val="0"/>
              </a:spcAft>
              <a:buClr>
                <a:schemeClr val="accent1"/>
              </a:buClr>
              <a:buSzPct val="100000"/>
              <a:buFont typeface="Arial"/>
              <a:buChar char="•"/>
            </a:pPr>
            <a:r>
              <a:rPr b="0" i="0" lang="en-US" sz="2150" u="none" cap="none" strike="noStrike">
                <a:solidFill>
                  <a:schemeClr val="lt1"/>
                </a:solidFill>
                <a:latin typeface="Impact"/>
                <a:ea typeface="Impact"/>
                <a:cs typeface="Impact"/>
                <a:sym typeface="Impact"/>
              </a:rPr>
              <a:t>gloves</a:t>
            </a:r>
            <a:endParaRPr b="0" i="0" sz="2150" u="none" cap="none" strike="noStrike">
              <a:solidFill>
                <a:srgbClr val="000000"/>
              </a:solidFill>
              <a:latin typeface="Arial"/>
              <a:ea typeface="Arial"/>
              <a:cs typeface="Arial"/>
              <a:sym typeface="Arial"/>
            </a:endParaRPr>
          </a:p>
          <a:p>
            <a:pPr indent="-173798" lvl="0" marL="285750" marR="0" rtl="0" algn="l">
              <a:lnSpc>
                <a:spcPct val="110000"/>
              </a:lnSpc>
              <a:spcBef>
                <a:spcPts val="600"/>
              </a:spcBef>
              <a:spcAft>
                <a:spcPts val="0"/>
              </a:spcAft>
              <a:buClr>
                <a:schemeClr val="accent1"/>
              </a:buClr>
              <a:buSzPct val="100000"/>
              <a:buFont typeface="Arial"/>
              <a:buChar char="•"/>
            </a:pPr>
            <a:r>
              <a:rPr b="0" i="0" lang="en-US" sz="2150" u="none" cap="none" strike="noStrike">
                <a:solidFill>
                  <a:schemeClr val="lt1"/>
                </a:solidFill>
                <a:latin typeface="Impact"/>
                <a:ea typeface="Impact"/>
                <a:cs typeface="Impact"/>
                <a:sym typeface="Impact"/>
              </a:rPr>
              <a:t>elbow pads</a:t>
            </a:r>
            <a:endParaRPr b="0" i="0" sz="2150" u="none" cap="none" strike="noStrike">
              <a:solidFill>
                <a:srgbClr val="000000"/>
              </a:solidFill>
              <a:latin typeface="Arial"/>
              <a:ea typeface="Arial"/>
              <a:cs typeface="Arial"/>
              <a:sym typeface="Arial"/>
            </a:endParaRPr>
          </a:p>
          <a:p>
            <a:pPr indent="-173798" lvl="0" marL="285750" marR="0" rtl="0" algn="l">
              <a:lnSpc>
                <a:spcPct val="110000"/>
              </a:lnSpc>
              <a:spcBef>
                <a:spcPts val="600"/>
              </a:spcBef>
              <a:spcAft>
                <a:spcPts val="0"/>
              </a:spcAft>
              <a:buClr>
                <a:schemeClr val="accent1"/>
              </a:buClr>
              <a:buSzPct val="100000"/>
              <a:buFont typeface="Arial"/>
              <a:buChar char="•"/>
            </a:pPr>
            <a:r>
              <a:rPr b="0" i="0" lang="en-US" sz="2150" u="none" cap="none" strike="noStrike">
                <a:solidFill>
                  <a:schemeClr val="lt1"/>
                </a:solidFill>
                <a:latin typeface="Impact"/>
                <a:ea typeface="Impact"/>
                <a:cs typeface="Impact"/>
                <a:sym typeface="Impact"/>
              </a:rPr>
              <a:t>chest/shoulder pad</a:t>
            </a:r>
            <a:endParaRPr b="0" i="0" sz="2150" u="none" cap="none" strike="noStrike">
              <a:solidFill>
                <a:srgbClr val="000000"/>
              </a:solidFill>
              <a:latin typeface="Arial"/>
              <a:ea typeface="Arial"/>
              <a:cs typeface="Arial"/>
              <a:sym typeface="Arial"/>
            </a:endParaRPr>
          </a:p>
          <a:p>
            <a:pPr indent="-173798" lvl="0" marL="285750" marR="0" rtl="0" algn="l">
              <a:lnSpc>
                <a:spcPct val="110000"/>
              </a:lnSpc>
              <a:spcBef>
                <a:spcPts val="600"/>
              </a:spcBef>
              <a:spcAft>
                <a:spcPts val="0"/>
              </a:spcAft>
              <a:buClr>
                <a:schemeClr val="accent1"/>
              </a:buClr>
              <a:buSzPct val="100000"/>
              <a:buFont typeface="Arial"/>
              <a:buChar char="•"/>
            </a:pPr>
            <a:r>
              <a:rPr b="0" i="0" lang="en-US" sz="2150" u="none" cap="none" strike="noStrike">
                <a:solidFill>
                  <a:schemeClr val="lt1"/>
                </a:solidFill>
                <a:latin typeface="Impact"/>
                <a:ea typeface="Impact"/>
                <a:cs typeface="Impact"/>
                <a:sym typeface="Impact"/>
              </a:rPr>
              <a:t>shin pads</a:t>
            </a:r>
            <a:endParaRPr b="0" i="0" sz="2150" u="none" cap="none" strike="noStrike">
              <a:solidFill>
                <a:srgbClr val="000000"/>
              </a:solidFill>
              <a:latin typeface="Arial"/>
              <a:ea typeface="Arial"/>
              <a:cs typeface="Arial"/>
              <a:sym typeface="Arial"/>
            </a:endParaRPr>
          </a:p>
          <a:p>
            <a:pPr indent="-173798" lvl="0" marL="285750" marR="0" rtl="0" algn="l">
              <a:lnSpc>
                <a:spcPct val="110000"/>
              </a:lnSpc>
              <a:spcBef>
                <a:spcPts val="600"/>
              </a:spcBef>
              <a:spcAft>
                <a:spcPts val="0"/>
              </a:spcAft>
              <a:buClr>
                <a:schemeClr val="accent1"/>
              </a:buClr>
              <a:buSzPct val="100000"/>
              <a:buFont typeface="Arial"/>
              <a:buChar char="•"/>
            </a:pPr>
            <a:r>
              <a:rPr b="0" i="0" lang="en-US" sz="2150" u="none" cap="none" strike="noStrike">
                <a:solidFill>
                  <a:schemeClr val="lt1"/>
                </a:solidFill>
                <a:latin typeface="Impact"/>
                <a:ea typeface="Impact"/>
                <a:cs typeface="Impact"/>
                <a:sym typeface="Impact"/>
              </a:rPr>
              <a:t>breezer (hockey pants)								</a:t>
            </a:r>
            <a:endParaRPr b="0" i="0" sz="2150" u="none" cap="none" strike="noStrike">
              <a:solidFill>
                <a:schemeClr val="lt1"/>
              </a:solidFill>
              <a:latin typeface="Impact"/>
              <a:ea typeface="Impact"/>
              <a:cs typeface="Impact"/>
              <a:sym typeface="Impact"/>
            </a:endParaRPr>
          </a:p>
          <a:p>
            <a:pPr indent="-173798" lvl="0" marL="285750" marR="0" rtl="0" algn="l">
              <a:lnSpc>
                <a:spcPct val="110000"/>
              </a:lnSpc>
              <a:spcBef>
                <a:spcPts val="600"/>
              </a:spcBef>
              <a:spcAft>
                <a:spcPts val="0"/>
              </a:spcAft>
              <a:buClr>
                <a:schemeClr val="accent1"/>
              </a:buClr>
              <a:buSzPct val="100000"/>
              <a:buFont typeface="Arial"/>
              <a:buChar char="•"/>
            </a:pPr>
            <a:r>
              <a:rPr b="0" i="0" lang="en-US" sz="2150" u="none" cap="none" strike="noStrike">
                <a:solidFill>
                  <a:schemeClr val="lt1"/>
                </a:solidFill>
                <a:latin typeface="Impact"/>
                <a:ea typeface="Impact"/>
                <a:cs typeface="Impact"/>
                <a:sym typeface="Impact"/>
              </a:rPr>
              <a:t>Equipment Bag</a:t>
            </a:r>
            <a:endParaRPr b="0" i="0" sz="2150" u="none" cap="none" strike="noStrike">
              <a:solidFill>
                <a:schemeClr val="lt1"/>
              </a:solidFill>
              <a:latin typeface="Impact"/>
              <a:ea typeface="Impact"/>
              <a:cs typeface="Impact"/>
              <a:sym typeface="Impact"/>
            </a:endParaRPr>
          </a:p>
          <a:p>
            <a:pPr indent="457200" lvl="0" marL="5029200" marR="0" rtl="0" algn="l">
              <a:lnSpc>
                <a:spcPct val="110000"/>
              </a:lnSpc>
              <a:spcBef>
                <a:spcPts val="600"/>
              </a:spcBef>
              <a:spcAft>
                <a:spcPts val="0"/>
              </a:spcAft>
              <a:buClr>
                <a:srgbClr val="000000"/>
              </a:buClr>
              <a:buSzPct val="100000"/>
              <a:buFont typeface="Arial"/>
              <a:buNone/>
            </a:pPr>
            <a:r>
              <a:t/>
            </a:r>
            <a:endParaRPr b="0" i="0" sz="1400" u="none" cap="none" strike="noStrike">
              <a:solidFill>
                <a:srgbClr val="000000"/>
              </a:solidFill>
              <a:latin typeface="Arial"/>
              <a:ea typeface="Arial"/>
              <a:cs typeface="Arial"/>
              <a:sym typeface="Arial"/>
            </a:endParaRPr>
          </a:p>
          <a:p>
            <a:pPr indent="-78232" lvl="0" marL="285750" marR="0" rtl="0" algn="l">
              <a:lnSpc>
                <a:spcPct val="110000"/>
              </a:lnSpc>
              <a:spcBef>
                <a:spcPts val="600"/>
              </a:spcBef>
              <a:spcAft>
                <a:spcPts val="0"/>
              </a:spcAft>
              <a:buClr>
                <a:schemeClr val="accent1"/>
              </a:buClr>
              <a:buSzPct val="160000"/>
              <a:buFont typeface="Arial"/>
              <a:buNone/>
            </a:pPr>
            <a:r>
              <a:t/>
            </a:r>
            <a:endParaRPr b="0" i="0" sz="1600" u="none" cap="none" strike="noStrike">
              <a:solidFill>
                <a:schemeClr val="lt1"/>
              </a:solidFill>
              <a:latin typeface="Impact"/>
              <a:ea typeface="Impact"/>
              <a:cs typeface="Impact"/>
              <a:sym typeface="Impact"/>
            </a:endParaRPr>
          </a:p>
          <a:p>
            <a:pPr indent="0" lvl="0" marL="0" marR="0" rtl="0" algn="l">
              <a:lnSpc>
                <a:spcPct val="110000"/>
              </a:lnSpc>
              <a:spcBef>
                <a:spcPts val="600"/>
              </a:spcBef>
              <a:spcAft>
                <a:spcPts val="0"/>
              </a:spcAft>
              <a:buClr>
                <a:srgbClr val="000000"/>
              </a:buClr>
              <a:buSzPct val="100000"/>
              <a:buFont typeface="Arial"/>
              <a:buNone/>
            </a:pPr>
            <a:r>
              <a:rPr b="0" i="0" lang="en-US" sz="1600" u="none" cap="none" strike="noStrike">
                <a:solidFill>
                  <a:schemeClr val="lt1"/>
                </a:solidFill>
                <a:latin typeface="Impact"/>
                <a:ea typeface="Impact"/>
                <a:cs typeface="Impact"/>
                <a:sym typeface="Impact"/>
              </a:rPr>
              <a:t>Not included but necessary: </a:t>
            </a:r>
            <a:endParaRPr b="0" i="0" sz="1400" u="none" cap="none" strike="noStrike">
              <a:solidFill>
                <a:srgbClr val="000000"/>
              </a:solidFill>
              <a:latin typeface="Arial"/>
              <a:ea typeface="Arial"/>
              <a:cs typeface="Arial"/>
              <a:sym typeface="Arial"/>
            </a:endParaRPr>
          </a:p>
          <a:p>
            <a:pPr indent="-169062" lvl="0" marL="285750" marR="0" rtl="0" algn="l">
              <a:lnSpc>
                <a:spcPct val="110000"/>
              </a:lnSpc>
              <a:spcBef>
                <a:spcPts val="600"/>
              </a:spcBef>
              <a:spcAft>
                <a:spcPts val="0"/>
              </a:spcAft>
              <a:buClr>
                <a:schemeClr val="accent1"/>
              </a:buClr>
              <a:buSzPct val="100000"/>
              <a:buFont typeface="Arial"/>
              <a:buChar char="•"/>
            </a:pPr>
            <a:r>
              <a:rPr b="0" i="0" lang="en-US" sz="2042" u="none" cap="none" strike="noStrike">
                <a:solidFill>
                  <a:schemeClr val="lt1"/>
                </a:solidFill>
                <a:latin typeface="Impact"/>
                <a:ea typeface="Impact"/>
                <a:cs typeface="Impact"/>
                <a:sym typeface="Impact"/>
              </a:rPr>
              <a:t>skates (sharpen every 8-10 hours)</a:t>
            </a:r>
            <a:endParaRPr b="0" i="0" sz="2042" u="none" cap="none" strike="noStrike">
              <a:solidFill>
                <a:schemeClr val="lt1"/>
              </a:solidFill>
              <a:latin typeface="Impact"/>
              <a:ea typeface="Impact"/>
              <a:cs typeface="Impact"/>
              <a:sym typeface="Impact"/>
            </a:endParaRPr>
          </a:p>
          <a:p>
            <a:pPr indent="-169062" lvl="0" marL="285750" marR="0" rtl="0" algn="l">
              <a:lnSpc>
                <a:spcPct val="110000"/>
              </a:lnSpc>
              <a:spcBef>
                <a:spcPts val="600"/>
              </a:spcBef>
              <a:spcAft>
                <a:spcPts val="0"/>
              </a:spcAft>
              <a:buClr>
                <a:schemeClr val="accent1"/>
              </a:buClr>
              <a:buSzPct val="100000"/>
              <a:buFont typeface="Arial"/>
              <a:buChar char="•"/>
            </a:pPr>
            <a:r>
              <a:rPr b="0" i="0" lang="en-US" sz="2042" u="none" cap="none" strike="noStrike">
                <a:solidFill>
                  <a:schemeClr val="lt1"/>
                </a:solidFill>
                <a:latin typeface="Impact"/>
                <a:ea typeface="Impact"/>
                <a:cs typeface="Impact"/>
                <a:sym typeface="Impact"/>
              </a:rPr>
              <a:t>neck guard</a:t>
            </a:r>
            <a:endParaRPr b="0" i="0" sz="2042" u="none" cap="none" strike="noStrike">
              <a:solidFill>
                <a:schemeClr val="lt1"/>
              </a:solidFill>
              <a:latin typeface="Impact"/>
              <a:ea typeface="Impact"/>
              <a:cs typeface="Impact"/>
              <a:sym typeface="Impact"/>
            </a:endParaRPr>
          </a:p>
          <a:p>
            <a:pPr indent="-169062" lvl="0" marL="285750" marR="0" rtl="0" algn="l">
              <a:lnSpc>
                <a:spcPct val="110000"/>
              </a:lnSpc>
              <a:spcBef>
                <a:spcPts val="600"/>
              </a:spcBef>
              <a:spcAft>
                <a:spcPts val="0"/>
              </a:spcAft>
              <a:buClr>
                <a:schemeClr val="accent1"/>
              </a:buClr>
              <a:buSzPct val="100000"/>
              <a:buFont typeface="Arial"/>
              <a:buChar char="•"/>
            </a:pPr>
            <a:r>
              <a:rPr b="0" i="0" lang="en-US" sz="2042" u="none" cap="none" strike="noStrike">
                <a:solidFill>
                  <a:schemeClr val="lt1"/>
                </a:solidFill>
                <a:latin typeface="Impact"/>
                <a:ea typeface="Impact"/>
                <a:cs typeface="Impact"/>
                <a:sym typeface="Impact"/>
              </a:rPr>
              <a:t>hockey socks</a:t>
            </a:r>
            <a:endParaRPr b="0" i="0" sz="2042" u="none" cap="none" strike="noStrike">
              <a:solidFill>
                <a:schemeClr val="lt1"/>
              </a:solidFill>
              <a:latin typeface="Impact"/>
              <a:ea typeface="Impact"/>
              <a:cs typeface="Impact"/>
              <a:sym typeface="Impact"/>
            </a:endParaRPr>
          </a:p>
          <a:p>
            <a:pPr indent="-169062" lvl="0" marL="285750" marR="0" rtl="0" algn="l">
              <a:lnSpc>
                <a:spcPct val="110000"/>
              </a:lnSpc>
              <a:spcBef>
                <a:spcPts val="600"/>
              </a:spcBef>
              <a:spcAft>
                <a:spcPts val="0"/>
              </a:spcAft>
              <a:buClr>
                <a:schemeClr val="accent1"/>
              </a:buClr>
              <a:buSzPct val="100000"/>
              <a:buFont typeface="Arial"/>
              <a:buChar char="•"/>
            </a:pPr>
            <a:r>
              <a:rPr b="0" i="0" lang="en-US" sz="2042" u="none" cap="none" strike="noStrike">
                <a:solidFill>
                  <a:schemeClr val="lt1"/>
                </a:solidFill>
                <a:latin typeface="Impact"/>
                <a:ea typeface="Impact"/>
                <a:cs typeface="Impact"/>
                <a:sym typeface="Impact"/>
              </a:rPr>
              <a:t>stick and stick tape</a:t>
            </a:r>
            <a:endParaRPr b="0" i="0" sz="2042" u="none" cap="none" strike="noStrike">
              <a:solidFill>
                <a:srgbClr val="000000"/>
              </a:solidFill>
              <a:latin typeface="Arial"/>
              <a:ea typeface="Arial"/>
              <a:cs typeface="Arial"/>
              <a:sym typeface="Arial"/>
            </a:endParaRPr>
          </a:p>
          <a:p>
            <a:pPr indent="-169062" lvl="0" marL="285750" marR="0" rtl="0" algn="l">
              <a:lnSpc>
                <a:spcPct val="110000"/>
              </a:lnSpc>
              <a:spcBef>
                <a:spcPts val="600"/>
              </a:spcBef>
              <a:spcAft>
                <a:spcPts val="0"/>
              </a:spcAft>
              <a:buClr>
                <a:schemeClr val="accent1"/>
              </a:buClr>
              <a:buSzPct val="100000"/>
              <a:buFont typeface="Arial"/>
              <a:buChar char="•"/>
            </a:pPr>
            <a:r>
              <a:rPr b="0" i="0" lang="en-US" sz="2042" u="none" cap="none" strike="noStrike">
                <a:solidFill>
                  <a:schemeClr val="lt1"/>
                </a:solidFill>
                <a:latin typeface="Impact"/>
                <a:ea typeface="Impact"/>
                <a:cs typeface="Impact"/>
                <a:sym typeface="Impact"/>
              </a:rPr>
              <a:t>jock/jill shorts or pants – most have velcro to attach the hockey socks</a:t>
            </a:r>
            <a:endParaRPr b="0" i="0" sz="2042" u="none" cap="none" strike="noStrike">
              <a:solidFill>
                <a:srgbClr val="000000"/>
              </a:solidFill>
              <a:latin typeface="Arial"/>
              <a:ea typeface="Arial"/>
              <a:cs typeface="Arial"/>
              <a:sym typeface="Arial"/>
            </a:endParaRPr>
          </a:p>
          <a:p>
            <a:pPr indent="0" lvl="0" marL="0" marR="0" rtl="0" algn="l">
              <a:lnSpc>
                <a:spcPct val="110000"/>
              </a:lnSpc>
              <a:spcBef>
                <a:spcPts val="600"/>
              </a:spcBef>
              <a:spcAft>
                <a:spcPts val="0"/>
              </a:spcAft>
              <a:buClr>
                <a:srgbClr val="000000"/>
              </a:buClr>
              <a:buSzPct val="100000"/>
              <a:buFont typeface="Arial"/>
              <a:buNone/>
            </a:pPr>
            <a:r>
              <a:t/>
            </a:r>
            <a:endParaRPr b="0" i="0" sz="1600" u="none" cap="none" strike="noStrike">
              <a:solidFill>
                <a:schemeClr val="lt1"/>
              </a:solidFill>
              <a:latin typeface="Impact"/>
              <a:ea typeface="Impact"/>
              <a:cs typeface="Impact"/>
              <a:sym typeface="Impact"/>
            </a:endParaRPr>
          </a:p>
          <a:p>
            <a:pPr indent="0" lvl="0" marL="0" marR="0" rtl="0" algn="l">
              <a:lnSpc>
                <a:spcPct val="110000"/>
              </a:lnSpc>
              <a:spcBef>
                <a:spcPts val="600"/>
              </a:spcBef>
              <a:spcAft>
                <a:spcPts val="0"/>
              </a:spcAft>
              <a:buClr>
                <a:schemeClr val="dk1"/>
              </a:buClr>
              <a:buSzPct val="100000"/>
              <a:buFont typeface="Arial"/>
              <a:buNone/>
            </a:pPr>
            <a:r>
              <a:rPr b="0" i="0" lang="en-US" sz="1600" u="none" cap="none" strike="noStrike">
                <a:solidFill>
                  <a:schemeClr val="lt1"/>
                </a:solidFill>
                <a:latin typeface="Impact"/>
                <a:ea typeface="Impact"/>
                <a:cs typeface="Impact"/>
                <a:sym typeface="Impact"/>
              </a:rPr>
              <a:t>Please direct any rental questions to Maegen Storm: equipment@northfieldhockey.net</a:t>
            </a:r>
            <a:endParaRPr b="0" i="0" sz="1400" u="none" cap="none" strike="noStrike">
              <a:solidFill>
                <a:srgbClr val="000000"/>
              </a:solidFill>
              <a:latin typeface="Arial"/>
              <a:ea typeface="Arial"/>
              <a:cs typeface="Arial"/>
              <a:sym typeface="Arial"/>
            </a:endParaRPr>
          </a:p>
          <a:p>
            <a:pPr indent="-162864" lvl="0" marL="285750" marR="0" rtl="0" algn="l">
              <a:lnSpc>
                <a:spcPct val="110000"/>
              </a:lnSpc>
              <a:spcBef>
                <a:spcPts val="600"/>
              </a:spcBef>
              <a:spcAft>
                <a:spcPts val="0"/>
              </a:spcAft>
              <a:buClr>
                <a:schemeClr val="accent1"/>
              </a:buClr>
              <a:buSzPct val="160000"/>
              <a:buFont typeface="Arial"/>
              <a:buNone/>
            </a:pPr>
            <a:r>
              <a:t/>
            </a:r>
            <a:endParaRPr b="0" i="0" sz="700" u="none" cap="none" strike="noStrike">
              <a:solidFill>
                <a:schemeClr val="lt1"/>
              </a:solidFill>
              <a:latin typeface="Impact"/>
              <a:ea typeface="Impact"/>
              <a:cs typeface="Impact"/>
              <a:sym typeface="Impact"/>
            </a:endParaRPr>
          </a:p>
        </p:txBody>
      </p:sp>
      <p:pic>
        <p:nvPicPr>
          <p:cNvPr descr="Logo, company name&#10;&#10;Description automatically generated" id="345" name="Google Shape;345;p8"/>
          <p:cNvPicPr preferRelativeResize="0"/>
          <p:nvPr/>
        </p:nvPicPr>
        <p:blipFill rotWithShape="1">
          <a:blip r:embed="rId5">
            <a:alphaModFix/>
          </a:blip>
          <a:srcRect b="0" l="0" r="0" t="0"/>
          <a:stretch/>
        </p:blipFill>
        <p:spPr>
          <a:xfrm>
            <a:off x="7369150" y="5250978"/>
            <a:ext cx="3714000" cy="1131894"/>
          </a:xfrm>
          <a:prstGeom prst="rect">
            <a:avLst/>
          </a:prstGeom>
          <a:noFill/>
          <a:ln>
            <a:noFill/>
          </a:ln>
        </p:spPr>
      </p:pic>
      <p:sp>
        <p:nvSpPr>
          <p:cNvPr id="346" name="Google Shape;346;p8"/>
          <p:cNvSpPr txBox="1"/>
          <p:nvPr/>
        </p:nvSpPr>
        <p:spPr>
          <a:xfrm>
            <a:off x="4552675" y="2395900"/>
            <a:ext cx="3714000" cy="1046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lt1"/>
                </a:solidFill>
                <a:latin typeface="Impact"/>
                <a:ea typeface="Impact"/>
                <a:cs typeface="Impact"/>
                <a:sym typeface="Impact"/>
              </a:rPr>
              <a:t>Optional: </a:t>
            </a:r>
            <a:endParaRPr b="0" i="0" sz="1400" u="none" cap="none" strike="noStrike">
              <a:solidFill>
                <a:schemeClr val="lt1"/>
              </a:solidFill>
              <a:latin typeface="Impact"/>
              <a:ea typeface="Impact"/>
              <a:cs typeface="Impact"/>
              <a:sym typeface="Impact"/>
            </a:endParaRPr>
          </a:p>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lt1"/>
                </a:solidFill>
                <a:latin typeface="Impact"/>
                <a:ea typeface="Impact"/>
                <a:cs typeface="Impact"/>
                <a:sym typeface="Impact"/>
              </a:rPr>
              <a:t>Sock tape</a:t>
            </a:r>
            <a:endParaRPr b="0" i="0" sz="1400" u="none" cap="none" strike="noStrike">
              <a:solidFill>
                <a:schemeClr val="lt1"/>
              </a:solidFill>
              <a:latin typeface="Impact"/>
              <a:ea typeface="Impact"/>
              <a:cs typeface="Impact"/>
              <a:sym typeface="Impact"/>
            </a:endParaRPr>
          </a:p>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lt1"/>
                </a:solidFill>
                <a:latin typeface="Impact"/>
                <a:ea typeface="Impact"/>
                <a:cs typeface="Impact"/>
                <a:sym typeface="Impact"/>
              </a:rPr>
              <a:t>Skate Guards</a:t>
            </a:r>
            <a:endParaRPr b="0" i="0" sz="1100" u="none" cap="none" strike="noStrike">
              <a:solidFill>
                <a:schemeClr val="lt1"/>
              </a:solidFill>
              <a:latin typeface="Impact"/>
              <a:ea typeface="Impact"/>
              <a:cs typeface="Impact"/>
              <a:sym typeface="Impact"/>
            </a:endParaRPr>
          </a:p>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lt1"/>
                </a:solidFill>
                <a:latin typeface="Impact"/>
                <a:ea typeface="Impact"/>
                <a:cs typeface="Impact"/>
                <a:sym typeface="Impact"/>
              </a:rPr>
              <a:t>Base layer</a:t>
            </a:r>
            <a:endParaRPr b="0" i="0" sz="1400" u="none" cap="none" strike="noStrike">
              <a:solidFill>
                <a:schemeClr val="lt1"/>
              </a:solidFill>
              <a:latin typeface="Impact"/>
              <a:ea typeface="Impact"/>
              <a:cs typeface="Impact"/>
              <a:sym typeface="Impact"/>
            </a:endParaRPr>
          </a:p>
        </p:txBody>
      </p:sp>
      <p:pic>
        <p:nvPicPr>
          <p:cNvPr id="347" name="Google Shape;347;p8"/>
          <p:cNvPicPr preferRelativeResize="0"/>
          <p:nvPr/>
        </p:nvPicPr>
        <p:blipFill rotWithShape="1">
          <a:blip r:embed="rId6">
            <a:alphaModFix/>
          </a:blip>
          <a:srcRect b="0" l="0" r="0" t="0"/>
          <a:stretch/>
        </p:blipFill>
        <p:spPr>
          <a:xfrm>
            <a:off x="7579475" y="3327449"/>
            <a:ext cx="3019525" cy="1509753"/>
          </a:xfrm>
          <a:prstGeom prst="rect">
            <a:avLst/>
          </a:prstGeom>
          <a:noFill/>
          <a:ln>
            <a:noFill/>
          </a:ln>
        </p:spPr>
      </p:pic>
      <p:sp>
        <p:nvSpPr>
          <p:cNvPr id="348" name="Google Shape;348;p8"/>
          <p:cNvSpPr txBox="1"/>
          <p:nvPr/>
        </p:nvSpPr>
        <p:spPr>
          <a:xfrm>
            <a:off x="6284388" y="2056825"/>
            <a:ext cx="5609700" cy="1049700"/>
          </a:xfrm>
          <a:prstGeom prst="rect">
            <a:avLst/>
          </a:prstGeom>
          <a:noFill/>
          <a:ln>
            <a:noFill/>
          </a:ln>
        </p:spPr>
        <p:txBody>
          <a:bodyPr anchorCtr="0" anchor="ctr" bIns="91425" lIns="91425" spcFirstLastPara="1" rIns="91425" wrap="square" tIns="91425">
            <a:spAutoFit/>
          </a:bodyPr>
          <a:lstStyle/>
          <a:p>
            <a:pPr indent="0" lvl="0" marL="0" marR="0" rtl="0" algn="l">
              <a:lnSpc>
                <a:spcPct val="110000"/>
              </a:lnSpc>
              <a:spcBef>
                <a:spcPts val="600"/>
              </a:spcBef>
              <a:spcAft>
                <a:spcPts val="0"/>
              </a:spcAft>
              <a:buClr>
                <a:srgbClr val="000000"/>
              </a:buClr>
              <a:buSzPts val="1600"/>
              <a:buFont typeface="Arial"/>
              <a:buNone/>
            </a:pPr>
            <a:r>
              <a:rPr b="0" i="0" lang="en-US" sz="1600" u="none" cap="none" strike="noStrike">
                <a:solidFill>
                  <a:schemeClr val="lt1"/>
                </a:solidFill>
                <a:latin typeface="Impact"/>
                <a:ea typeface="Impact"/>
                <a:cs typeface="Impact"/>
                <a:sym typeface="Impact"/>
              </a:rPr>
              <a:t>A mouthguard is available for free after completing a waiver.  </a:t>
            </a:r>
            <a:br>
              <a:rPr b="0" i="0" lang="en-US" sz="1600" u="none" cap="none" strike="noStrike">
                <a:solidFill>
                  <a:schemeClr val="lt1"/>
                </a:solidFill>
                <a:latin typeface="Impact"/>
                <a:ea typeface="Impact"/>
                <a:cs typeface="Impact"/>
                <a:sym typeface="Impact"/>
              </a:rPr>
            </a:br>
            <a:r>
              <a:rPr b="0" i="0" lang="en-US" sz="1600" u="none" cap="none" strike="noStrike">
                <a:solidFill>
                  <a:schemeClr val="lt1"/>
                </a:solidFill>
                <a:latin typeface="Impact"/>
                <a:ea typeface="Impact"/>
                <a:cs typeface="Impact"/>
                <a:sym typeface="Impact"/>
              </a:rPr>
              <a:t>Thank you to our sponsors – </a:t>
            </a:r>
            <a:endParaRPr b="0" i="0" sz="1600" u="none" cap="none" strike="noStrike">
              <a:solidFill>
                <a:schemeClr val="lt1"/>
              </a:solidFill>
              <a:latin typeface="Impact"/>
              <a:ea typeface="Impact"/>
              <a:cs typeface="Impact"/>
              <a:sym typeface="Impact"/>
            </a:endParaRPr>
          </a:p>
          <a:p>
            <a:pPr indent="0" lvl="0" marL="0" marR="0" rtl="0" algn="l">
              <a:lnSpc>
                <a:spcPct val="110000"/>
              </a:lnSpc>
              <a:spcBef>
                <a:spcPts val="600"/>
              </a:spcBef>
              <a:spcAft>
                <a:spcPts val="0"/>
              </a:spcAft>
              <a:buClr>
                <a:schemeClr val="dk1"/>
              </a:buClr>
              <a:buSzPts val="1600"/>
              <a:buFont typeface="Arial"/>
              <a:buNone/>
            </a:pPr>
            <a:r>
              <a:rPr b="0" i="0" lang="en-US" sz="1600" u="none" cap="none" strike="noStrike">
                <a:solidFill>
                  <a:schemeClr val="lt1"/>
                </a:solidFill>
                <a:latin typeface="Impact"/>
                <a:ea typeface="Impact"/>
                <a:cs typeface="Impact"/>
                <a:sym typeface="Impact"/>
              </a:rPr>
              <a:t>Minnesota Orthodontics &amp; Schieck Orthodontics! </a:t>
            </a:r>
            <a:endParaRPr b="0" i="0" sz="2000" u="none" cap="none" strike="noStrike">
              <a:solidFill>
                <a:schemeClr val="lt1"/>
              </a:solidFill>
              <a:latin typeface="Impact"/>
              <a:ea typeface="Impact"/>
              <a:cs typeface="Impact"/>
              <a:sym typeface="Impact"/>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3" name="Shape 353"/>
        <p:cNvGrpSpPr/>
        <p:nvPr/>
      </p:nvGrpSpPr>
      <p:grpSpPr>
        <a:xfrm>
          <a:off x="0" y="0"/>
          <a:ext cx="0" cy="0"/>
          <a:chOff x="0" y="0"/>
          <a:chExt cx="0" cy="0"/>
        </a:xfrm>
      </p:grpSpPr>
      <p:sp>
        <p:nvSpPr>
          <p:cNvPr id="354" name="Google Shape;354;g28478ad3a96_0_0"/>
          <p:cNvSpPr txBox="1"/>
          <p:nvPr>
            <p:ph type="title"/>
          </p:nvPr>
        </p:nvSpPr>
        <p:spPr>
          <a:xfrm>
            <a:off x="641601" y="81200"/>
            <a:ext cx="10396800" cy="11520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1800"/>
              <a:buNone/>
            </a:pPr>
            <a:r>
              <a:rPr lang="en-US"/>
              <a:t>Caring for Equipment</a:t>
            </a:r>
            <a:endParaRPr/>
          </a:p>
        </p:txBody>
      </p:sp>
      <p:sp>
        <p:nvSpPr>
          <p:cNvPr id="355" name="Google Shape;355;g28478ad3a96_0_0"/>
          <p:cNvSpPr txBox="1"/>
          <p:nvPr/>
        </p:nvSpPr>
        <p:spPr>
          <a:xfrm>
            <a:off x="724800" y="991350"/>
            <a:ext cx="10742400" cy="4660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900"/>
              <a:buFont typeface="Arial"/>
              <a:buNone/>
            </a:pPr>
            <a:r>
              <a:rPr b="0" i="0" lang="en-US" sz="1900" u="none" cap="none" strike="noStrike">
                <a:solidFill>
                  <a:schemeClr val="lt1"/>
                </a:solidFill>
                <a:latin typeface="Arial"/>
                <a:ea typeface="Arial"/>
                <a:cs typeface="Arial"/>
                <a:sym typeface="Arial"/>
              </a:rPr>
              <a:t>-After every use: </a:t>
            </a:r>
            <a:endParaRPr b="0" i="0" sz="1900"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900"/>
              <a:buFont typeface="Arial"/>
              <a:buNone/>
            </a:pPr>
            <a:r>
              <a:rPr b="0" i="0" lang="en-US" sz="1900" u="none" cap="none" strike="noStrike">
                <a:solidFill>
                  <a:schemeClr val="lt1"/>
                </a:solidFill>
                <a:latin typeface="Arial"/>
                <a:ea typeface="Arial"/>
                <a:cs typeface="Arial"/>
                <a:sym typeface="Arial"/>
              </a:rPr>
              <a:t>Dry skate blades with a soft cloth</a:t>
            </a:r>
            <a:endParaRPr b="0" i="0" sz="1900"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900"/>
              <a:buFont typeface="Arial"/>
              <a:buNone/>
            </a:pPr>
            <a:r>
              <a:rPr b="0" i="0" lang="en-US" sz="1900" u="none" cap="none" strike="noStrike">
                <a:solidFill>
                  <a:schemeClr val="lt1"/>
                </a:solidFill>
                <a:latin typeface="Arial"/>
                <a:ea typeface="Arial"/>
                <a:cs typeface="Arial"/>
                <a:sym typeface="Arial"/>
              </a:rPr>
              <a:t>Allow gear to air dry</a:t>
            </a:r>
            <a:endParaRPr b="0" i="0" sz="1900"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900"/>
              <a:buFont typeface="Arial"/>
              <a:buNone/>
            </a:pPr>
            <a:r>
              <a:rPr b="0" i="0" lang="en-US" sz="1900" u="none" cap="none" strike="noStrike">
                <a:solidFill>
                  <a:schemeClr val="lt1"/>
                </a:solidFill>
                <a:latin typeface="Arial"/>
                <a:ea typeface="Arial"/>
                <a:cs typeface="Arial"/>
                <a:sym typeface="Arial"/>
              </a:rPr>
              <a:t>-Regularly:</a:t>
            </a:r>
            <a:endParaRPr b="0" i="0" sz="1900"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900"/>
              <a:buFont typeface="Arial"/>
              <a:buNone/>
            </a:pPr>
            <a:r>
              <a:rPr b="0" i="0" lang="en-US" sz="1900" u="none" cap="none" strike="noStrike">
                <a:solidFill>
                  <a:schemeClr val="lt1"/>
                </a:solidFill>
                <a:latin typeface="Arial"/>
                <a:ea typeface="Arial"/>
                <a:cs typeface="Arial"/>
                <a:sym typeface="Arial"/>
              </a:rPr>
              <a:t>Wash base layer, jersey, socks</a:t>
            </a:r>
            <a:endParaRPr b="0" i="0" sz="1900"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900"/>
              <a:buFont typeface="Arial"/>
              <a:buNone/>
            </a:pPr>
            <a:r>
              <a:rPr b="0" i="0" lang="en-US" sz="1900" u="none" cap="none" strike="noStrike">
                <a:solidFill>
                  <a:schemeClr val="lt1"/>
                </a:solidFill>
                <a:latin typeface="Arial"/>
                <a:ea typeface="Arial"/>
                <a:cs typeface="Arial"/>
                <a:sym typeface="Arial"/>
              </a:rPr>
              <a:t>-1-2  times a season</a:t>
            </a:r>
            <a:endParaRPr b="0" i="0" sz="1900"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900"/>
              <a:buFont typeface="Arial"/>
              <a:buNone/>
            </a:pPr>
            <a:r>
              <a:rPr b="0" i="0" lang="en-US" sz="1900" u="none" cap="none" strike="noStrike">
                <a:solidFill>
                  <a:schemeClr val="lt1"/>
                </a:solidFill>
                <a:latin typeface="Arial"/>
                <a:ea typeface="Arial"/>
                <a:cs typeface="Arial"/>
                <a:sym typeface="Arial"/>
              </a:rPr>
              <a:t>Machine wash: Gloves, elbow pads, shoulder pads, breezers, shin pads, neck guard</a:t>
            </a:r>
            <a:endParaRPr b="0" i="0" sz="1900"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900"/>
              <a:buFont typeface="Arial"/>
              <a:buNone/>
            </a:pPr>
            <a:r>
              <a:rPr b="0" i="0" lang="en-US" sz="1900" u="none" cap="none" strike="noStrike">
                <a:solidFill>
                  <a:schemeClr val="lt1"/>
                </a:solidFill>
                <a:latin typeface="Arial"/>
                <a:ea typeface="Arial"/>
                <a:cs typeface="Arial"/>
                <a:sym typeface="Arial"/>
              </a:rPr>
              <a:t>Cold or warm water. DO NOT PUT IN DRYER. Allow to thoroughly air dry.</a:t>
            </a:r>
            <a:endParaRPr b="0" i="0" sz="1900"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900"/>
              <a:buFont typeface="Arial"/>
              <a:buNone/>
            </a:pPr>
            <a:r>
              <a:rPr b="0" i="0" lang="en-US" sz="1900" u="none" cap="none" strike="noStrike">
                <a:solidFill>
                  <a:schemeClr val="lt1"/>
                </a:solidFill>
                <a:latin typeface="Arial"/>
                <a:ea typeface="Arial"/>
                <a:cs typeface="Arial"/>
                <a:sym typeface="Arial"/>
              </a:rPr>
              <a:t>Best to mix with other clothes and secure all velcro</a:t>
            </a:r>
            <a:endParaRPr b="0" i="0" sz="1900"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900"/>
              <a:buFont typeface="Arial"/>
              <a:buNone/>
            </a:pPr>
            <a:r>
              <a:rPr b="0" i="0" lang="en-US" sz="1900" u="none" cap="none" strike="noStrike">
                <a:solidFill>
                  <a:schemeClr val="lt1"/>
                </a:solidFill>
                <a:latin typeface="Arial"/>
                <a:ea typeface="Arial"/>
                <a:cs typeface="Arial"/>
                <a:sym typeface="Arial"/>
              </a:rPr>
              <a:t>Use a detergent made for synthetics like WIN, Sweatx, Sportswash, Tide Sport, HEX, Arm and Hammer Free and Clear</a:t>
            </a:r>
            <a:endParaRPr b="0" i="0" sz="1900"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900"/>
              <a:buFont typeface="Arial"/>
              <a:buNone/>
            </a:pPr>
            <a:r>
              <a:rPr b="0" i="0" lang="en-US" sz="1900" u="none" cap="none" strike="noStrike">
                <a:solidFill>
                  <a:schemeClr val="lt1"/>
                </a:solidFill>
                <a:latin typeface="Arial"/>
                <a:ea typeface="Arial"/>
                <a:cs typeface="Arial"/>
                <a:sym typeface="Arial"/>
              </a:rPr>
              <a:t> </a:t>
            </a:r>
            <a:endParaRPr b="0" i="0" sz="1900"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900"/>
              <a:buFont typeface="Arial"/>
              <a:buNone/>
            </a:pPr>
            <a:r>
              <a:rPr b="0" i="0" lang="en-US" sz="1900" u="none" cap="none" strike="noStrike">
                <a:solidFill>
                  <a:schemeClr val="lt1"/>
                </a:solidFill>
                <a:latin typeface="Arial"/>
                <a:ea typeface="Arial"/>
                <a:cs typeface="Arial"/>
                <a:sym typeface="Arial"/>
              </a:rPr>
              <a:t>Or soak in bathtub with a little detergent and 1 cup plain vinegar</a:t>
            </a:r>
            <a:endParaRPr b="0" i="0" sz="1900" u="none" cap="none" strike="noStrike">
              <a:solidFill>
                <a:schemeClr val="lt1"/>
              </a:solidFill>
              <a:latin typeface="Arial"/>
              <a:ea typeface="Arial"/>
              <a:cs typeface="Arial"/>
              <a:sym typeface="Arial"/>
            </a:endParaRPr>
          </a:p>
        </p:txBody>
      </p:sp>
      <p:sp>
        <p:nvSpPr>
          <p:cNvPr id="356" name="Google Shape;356;g28478ad3a96_0_0"/>
          <p:cNvSpPr txBox="1"/>
          <p:nvPr/>
        </p:nvSpPr>
        <p:spPr>
          <a:xfrm>
            <a:off x="4854125" y="1744725"/>
            <a:ext cx="6391500" cy="738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chemeClr val="dk1"/>
              </a:buClr>
              <a:buSzPts val="1100"/>
              <a:buFont typeface="Arial"/>
              <a:buNone/>
            </a:pPr>
            <a:r>
              <a:rPr b="0" i="0" lang="en-US" sz="1800" u="none" cap="none" strike="noStrike">
                <a:solidFill>
                  <a:schemeClr val="lt1"/>
                </a:solidFill>
                <a:latin typeface="Arial"/>
                <a:ea typeface="Arial"/>
                <a:cs typeface="Arial"/>
                <a:sym typeface="Arial"/>
              </a:rPr>
              <a:t>Helmet can be wiped on the inside with an antibacterial cloth</a:t>
            </a:r>
            <a:endParaRPr b="0" i="0" sz="1800"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rPr b="0" i="0" lang="en-US" sz="1800" u="none" cap="none" strike="noStrike">
                <a:solidFill>
                  <a:schemeClr val="lt1"/>
                </a:solidFill>
                <a:latin typeface="Arial"/>
                <a:ea typeface="Arial"/>
                <a:cs typeface="Arial"/>
                <a:sym typeface="Arial"/>
              </a:rPr>
              <a:t>Skates can be sprayed with antibacterial spray</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1" name="Shape 361"/>
        <p:cNvGrpSpPr/>
        <p:nvPr/>
      </p:nvGrpSpPr>
      <p:grpSpPr>
        <a:xfrm>
          <a:off x="0" y="0"/>
          <a:ext cx="0" cy="0"/>
          <a:chOff x="0" y="0"/>
          <a:chExt cx="0" cy="0"/>
        </a:xfrm>
      </p:grpSpPr>
      <p:sp>
        <p:nvSpPr>
          <p:cNvPr id="362" name="Google Shape;362;g28766a8601d_0_18"/>
          <p:cNvSpPr txBox="1"/>
          <p:nvPr>
            <p:ph type="title"/>
          </p:nvPr>
        </p:nvSpPr>
        <p:spPr>
          <a:xfrm>
            <a:off x="685800" y="324850"/>
            <a:ext cx="10396800" cy="9300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1800"/>
              <a:buNone/>
            </a:pPr>
            <a:r>
              <a:rPr lang="en-US"/>
              <a:t>FREE Mouthguard Options:</a:t>
            </a:r>
            <a:endParaRPr/>
          </a:p>
        </p:txBody>
      </p:sp>
      <p:sp>
        <p:nvSpPr>
          <p:cNvPr id="363" name="Google Shape;363;g28766a8601d_0_18"/>
          <p:cNvSpPr txBox="1"/>
          <p:nvPr>
            <p:ph idx="1" type="body"/>
          </p:nvPr>
        </p:nvSpPr>
        <p:spPr>
          <a:xfrm>
            <a:off x="685800" y="2873500"/>
            <a:ext cx="4968900" cy="2609700"/>
          </a:xfrm>
          <a:prstGeom prst="rect">
            <a:avLst/>
          </a:prstGeom>
          <a:noFill/>
          <a:ln>
            <a:noFill/>
          </a:ln>
        </p:spPr>
        <p:txBody>
          <a:bodyPr anchorCtr="0" anchor="ctr" bIns="45700" lIns="91425" spcFirstLastPara="1" rIns="91425" wrap="square" tIns="45700">
            <a:normAutofit/>
          </a:bodyPr>
          <a:lstStyle/>
          <a:p>
            <a:pPr indent="0" lvl="0" marL="0" rtl="0" algn="l">
              <a:lnSpc>
                <a:spcPct val="115000"/>
              </a:lnSpc>
              <a:spcBef>
                <a:spcPts val="0"/>
              </a:spcBef>
              <a:spcAft>
                <a:spcPts val="0"/>
              </a:spcAft>
              <a:buClr>
                <a:schemeClr val="dk1"/>
              </a:buClr>
              <a:buSzPts val="1100"/>
              <a:buFont typeface="Arial"/>
              <a:buNone/>
            </a:pPr>
            <a:r>
              <a:rPr b="1" lang="en-US" sz="1400">
                <a:solidFill>
                  <a:srgbClr val="23282B"/>
                </a:solidFill>
                <a:latin typeface="Arial"/>
                <a:ea typeface="Arial"/>
                <a:cs typeface="Arial"/>
                <a:sym typeface="Arial"/>
              </a:rPr>
              <a:t>Schieck Orthodontics option:</a:t>
            </a:r>
            <a:endParaRPr b="1" sz="1400">
              <a:solidFill>
                <a:srgbClr val="23282B"/>
              </a:solidFill>
              <a:latin typeface="Arial"/>
              <a:ea typeface="Arial"/>
              <a:cs typeface="Arial"/>
              <a:sym typeface="Arial"/>
            </a:endParaRPr>
          </a:p>
          <a:p>
            <a:pPr indent="-317500" lvl="0" marL="596900" rtl="0" algn="l">
              <a:lnSpc>
                <a:spcPct val="115000"/>
              </a:lnSpc>
              <a:spcBef>
                <a:spcPts val="1200"/>
              </a:spcBef>
              <a:spcAft>
                <a:spcPts val="0"/>
              </a:spcAft>
              <a:buClr>
                <a:srgbClr val="23282B"/>
              </a:buClr>
              <a:buSzPts val="1400"/>
              <a:buChar char="●"/>
            </a:pPr>
            <a:r>
              <a:rPr b="1" i="1" lang="en-US" sz="1400">
                <a:solidFill>
                  <a:srgbClr val="23282B"/>
                </a:solidFill>
                <a:latin typeface="Arial"/>
                <a:ea typeface="Arial"/>
                <a:cs typeface="Arial"/>
                <a:sym typeface="Arial"/>
              </a:rPr>
              <a:t>What: </a:t>
            </a:r>
            <a:r>
              <a:rPr lang="en-US" sz="1400">
                <a:solidFill>
                  <a:srgbClr val="23282B"/>
                </a:solidFill>
                <a:latin typeface="Arial"/>
                <a:ea typeface="Arial"/>
                <a:cs typeface="Arial"/>
                <a:sym typeface="Arial"/>
              </a:rPr>
              <a:t> SISU moldable mouthguard w/ tether</a:t>
            </a:r>
            <a:endParaRPr sz="1400">
              <a:solidFill>
                <a:srgbClr val="23282B"/>
              </a:solidFill>
              <a:latin typeface="Arial"/>
              <a:ea typeface="Arial"/>
              <a:cs typeface="Arial"/>
              <a:sym typeface="Arial"/>
            </a:endParaRPr>
          </a:p>
          <a:p>
            <a:pPr indent="-317500" lvl="0" marL="596900" rtl="0" algn="l">
              <a:lnSpc>
                <a:spcPct val="115000"/>
              </a:lnSpc>
              <a:spcBef>
                <a:spcPts val="0"/>
              </a:spcBef>
              <a:spcAft>
                <a:spcPts val="0"/>
              </a:spcAft>
              <a:buClr>
                <a:srgbClr val="23282B"/>
              </a:buClr>
              <a:buSzPts val="1400"/>
              <a:buChar char="●"/>
            </a:pPr>
            <a:r>
              <a:rPr b="1" i="1" lang="en-US" sz="1400">
                <a:solidFill>
                  <a:srgbClr val="23282B"/>
                </a:solidFill>
                <a:latin typeface="Arial"/>
                <a:ea typeface="Arial"/>
                <a:cs typeface="Arial"/>
                <a:sym typeface="Arial"/>
              </a:rPr>
              <a:t>When: </a:t>
            </a:r>
            <a:r>
              <a:rPr b="1" lang="en-US" sz="1400">
                <a:solidFill>
                  <a:srgbClr val="23282B"/>
                </a:solidFill>
                <a:latin typeface="Arial"/>
                <a:ea typeface="Arial"/>
                <a:cs typeface="Arial"/>
                <a:sym typeface="Arial"/>
              </a:rPr>
              <a:t> </a:t>
            </a:r>
            <a:r>
              <a:rPr lang="en-US" sz="1400">
                <a:solidFill>
                  <a:srgbClr val="23282B"/>
                </a:solidFill>
                <a:latin typeface="Arial"/>
                <a:ea typeface="Arial"/>
                <a:cs typeface="Arial"/>
                <a:sym typeface="Arial"/>
              </a:rPr>
              <a:t>Bring in completed/signed waiver and player info form to Schieck facility during regular business hours and exchange for a mouthguard to mold at home</a:t>
            </a:r>
            <a:endParaRPr sz="1400">
              <a:solidFill>
                <a:srgbClr val="23282B"/>
              </a:solidFill>
              <a:latin typeface="Arial"/>
              <a:ea typeface="Arial"/>
              <a:cs typeface="Arial"/>
              <a:sym typeface="Arial"/>
            </a:endParaRPr>
          </a:p>
          <a:p>
            <a:pPr indent="-317500" lvl="0" marL="596900" rtl="0" algn="l">
              <a:lnSpc>
                <a:spcPct val="115000"/>
              </a:lnSpc>
              <a:spcBef>
                <a:spcPts val="0"/>
              </a:spcBef>
              <a:spcAft>
                <a:spcPts val="0"/>
              </a:spcAft>
              <a:buClr>
                <a:srgbClr val="23282B"/>
              </a:buClr>
              <a:buSzPts val="1400"/>
              <a:buChar char="●"/>
            </a:pPr>
            <a:r>
              <a:rPr b="1" i="1" lang="en-US" sz="1400">
                <a:solidFill>
                  <a:srgbClr val="23282B"/>
                </a:solidFill>
                <a:latin typeface="Arial"/>
                <a:ea typeface="Arial"/>
                <a:cs typeface="Arial"/>
                <a:sym typeface="Arial"/>
              </a:rPr>
              <a:t>Where: </a:t>
            </a:r>
            <a:r>
              <a:rPr lang="en-US" sz="1400">
                <a:solidFill>
                  <a:srgbClr val="23282B"/>
                </a:solidFill>
                <a:latin typeface="Arial"/>
                <a:ea typeface="Arial"/>
                <a:cs typeface="Arial"/>
                <a:sym typeface="Arial"/>
              </a:rPr>
              <a:t> Schieck Orthodontics facility at 1531 Clinton Lane</a:t>
            </a:r>
            <a:endParaRPr/>
          </a:p>
        </p:txBody>
      </p:sp>
      <p:sp>
        <p:nvSpPr>
          <p:cNvPr id="364" name="Google Shape;364;g28766a8601d_0_18"/>
          <p:cNvSpPr txBox="1"/>
          <p:nvPr/>
        </p:nvSpPr>
        <p:spPr>
          <a:xfrm>
            <a:off x="6256425" y="3111025"/>
            <a:ext cx="4968900" cy="23178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1200"/>
              </a:spcBef>
              <a:spcAft>
                <a:spcPts val="0"/>
              </a:spcAft>
              <a:buClr>
                <a:schemeClr val="dk1"/>
              </a:buClr>
              <a:buSzPts val="1100"/>
              <a:buFont typeface="Arial"/>
              <a:buNone/>
            </a:pPr>
            <a:r>
              <a:rPr b="1" i="0" lang="en-US" sz="1400" u="none" cap="none" strike="noStrike">
                <a:solidFill>
                  <a:srgbClr val="23282B"/>
                </a:solidFill>
                <a:latin typeface="Arial"/>
                <a:ea typeface="Arial"/>
                <a:cs typeface="Arial"/>
                <a:sym typeface="Arial"/>
              </a:rPr>
              <a:t>MN Orthodontics option:</a:t>
            </a:r>
            <a:endParaRPr b="1" i="0" sz="1400" u="none" cap="none" strike="noStrike">
              <a:solidFill>
                <a:srgbClr val="23282B"/>
              </a:solidFill>
              <a:latin typeface="Arial"/>
              <a:ea typeface="Arial"/>
              <a:cs typeface="Arial"/>
              <a:sym typeface="Arial"/>
            </a:endParaRPr>
          </a:p>
          <a:p>
            <a:pPr indent="-317500" lvl="0" marL="596900" marR="0" rtl="0" algn="l">
              <a:lnSpc>
                <a:spcPct val="115000"/>
              </a:lnSpc>
              <a:spcBef>
                <a:spcPts val="1200"/>
              </a:spcBef>
              <a:spcAft>
                <a:spcPts val="0"/>
              </a:spcAft>
              <a:buClr>
                <a:srgbClr val="23282B"/>
              </a:buClr>
              <a:buSzPts val="1400"/>
              <a:buFont typeface="Arial"/>
              <a:buChar char="●"/>
            </a:pPr>
            <a:r>
              <a:rPr b="1" i="1" lang="en-US" sz="1400" u="none" cap="none" strike="noStrike">
                <a:solidFill>
                  <a:srgbClr val="23282B"/>
                </a:solidFill>
                <a:latin typeface="Arial"/>
                <a:ea typeface="Arial"/>
                <a:cs typeface="Arial"/>
                <a:sym typeface="Arial"/>
              </a:rPr>
              <a:t>What:  </a:t>
            </a:r>
            <a:r>
              <a:rPr b="0" i="0" lang="en-US" sz="1400" u="none" cap="none" strike="noStrike">
                <a:solidFill>
                  <a:srgbClr val="23282B"/>
                </a:solidFill>
                <a:latin typeface="Arial"/>
                <a:ea typeface="Arial"/>
                <a:cs typeface="Arial"/>
                <a:sym typeface="Arial"/>
              </a:rPr>
              <a:t>Custom made mouthguard to be molded at facility</a:t>
            </a:r>
            <a:endParaRPr b="0" i="0" sz="1400" u="none" cap="none" strike="noStrike">
              <a:solidFill>
                <a:srgbClr val="23282B"/>
              </a:solidFill>
              <a:latin typeface="Arial"/>
              <a:ea typeface="Arial"/>
              <a:cs typeface="Arial"/>
              <a:sym typeface="Arial"/>
            </a:endParaRPr>
          </a:p>
          <a:p>
            <a:pPr indent="-317500" lvl="0" marL="596900" marR="0" rtl="0" algn="l">
              <a:lnSpc>
                <a:spcPct val="115000"/>
              </a:lnSpc>
              <a:spcBef>
                <a:spcPts val="0"/>
              </a:spcBef>
              <a:spcAft>
                <a:spcPts val="0"/>
              </a:spcAft>
              <a:buClr>
                <a:srgbClr val="23282B"/>
              </a:buClr>
              <a:buSzPts val="1400"/>
              <a:buFont typeface="Arial"/>
              <a:buChar char="●"/>
            </a:pPr>
            <a:r>
              <a:rPr b="1" i="1" lang="en-US" sz="1400" u="none" cap="none" strike="noStrike">
                <a:solidFill>
                  <a:srgbClr val="23282B"/>
                </a:solidFill>
                <a:latin typeface="Arial"/>
                <a:ea typeface="Arial"/>
                <a:cs typeface="Arial"/>
                <a:sym typeface="Arial"/>
              </a:rPr>
              <a:t>When: </a:t>
            </a:r>
            <a:r>
              <a:rPr b="0" i="0" lang="en-US" sz="1400" u="none" cap="none" strike="noStrike">
                <a:solidFill>
                  <a:srgbClr val="23282B"/>
                </a:solidFill>
                <a:latin typeface="Arial"/>
                <a:ea typeface="Arial"/>
                <a:cs typeface="Arial"/>
                <a:sym typeface="Arial"/>
              </a:rPr>
              <a:t> Saturday, October 26th 9am-12pm</a:t>
            </a:r>
            <a:endParaRPr b="0" i="0" sz="1400" u="none" cap="none" strike="noStrike">
              <a:solidFill>
                <a:srgbClr val="23282B"/>
              </a:solidFill>
              <a:latin typeface="Arial"/>
              <a:ea typeface="Arial"/>
              <a:cs typeface="Arial"/>
              <a:sym typeface="Arial"/>
            </a:endParaRPr>
          </a:p>
          <a:p>
            <a:pPr indent="-317500" lvl="0" marL="596900" marR="0" rtl="0" algn="l">
              <a:lnSpc>
                <a:spcPct val="115000"/>
              </a:lnSpc>
              <a:spcBef>
                <a:spcPts val="0"/>
              </a:spcBef>
              <a:spcAft>
                <a:spcPts val="0"/>
              </a:spcAft>
              <a:buClr>
                <a:srgbClr val="23282B"/>
              </a:buClr>
              <a:buSzPts val="1400"/>
              <a:buFont typeface="Arial"/>
              <a:buChar char="●"/>
            </a:pPr>
            <a:r>
              <a:rPr b="1" i="1" lang="en-US" sz="1400" u="none" cap="none" strike="noStrike">
                <a:solidFill>
                  <a:srgbClr val="23282B"/>
                </a:solidFill>
                <a:latin typeface="Arial"/>
                <a:ea typeface="Arial"/>
                <a:cs typeface="Arial"/>
                <a:sym typeface="Arial"/>
              </a:rPr>
              <a:t>Where:  </a:t>
            </a:r>
            <a:r>
              <a:rPr b="0" i="0" lang="en-US" sz="1400" u="none" cap="none" strike="noStrike">
                <a:solidFill>
                  <a:srgbClr val="23282B"/>
                </a:solidFill>
                <a:latin typeface="Arial"/>
                <a:ea typeface="Arial"/>
                <a:cs typeface="Arial"/>
                <a:sym typeface="Arial"/>
              </a:rPr>
              <a:t>MN Orthodontics Northfield office at 2019 Jefferson Road</a:t>
            </a:r>
            <a:endParaRPr b="0" i="0" sz="1400" u="none" cap="none" strike="noStrike">
              <a:solidFill>
                <a:schemeClr val="dk1"/>
              </a:solidFill>
              <a:latin typeface="Impact"/>
              <a:ea typeface="Impact"/>
              <a:cs typeface="Impact"/>
              <a:sym typeface="Impact"/>
            </a:endParaRPr>
          </a:p>
        </p:txBody>
      </p:sp>
      <p:pic>
        <p:nvPicPr>
          <p:cNvPr id="365" name="Google Shape;365;g28766a8601d_0_18"/>
          <p:cNvPicPr preferRelativeResize="0"/>
          <p:nvPr/>
        </p:nvPicPr>
        <p:blipFill rotWithShape="1">
          <a:blip r:embed="rId3">
            <a:alphaModFix/>
          </a:blip>
          <a:srcRect b="0" l="0" r="0" t="0"/>
          <a:stretch/>
        </p:blipFill>
        <p:spPr>
          <a:xfrm>
            <a:off x="1618025" y="1416800"/>
            <a:ext cx="3019526" cy="1185850"/>
          </a:xfrm>
          <a:prstGeom prst="rect">
            <a:avLst/>
          </a:prstGeom>
          <a:noFill/>
          <a:ln>
            <a:noFill/>
          </a:ln>
        </p:spPr>
      </p:pic>
      <p:pic>
        <p:nvPicPr>
          <p:cNvPr id="366" name="Google Shape;366;g28766a8601d_0_18"/>
          <p:cNvPicPr preferRelativeResize="0"/>
          <p:nvPr/>
        </p:nvPicPr>
        <p:blipFill rotWithShape="1">
          <a:blip r:embed="rId4">
            <a:alphaModFix/>
          </a:blip>
          <a:srcRect b="0" l="0" r="0" t="0"/>
          <a:stretch/>
        </p:blipFill>
        <p:spPr>
          <a:xfrm>
            <a:off x="7100675" y="1254849"/>
            <a:ext cx="3019525" cy="1509753"/>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75" name="Shape 175"/>
        <p:cNvGrpSpPr/>
        <p:nvPr/>
      </p:nvGrpSpPr>
      <p:grpSpPr>
        <a:xfrm>
          <a:off x="0" y="0"/>
          <a:ext cx="0" cy="0"/>
          <a:chOff x="0" y="0"/>
          <a:chExt cx="0" cy="0"/>
        </a:xfrm>
      </p:grpSpPr>
      <p:pic>
        <p:nvPicPr>
          <p:cNvPr id="176" name="Google Shape;176;p2"/>
          <p:cNvPicPr preferRelativeResize="0"/>
          <p:nvPr/>
        </p:nvPicPr>
        <p:blipFill rotWithShape="1">
          <a:blip r:embed="rId4">
            <a:alphaModFix/>
          </a:blip>
          <a:srcRect b="0" l="0" r="0" t="0"/>
          <a:stretch/>
        </p:blipFill>
        <p:spPr>
          <a:xfrm>
            <a:off x="0" y="0"/>
            <a:ext cx="12192000" cy="6858000"/>
          </a:xfrm>
          <a:prstGeom prst="rect">
            <a:avLst/>
          </a:prstGeom>
          <a:noFill/>
          <a:ln>
            <a:noFill/>
          </a:ln>
        </p:spPr>
      </p:pic>
      <p:sp>
        <p:nvSpPr>
          <p:cNvPr id="177" name="Google Shape;177;p2"/>
          <p:cNvSpPr/>
          <p:nvPr/>
        </p:nvSpPr>
        <p:spPr>
          <a:xfrm>
            <a:off x="-15875" y="0"/>
            <a:ext cx="11683810" cy="6588125"/>
          </a:xfrm>
          <a:custGeom>
            <a:rect b="b" l="l" r="r" t="t"/>
            <a:pathLst>
              <a:path extrusionOk="0" h="6588125" w="11683810">
                <a:moveTo>
                  <a:pt x="0" y="0"/>
                </a:moveTo>
                <a:lnTo>
                  <a:pt x="11318691" y="0"/>
                </a:lnTo>
                <a:lnTo>
                  <a:pt x="11683810" y="5976938"/>
                </a:lnTo>
                <a:lnTo>
                  <a:pt x="15875" y="6588125"/>
                </a:lnTo>
                <a:cubicBezTo>
                  <a:pt x="10583" y="4386792"/>
                  <a:pt x="5292" y="2185458"/>
                  <a:pt x="0" y="0"/>
                </a:cubicBezTo>
                <a:close/>
              </a:path>
            </a:pathLst>
          </a:custGeom>
          <a:blipFill rotWithShape="1">
            <a:blip r:embed="rId3">
              <a:alphaModFix/>
            </a:blip>
            <a:stretch>
              <a:fillRect b="0" l="0" r="0" t="0"/>
            </a:stretch>
          </a:blipFill>
          <a:ln>
            <a:noFill/>
          </a:ln>
          <a:effectLst>
            <a:outerShdw blurRad="101600" rotWithShape="0" algn="tl" dir="4380000" dist="152400">
              <a:srgbClr val="000000">
                <a:alpha val="42352"/>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8" name="Google Shape;178;p2"/>
          <p:cNvSpPr/>
          <p:nvPr/>
        </p:nvSpPr>
        <p:spPr>
          <a:xfrm>
            <a:off x="0" y="4282257"/>
            <a:ext cx="11329257" cy="2028845"/>
          </a:xfrm>
          <a:custGeom>
            <a:rect b="b" l="l" r="r" t="t"/>
            <a:pathLst>
              <a:path extrusionOk="0" h="2028845" w="11329257">
                <a:moveTo>
                  <a:pt x="0" y="588520"/>
                </a:moveTo>
                <a:lnTo>
                  <a:pt x="11244075" y="0"/>
                </a:lnTo>
                <a:lnTo>
                  <a:pt x="11329257" y="1424838"/>
                </a:lnTo>
                <a:lnTo>
                  <a:pt x="0" y="2028845"/>
                </a:lnTo>
                <a:lnTo>
                  <a:pt x="0" y="588520"/>
                </a:lnTo>
                <a:close/>
              </a:path>
            </a:pathLst>
          </a:custGeom>
          <a:gradFill>
            <a:gsLst>
              <a:gs pos="0">
                <a:schemeClr val="accent1"/>
              </a:gs>
              <a:gs pos="34000">
                <a:schemeClr val="accent1"/>
              </a:gs>
              <a:gs pos="100000">
                <a:srgbClr val="5C0607"/>
              </a:gs>
            </a:gsLst>
            <a:path path="circle">
              <a:fillToRect b="50%" l="50%" r="50%" t="50%"/>
            </a:path>
            <a:tileRect/>
          </a:gradFill>
          <a:ln>
            <a:noFill/>
          </a:ln>
        </p:spPr>
      </p:sp>
      <p:sp>
        <p:nvSpPr>
          <p:cNvPr id="179" name="Google Shape;179;p2"/>
          <p:cNvSpPr/>
          <p:nvPr/>
        </p:nvSpPr>
        <p:spPr>
          <a:xfrm>
            <a:off x="0" y="0"/>
            <a:ext cx="8719579" cy="456877"/>
          </a:xfrm>
          <a:custGeom>
            <a:rect b="b" l="l" r="r" t="t"/>
            <a:pathLst>
              <a:path extrusionOk="0" h="456877" w="8719579">
                <a:moveTo>
                  <a:pt x="0" y="0"/>
                </a:moveTo>
                <a:lnTo>
                  <a:pt x="8719579" y="0"/>
                </a:lnTo>
                <a:lnTo>
                  <a:pt x="0" y="456877"/>
                </a:lnTo>
                <a:lnTo>
                  <a:pt x="0" y="0"/>
                </a:lnTo>
                <a:close/>
              </a:path>
            </a:pathLst>
          </a:custGeom>
          <a:gradFill>
            <a:gsLst>
              <a:gs pos="0">
                <a:schemeClr val="accent1"/>
              </a:gs>
              <a:gs pos="34000">
                <a:schemeClr val="accent1"/>
              </a:gs>
              <a:gs pos="100000">
                <a:srgbClr val="5C0607"/>
              </a:gs>
            </a:gsLst>
            <a:path path="circle">
              <a:fillToRect b="50%" l="50%" r="50%" t="50%"/>
            </a:path>
            <a:tileRect/>
          </a:gradFill>
          <a:ln>
            <a:noFill/>
          </a:ln>
        </p:spPr>
      </p:sp>
      <p:sp>
        <p:nvSpPr>
          <p:cNvPr id="180" name="Google Shape;180;p2"/>
          <p:cNvSpPr/>
          <p:nvPr/>
        </p:nvSpPr>
        <p:spPr>
          <a:xfrm rot="-180000">
            <a:off x="-161800" y="293317"/>
            <a:ext cx="11367116" cy="5751804"/>
          </a:xfrm>
          <a:custGeom>
            <a:rect b="b" l="l" r="r" t="t"/>
            <a:pathLst>
              <a:path extrusionOk="0" h="5751804" w="11367116">
                <a:moveTo>
                  <a:pt x="11346705" y="0"/>
                </a:moveTo>
                <a:cubicBezTo>
                  <a:pt x="11353509" y="1915114"/>
                  <a:pt x="11360312" y="3830229"/>
                  <a:pt x="11367116" y="5745343"/>
                </a:cubicBezTo>
                <a:lnTo>
                  <a:pt x="0" y="5751804"/>
                </a:lnTo>
              </a:path>
            </a:pathLst>
          </a:custGeom>
          <a:noFill/>
          <a:ln cap="flat" cmpd="sng" w="82550">
            <a:solidFill>
              <a:srgbClr val="7F7F7F"/>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1" name="Google Shape;181;p2"/>
          <p:cNvSpPr/>
          <p:nvPr/>
        </p:nvSpPr>
        <p:spPr>
          <a:xfrm rot="-180000">
            <a:off x="4221385" y="5111356"/>
            <a:ext cx="515386" cy="515386"/>
          </a:xfrm>
          <a:prstGeom prst="star5">
            <a:avLst>
              <a:gd fmla="val 26693" name="adj"/>
              <a:gd fmla="val 105146" name="hf"/>
              <a:gd fmla="val 110557" name="vf"/>
            </a:avLst>
          </a:prstGeom>
          <a:solidFill>
            <a:schemeClr val="dk1">
              <a:alpha val="4000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82" name="Google Shape;182;p2"/>
          <p:cNvPicPr preferRelativeResize="0"/>
          <p:nvPr/>
        </p:nvPicPr>
        <p:blipFill rotWithShape="1">
          <a:blip r:embed="rId4">
            <a:alphaModFix/>
          </a:blip>
          <a:srcRect b="0" l="0" r="0" t="0"/>
          <a:stretch/>
        </p:blipFill>
        <p:spPr>
          <a:xfrm>
            <a:off x="0" y="0"/>
            <a:ext cx="12192000" cy="6858000"/>
          </a:xfrm>
          <a:prstGeom prst="rect">
            <a:avLst/>
          </a:prstGeom>
          <a:noFill/>
          <a:ln>
            <a:noFill/>
          </a:ln>
        </p:spPr>
      </p:pic>
      <p:sp>
        <p:nvSpPr>
          <p:cNvPr id="183" name="Google Shape;183;p2"/>
          <p:cNvSpPr/>
          <p:nvPr/>
        </p:nvSpPr>
        <p:spPr>
          <a:xfrm>
            <a:off x="-3176" y="0"/>
            <a:ext cx="4632997" cy="6858000"/>
          </a:xfrm>
          <a:prstGeom prst="rect">
            <a:avLst/>
          </a:prstGeom>
          <a:blipFill rotWithShape="1">
            <a:blip r:embed="rId3">
              <a:alphaModFix/>
            </a:blip>
            <a:stretch>
              <a:fillRect b="0" l="0" r="0" t="0"/>
            </a:stretch>
          </a:blipFill>
          <a:ln>
            <a:noFill/>
          </a:ln>
          <a:effectLst>
            <a:outerShdw blurRad="50800" rotWithShape="0" algn="l"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Impact"/>
              <a:ea typeface="Impact"/>
              <a:cs typeface="Impact"/>
              <a:sym typeface="Impact"/>
            </a:endParaRPr>
          </a:p>
        </p:txBody>
      </p:sp>
      <p:sp>
        <p:nvSpPr>
          <p:cNvPr id="184" name="Google Shape;184;p2"/>
          <p:cNvSpPr/>
          <p:nvPr/>
        </p:nvSpPr>
        <p:spPr>
          <a:xfrm>
            <a:off x="-10856" y="0"/>
            <a:ext cx="4293205" cy="6576643"/>
          </a:xfrm>
          <a:custGeom>
            <a:rect b="b" l="l" r="r" t="t"/>
            <a:pathLst>
              <a:path extrusionOk="0" h="5751804" w="11367116">
                <a:moveTo>
                  <a:pt x="11346705" y="0"/>
                </a:moveTo>
                <a:cubicBezTo>
                  <a:pt x="11353509" y="1915114"/>
                  <a:pt x="11360312" y="3830229"/>
                  <a:pt x="11367116" y="5745343"/>
                </a:cubicBezTo>
                <a:lnTo>
                  <a:pt x="0" y="5751804"/>
                </a:lnTo>
              </a:path>
            </a:pathLst>
          </a:custGeom>
          <a:noFill/>
          <a:ln cap="flat" cmpd="sng" w="82550">
            <a:solidFill>
              <a:srgbClr val="7F7F7F"/>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5" name="Google Shape;185;p2"/>
          <p:cNvSpPr txBox="1"/>
          <p:nvPr>
            <p:ph type="title"/>
          </p:nvPr>
        </p:nvSpPr>
        <p:spPr>
          <a:xfrm>
            <a:off x="446663" y="1304458"/>
            <a:ext cx="3326650" cy="2901781"/>
          </a:xfrm>
          <a:prstGeom prst="rect">
            <a:avLst/>
          </a:prstGeom>
          <a:noFill/>
          <a:ln>
            <a:noFill/>
          </a:ln>
        </p:spPr>
        <p:txBody>
          <a:bodyPr anchorCtr="0" anchor="b" bIns="45700" lIns="91425" spcFirstLastPara="1" rIns="91425" wrap="square" tIns="45700">
            <a:normAutofit fontScale="90000"/>
          </a:bodyPr>
          <a:lstStyle/>
          <a:p>
            <a:pPr indent="0" lvl="0" marL="0" rtl="0" algn="r">
              <a:lnSpc>
                <a:spcPct val="90000"/>
              </a:lnSpc>
              <a:spcBef>
                <a:spcPts val="0"/>
              </a:spcBef>
              <a:spcAft>
                <a:spcPts val="0"/>
              </a:spcAft>
              <a:buClr>
                <a:schemeClr val="accent1"/>
              </a:buClr>
              <a:buSzPct val="100000"/>
              <a:buFont typeface="Impact"/>
              <a:buNone/>
            </a:pPr>
            <a:r>
              <a:rPr lang="en-US"/>
              <a:t>WELCOME!</a:t>
            </a:r>
            <a:br>
              <a:rPr lang="en-US"/>
            </a:br>
            <a:r>
              <a:rPr lang="en-US"/>
              <a:t> </a:t>
            </a:r>
            <a:br>
              <a:rPr lang="en-US"/>
            </a:br>
            <a:r>
              <a:rPr lang="en-US"/>
              <a:t>WE’RE SO GLAD YOU’RE PLAYING WITH NORTHFIELD HOCKEY ASSOCIATION!</a:t>
            </a:r>
            <a:endParaRPr/>
          </a:p>
        </p:txBody>
      </p:sp>
      <p:sp>
        <p:nvSpPr>
          <p:cNvPr id="186" name="Google Shape;186;p2"/>
          <p:cNvSpPr/>
          <p:nvPr/>
        </p:nvSpPr>
        <p:spPr>
          <a:xfrm>
            <a:off x="-10856" y="0"/>
            <a:ext cx="4248871" cy="226225"/>
          </a:xfrm>
          <a:prstGeom prst="rect">
            <a:avLst/>
          </a:prstGeom>
          <a:gradFill>
            <a:gsLst>
              <a:gs pos="0">
                <a:schemeClr val="accent1"/>
              </a:gs>
              <a:gs pos="34000">
                <a:schemeClr val="accent1"/>
              </a:gs>
              <a:gs pos="100000">
                <a:srgbClr val="5C0607"/>
              </a:gs>
            </a:gsLst>
            <a:path path="circle">
              <a:fillToRect b="50%" l="50%" r="50%" t="50%"/>
            </a:path>
            <a:tileRect/>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7" name="Google Shape;187;p2"/>
          <p:cNvSpPr/>
          <p:nvPr/>
        </p:nvSpPr>
        <p:spPr>
          <a:xfrm>
            <a:off x="-10537" y="5762147"/>
            <a:ext cx="4250216" cy="780581"/>
          </a:xfrm>
          <a:prstGeom prst="rect">
            <a:avLst/>
          </a:prstGeom>
          <a:gradFill>
            <a:gsLst>
              <a:gs pos="0">
                <a:schemeClr val="accent1"/>
              </a:gs>
              <a:gs pos="34000">
                <a:schemeClr val="accent1"/>
              </a:gs>
              <a:gs pos="100000">
                <a:srgbClr val="5C0607"/>
              </a:gs>
            </a:gsLst>
            <a:path path="circle">
              <a:fillToRect b="50%" l="50%" r="50%" t="50%"/>
            </a:path>
            <a:tileRect/>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8" name="Google Shape;188;p2"/>
          <p:cNvSpPr/>
          <p:nvPr/>
        </p:nvSpPr>
        <p:spPr>
          <a:xfrm>
            <a:off x="5091883" y="450792"/>
            <a:ext cx="6636823" cy="5950008"/>
          </a:xfrm>
          <a:prstGeom prst="rect">
            <a:avLst/>
          </a:prstGeom>
          <a:solidFill>
            <a:schemeClr val="lt1"/>
          </a:solidFill>
          <a:ln>
            <a:noFill/>
          </a:ln>
          <a:effectLst>
            <a:outerShdw blurRad="63500" sx="102000" rotWithShape="0" algn="ctr" sy="1020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Impact"/>
              <a:ea typeface="Impact"/>
              <a:cs typeface="Impact"/>
              <a:sym typeface="Impact"/>
            </a:endParaRPr>
          </a:p>
        </p:txBody>
      </p:sp>
      <p:pic>
        <p:nvPicPr>
          <p:cNvPr descr="A picture containing person, people, group&#10;&#10;Description automatically generated" id="189" name="Google Shape;189;p2"/>
          <p:cNvPicPr preferRelativeResize="0"/>
          <p:nvPr>
            <p:ph idx="1" type="body"/>
          </p:nvPr>
        </p:nvPicPr>
        <p:blipFill rotWithShape="1">
          <a:blip r:embed="rId5">
            <a:alphaModFix/>
          </a:blip>
          <a:srcRect b="3" l="9030" r="6503" t="0"/>
          <a:stretch/>
        </p:blipFill>
        <p:spPr>
          <a:xfrm>
            <a:off x="5321367" y="684680"/>
            <a:ext cx="6174771" cy="5482657"/>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70" name="Shape 370"/>
        <p:cNvGrpSpPr/>
        <p:nvPr/>
      </p:nvGrpSpPr>
      <p:grpSpPr>
        <a:xfrm>
          <a:off x="0" y="0"/>
          <a:ext cx="0" cy="0"/>
          <a:chOff x="0" y="0"/>
          <a:chExt cx="0" cy="0"/>
        </a:xfrm>
      </p:grpSpPr>
      <p:pic>
        <p:nvPicPr>
          <p:cNvPr id="371" name="Google Shape;371;p10"/>
          <p:cNvPicPr preferRelativeResize="0"/>
          <p:nvPr/>
        </p:nvPicPr>
        <p:blipFill rotWithShape="1">
          <a:blip r:embed="rId4">
            <a:alphaModFix/>
          </a:blip>
          <a:srcRect b="0" l="0" r="0" t="0"/>
          <a:stretch/>
        </p:blipFill>
        <p:spPr>
          <a:xfrm>
            <a:off x="0" y="0"/>
            <a:ext cx="12192000" cy="6858000"/>
          </a:xfrm>
          <a:prstGeom prst="rect">
            <a:avLst/>
          </a:prstGeom>
          <a:noFill/>
          <a:ln>
            <a:noFill/>
          </a:ln>
        </p:spPr>
      </p:pic>
      <p:sp>
        <p:nvSpPr>
          <p:cNvPr id="372" name="Google Shape;372;p10"/>
          <p:cNvSpPr/>
          <p:nvPr/>
        </p:nvSpPr>
        <p:spPr>
          <a:xfrm>
            <a:off x="643466" y="643467"/>
            <a:ext cx="10905067" cy="5571066"/>
          </a:xfrm>
          <a:custGeom>
            <a:rect b="b" l="l" r="r" t="t"/>
            <a:pathLst>
              <a:path extrusionOk="0" h="6857999" w="8130198">
                <a:moveTo>
                  <a:pt x="0" y="0"/>
                </a:moveTo>
                <a:lnTo>
                  <a:pt x="7241014" y="0"/>
                </a:lnTo>
                <a:lnTo>
                  <a:pt x="8130198" y="0"/>
                </a:lnTo>
                <a:lnTo>
                  <a:pt x="8130198" y="6857999"/>
                </a:lnTo>
                <a:lnTo>
                  <a:pt x="0" y="6857999"/>
                </a:lnTo>
                <a:lnTo>
                  <a:pt x="0" y="6375361"/>
                </a:lnTo>
                <a:close/>
              </a:path>
            </a:pathLst>
          </a:custGeom>
          <a:blipFill rotWithShape="1">
            <a:blip r:embed="rId3">
              <a:alphaModFix/>
            </a:blip>
            <a:stretch>
              <a:fillRect b="0" l="0" r="0" t="0"/>
            </a:stretch>
          </a:blipFill>
          <a:ln>
            <a:noFill/>
          </a:ln>
          <a:effectLst>
            <a:outerShdw blurRad="101600" rotWithShape="0" algn="t" dir="4380000" dist="152400">
              <a:srgbClr val="000000">
                <a:alpha val="42352"/>
              </a:srgbClr>
            </a:outerShdw>
          </a:effectLst>
        </p:spPr>
      </p:sp>
      <p:sp>
        <p:nvSpPr>
          <p:cNvPr id="373" name="Google Shape;373;p10"/>
          <p:cNvSpPr txBox="1"/>
          <p:nvPr>
            <p:ph type="title"/>
          </p:nvPr>
        </p:nvSpPr>
        <p:spPr>
          <a:xfrm>
            <a:off x="1084533" y="643485"/>
            <a:ext cx="9618000" cy="10431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accent1"/>
              </a:buClr>
              <a:buSzPts val="4800"/>
              <a:buFont typeface="Impact"/>
              <a:buNone/>
            </a:pPr>
            <a:r>
              <a:rPr lang="en-US" sz="4800"/>
              <a:t>ICE SCHEDULE </a:t>
            </a:r>
            <a:endParaRPr/>
          </a:p>
        </p:txBody>
      </p:sp>
      <p:sp>
        <p:nvSpPr>
          <p:cNvPr id="374" name="Google Shape;374;p10"/>
          <p:cNvSpPr txBox="1"/>
          <p:nvPr>
            <p:ph idx="1" type="body"/>
          </p:nvPr>
        </p:nvSpPr>
        <p:spPr>
          <a:xfrm>
            <a:off x="832275" y="1850075"/>
            <a:ext cx="10497900" cy="4242300"/>
          </a:xfrm>
          <a:prstGeom prst="rect">
            <a:avLst/>
          </a:prstGeom>
          <a:noFill/>
          <a:ln>
            <a:noFill/>
          </a:ln>
        </p:spPr>
        <p:txBody>
          <a:bodyPr anchorCtr="0" anchor="ctr" bIns="45700" lIns="91425" spcFirstLastPara="1" rIns="91425" wrap="square" tIns="45700">
            <a:normAutofit fontScale="92500" lnSpcReduction="20000"/>
          </a:bodyPr>
          <a:lstStyle/>
          <a:p>
            <a:pPr indent="0" lvl="0" marL="0" rtl="0" algn="l">
              <a:lnSpc>
                <a:spcPct val="110000"/>
              </a:lnSpc>
              <a:spcBef>
                <a:spcPts val="0"/>
              </a:spcBef>
              <a:spcAft>
                <a:spcPts val="0"/>
              </a:spcAft>
              <a:buSzPct val="160000"/>
              <a:buNone/>
            </a:pPr>
            <a:r>
              <a:rPr lang="en-US" sz="1600" cap="none">
                <a:solidFill>
                  <a:srgbClr val="262626"/>
                </a:solidFill>
              </a:rPr>
              <a:t>While ice time is challenging to schedule and things can change, you can expect </a:t>
            </a:r>
            <a:r>
              <a:rPr lang="en-US" sz="1600" u="sng" cap="none">
                <a:solidFill>
                  <a:srgbClr val="262626"/>
                </a:solidFill>
              </a:rPr>
              <a:t>approximately</a:t>
            </a:r>
            <a:r>
              <a:rPr lang="en-US" sz="1600" cap="none">
                <a:solidFill>
                  <a:srgbClr val="262626"/>
                </a:solidFill>
              </a:rPr>
              <a:t> the following amount of practice time and games/scrimmages and tournaments per level:</a:t>
            </a:r>
            <a:endParaRPr/>
          </a:p>
          <a:p>
            <a:pPr indent="-216408" lvl="0" marL="228600" rtl="0" algn="l">
              <a:lnSpc>
                <a:spcPct val="110000"/>
              </a:lnSpc>
              <a:spcBef>
                <a:spcPts val="1000"/>
              </a:spcBef>
              <a:spcAft>
                <a:spcPts val="0"/>
              </a:spcAft>
              <a:buSzPct val="160000"/>
              <a:buChar char="•"/>
            </a:pPr>
            <a:r>
              <a:rPr lang="en-US" sz="1600" cap="none">
                <a:solidFill>
                  <a:srgbClr val="262626"/>
                </a:solidFill>
              </a:rPr>
              <a:t>Mini Mites: 30 practice hours, one jamboree</a:t>
            </a:r>
            <a:endParaRPr/>
          </a:p>
          <a:p>
            <a:pPr indent="-216408" lvl="0" marL="228600" rtl="0" algn="l">
              <a:lnSpc>
                <a:spcPct val="110000"/>
              </a:lnSpc>
              <a:spcBef>
                <a:spcPts val="1000"/>
              </a:spcBef>
              <a:spcAft>
                <a:spcPts val="0"/>
              </a:spcAft>
              <a:buSzPct val="160000"/>
              <a:buChar char="•"/>
            </a:pPr>
            <a:r>
              <a:rPr lang="en-US" sz="1600" cap="none">
                <a:solidFill>
                  <a:srgbClr val="262626"/>
                </a:solidFill>
              </a:rPr>
              <a:t>Senior Mites/U8: 60 practice hours, 16 scrimmages, 1-2 jamborees</a:t>
            </a:r>
            <a:endParaRPr/>
          </a:p>
          <a:p>
            <a:pPr indent="-216408" lvl="0" marL="228600" rtl="0" algn="l">
              <a:lnSpc>
                <a:spcPct val="110000"/>
              </a:lnSpc>
              <a:spcBef>
                <a:spcPts val="1000"/>
              </a:spcBef>
              <a:spcAft>
                <a:spcPts val="0"/>
              </a:spcAft>
              <a:buSzPct val="160000"/>
              <a:buChar char="•"/>
            </a:pPr>
            <a:r>
              <a:rPr lang="en-US" sz="1600" cap="none">
                <a:solidFill>
                  <a:srgbClr val="262626"/>
                </a:solidFill>
              </a:rPr>
              <a:t>Squirt/U10: 85 practice hours, 25-30 season games, 3-4 tournaments </a:t>
            </a:r>
            <a:endParaRPr/>
          </a:p>
          <a:p>
            <a:pPr indent="-216408" lvl="0" marL="228600" rtl="0" algn="l">
              <a:lnSpc>
                <a:spcPct val="110000"/>
              </a:lnSpc>
              <a:spcBef>
                <a:spcPts val="1000"/>
              </a:spcBef>
              <a:spcAft>
                <a:spcPts val="0"/>
              </a:spcAft>
              <a:buSzPct val="160000"/>
              <a:buChar char="•"/>
            </a:pPr>
            <a:r>
              <a:rPr lang="en-US" sz="1600" cap="none">
                <a:solidFill>
                  <a:srgbClr val="262626"/>
                </a:solidFill>
              </a:rPr>
              <a:t>Peewee/U12: 110 practice hours, 35-40 season games, 3-4 tournaments</a:t>
            </a:r>
            <a:endParaRPr/>
          </a:p>
          <a:p>
            <a:pPr indent="-216408" lvl="0" marL="228600" rtl="0" algn="l">
              <a:lnSpc>
                <a:spcPct val="110000"/>
              </a:lnSpc>
              <a:spcBef>
                <a:spcPts val="1000"/>
              </a:spcBef>
              <a:spcAft>
                <a:spcPts val="0"/>
              </a:spcAft>
              <a:buSzPct val="160000"/>
              <a:buChar char="•"/>
            </a:pPr>
            <a:r>
              <a:rPr lang="en-US" sz="1600" cap="none">
                <a:solidFill>
                  <a:srgbClr val="262626"/>
                </a:solidFill>
              </a:rPr>
              <a:t>Bantam /U15: 145 practice hours, 40-50 season games, 3-4 tournaments </a:t>
            </a:r>
            <a:endParaRPr sz="1600">
              <a:solidFill>
                <a:srgbClr val="262626"/>
              </a:solidFill>
            </a:endParaRPr>
          </a:p>
          <a:p>
            <a:pPr indent="-66040" lvl="0" marL="228600" rtl="0" algn="l">
              <a:lnSpc>
                <a:spcPct val="110000"/>
              </a:lnSpc>
              <a:spcBef>
                <a:spcPts val="1000"/>
              </a:spcBef>
              <a:spcAft>
                <a:spcPts val="0"/>
              </a:spcAft>
              <a:buSzPct val="160000"/>
              <a:buNone/>
            </a:pPr>
            <a:r>
              <a:rPr lang="en-US" sz="1600">
                <a:solidFill>
                  <a:srgbClr val="262626"/>
                </a:solidFill>
              </a:rPr>
              <a:t>**Majority of Squirt/U10 and higher level teams’ practices will be away from Northfield Ice Arena (NIA) starting Nov. 1 (St. Olaf or SSM).  We have 211 total home game slots for Squirt/U10 and above, and 244 total ice slots available at NIA from Nov. 1 through Feb. 14.  </a:t>
            </a:r>
            <a:endParaRPr sz="1600">
              <a:solidFill>
                <a:srgbClr val="262626"/>
              </a:solidFill>
            </a:endParaRPr>
          </a:p>
          <a:p>
            <a:pPr indent="0" lvl="0" marL="0" rtl="0" algn="l">
              <a:lnSpc>
                <a:spcPct val="110000"/>
              </a:lnSpc>
              <a:spcBef>
                <a:spcPts val="1000"/>
              </a:spcBef>
              <a:spcAft>
                <a:spcPts val="0"/>
              </a:spcAft>
              <a:buSzPct val="160000"/>
              <a:buNone/>
            </a:pPr>
            <a:r>
              <a:rPr lang="en-US" sz="1600" cap="none">
                <a:solidFill>
                  <a:srgbClr val="262626"/>
                </a:solidFill>
              </a:rPr>
              <a:t>Please notify the coach if your child will miss a practice.  If your child will miss a game, tournament or jamboree, please let the coach know </a:t>
            </a:r>
            <a:r>
              <a:rPr lang="en-US" sz="1600" u="sng" cap="none">
                <a:solidFill>
                  <a:srgbClr val="262626"/>
                </a:solidFill>
              </a:rPr>
              <a:t>as early as possible </a:t>
            </a:r>
            <a:r>
              <a:rPr lang="en-US" sz="1600" cap="none">
                <a:solidFill>
                  <a:srgbClr val="262626"/>
                </a:solidFill>
              </a:rPr>
              <a:t>to make sure they have enough players. </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8" name="Shape 378"/>
        <p:cNvGrpSpPr/>
        <p:nvPr/>
      </p:nvGrpSpPr>
      <p:grpSpPr>
        <a:xfrm>
          <a:off x="0" y="0"/>
          <a:ext cx="0" cy="0"/>
          <a:chOff x="0" y="0"/>
          <a:chExt cx="0" cy="0"/>
        </a:xfrm>
      </p:grpSpPr>
      <p:sp>
        <p:nvSpPr>
          <p:cNvPr id="379" name="Google Shape;379;p12"/>
          <p:cNvSpPr txBox="1"/>
          <p:nvPr>
            <p:ph type="title"/>
          </p:nvPr>
        </p:nvSpPr>
        <p:spPr>
          <a:xfrm>
            <a:off x="685800" y="489103"/>
            <a:ext cx="10396882" cy="1151965"/>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accent1"/>
              </a:buClr>
              <a:buSzPts val="5400"/>
              <a:buFont typeface="Impact"/>
              <a:buNone/>
            </a:pPr>
            <a:r>
              <a:rPr lang="en-US"/>
              <a:t>CALENDAR</a:t>
            </a:r>
            <a:endParaRPr/>
          </a:p>
        </p:txBody>
      </p:sp>
      <p:sp>
        <p:nvSpPr>
          <p:cNvPr id="380" name="Google Shape;380;p12"/>
          <p:cNvSpPr txBox="1"/>
          <p:nvPr>
            <p:ph idx="1" type="body"/>
          </p:nvPr>
        </p:nvSpPr>
        <p:spPr>
          <a:xfrm>
            <a:off x="538388" y="707800"/>
            <a:ext cx="10691700" cy="3733500"/>
          </a:xfrm>
          <a:prstGeom prst="rect">
            <a:avLst/>
          </a:prstGeom>
          <a:noFill/>
          <a:ln>
            <a:noFill/>
          </a:ln>
        </p:spPr>
        <p:txBody>
          <a:bodyPr anchorCtr="0" anchor="ctr" bIns="45700" lIns="91425" spcFirstLastPara="1" rIns="91425" wrap="square" tIns="45700">
            <a:normAutofit/>
          </a:bodyPr>
          <a:lstStyle/>
          <a:p>
            <a:pPr indent="0" lvl="0" marL="0" rtl="0" algn="l">
              <a:lnSpc>
                <a:spcPct val="120000"/>
              </a:lnSpc>
              <a:spcBef>
                <a:spcPts val="0"/>
              </a:spcBef>
              <a:spcAft>
                <a:spcPts val="0"/>
              </a:spcAft>
              <a:buSzPts val="3200"/>
              <a:buNone/>
            </a:pPr>
            <a:r>
              <a:rPr lang="en-US" cap="none"/>
              <a:t>To view your team’s calendar, </a:t>
            </a:r>
            <a:r>
              <a:rPr lang="en-US"/>
              <a:t>click on the “Teams” tab and select your team.</a:t>
            </a:r>
            <a:endParaRPr cap="none"/>
          </a:p>
          <a:p>
            <a:pPr indent="0" lvl="0" marL="0" rtl="0" algn="l">
              <a:lnSpc>
                <a:spcPct val="120000"/>
              </a:lnSpc>
              <a:spcBef>
                <a:spcPts val="1000"/>
              </a:spcBef>
              <a:spcAft>
                <a:spcPts val="0"/>
              </a:spcAft>
              <a:buSzPts val="3200"/>
              <a:buNone/>
            </a:pPr>
            <a:r>
              <a:rPr lang="en-US" cap="none"/>
              <a:t>Then, you can download it to your personal calendar using the links at the bottom of the page. </a:t>
            </a:r>
            <a:endParaRPr cap="none"/>
          </a:p>
          <a:p>
            <a:pPr indent="0" lvl="0" marL="0" rtl="0" algn="l">
              <a:lnSpc>
                <a:spcPct val="120000"/>
              </a:lnSpc>
              <a:spcBef>
                <a:spcPts val="1000"/>
              </a:spcBef>
              <a:spcAft>
                <a:spcPts val="0"/>
              </a:spcAft>
              <a:buSzPts val="3200"/>
              <a:buNone/>
            </a:pPr>
            <a:r>
              <a:rPr lang="en-US"/>
              <a:t>U8 Girls calendar is on the Cannon River Royals webpage</a:t>
            </a:r>
            <a:endParaRPr/>
          </a:p>
        </p:txBody>
      </p:sp>
      <p:pic>
        <p:nvPicPr>
          <p:cNvPr id="381" name="Google Shape;381;p12"/>
          <p:cNvPicPr preferRelativeResize="0"/>
          <p:nvPr/>
        </p:nvPicPr>
        <p:blipFill rotWithShape="1">
          <a:blip r:embed="rId3">
            <a:alphaModFix/>
          </a:blip>
          <a:srcRect b="0" l="0" r="0" t="0"/>
          <a:stretch/>
        </p:blipFill>
        <p:spPr>
          <a:xfrm>
            <a:off x="2365000" y="3399900"/>
            <a:ext cx="6673065" cy="2111900"/>
          </a:xfrm>
          <a:prstGeom prst="rect">
            <a:avLst/>
          </a:prstGeom>
          <a:noFill/>
          <a:ln>
            <a:noFill/>
          </a:ln>
        </p:spPr>
      </p:pic>
      <p:sp>
        <p:nvSpPr>
          <p:cNvPr id="382" name="Google Shape;382;p12"/>
          <p:cNvSpPr/>
          <p:nvPr/>
        </p:nvSpPr>
        <p:spPr>
          <a:xfrm>
            <a:off x="3337200" y="3530125"/>
            <a:ext cx="927000" cy="660300"/>
          </a:xfrm>
          <a:prstGeom prst="donut">
            <a:avLst>
              <a:gd fmla="val 9585" name="adj"/>
            </a:avLst>
          </a:prstGeom>
          <a:solidFill>
            <a:schemeClr val="accent1"/>
          </a:solidFill>
          <a:ln cap="flat" cmpd="sng" w="9525">
            <a:solidFill>
              <a:srgbClr val="860A0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Impact"/>
              <a:ea typeface="Impact"/>
              <a:cs typeface="Impact"/>
              <a:sym typeface="Impact"/>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6" name="Shape 386"/>
        <p:cNvGrpSpPr/>
        <p:nvPr/>
      </p:nvGrpSpPr>
      <p:grpSpPr>
        <a:xfrm>
          <a:off x="0" y="0"/>
          <a:ext cx="0" cy="0"/>
          <a:chOff x="0" y="0"/>
          <a:chExt cx="0" cy="0"/>
        </a:xfrm>
      </p:grpSpPr>
      <p:sp>
        <p:nvSpPr>
          <p:cNvPr id="387" name="Google Shape;387;p13"/>
          <p:cNvSpPr txBox="1"/>
          <p:nvPr>
            <p:ph type="title"/>
          </p:nvPr>
        </p:nvSpPr>
        <p:spPr>
          <a:xfrm>
            <a:off x="685801" y="685800"/>
            <a:ext cx="10396882" cy="1151965"/>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accent1"/>
              </a:buClr>
              <a:buSzPts val="5400"/>
              <a:buFont typeface="Impact"/>
              <a:buNone/>
            </a:pPr>
            <a:r>
              <a:rPr lang="en-US"/>
              <a:t>CALENDAR</a:t>
            </a:r>
            <a:endParaRPr/>
          </a:p>
        </p:txBody>
      </p:sp>
      <p:sp>
        <p:nvSpPr>
          <p:cNvPr id="388" name="Google Shape;388;p13"/>
          <p:cNvSpPr txBox="1"/>
          <p:nvPr>
            <p:ph idx="1" type="body"/>
          </p:nvPr>
        </p:nvSpPr>
        <p:spPr>
          <a:xfrm>
            <a:off x="685800" y="1641068"/>
            <a:ext cx="3360683" cy="3733518"/>
          </a:xfrm>
          <a:prstGeom prst="rect">
            <a:avLst/>
          </a:prstGeom>
          <a:noFill/>
          <a:ln>
            <a:noFill/>
          </a:ln>
        </p:spPr>
        <p:txBody>
          <a:bodyPr anchorCtr="0" anchor="ctr" bIns="45700" lIns="91425" spcFirstLastPara="1" rIns="91425" wrap="square" tIns="45700">
            <a:normAutofit/>
          </a:bodyPr>
          <a:lstStyle/>
          <a:p>
            <a:pPr indent="0" lvl="0" marL="0" rtl="0" algn="l">
              <a:lnSpc>
                <a:spcPct val="120000"/>
              </a:lnSpc>
              <a:spcBef>
                <a:spcPts val="0"/>
              </a:spcBef>
              <a:spcAft>
                <a:spcPts val="0"/>
              </a:spcAft>
              <a:buSzPts val="3840"/>
              <a:buNone/>
            </a:pPr>
            <a:r>
              <a:rPr lang="en-US" sz="2400" cap="none"/>
              <a:t>Be sure to look closely at which ice rink is listed for practices and games. We may schedule ice time at other arenas such as Faribault,  Shattuck or St. Olaf.</a:t>
            </a:r>
            <a:endParaRPr/>
          </a:p>
          <a:p>
            <a:pPr indent="0" lvl="0" marL="0" rtl="0" algn="l">
              <a:lnSpc>
                <a:spcPct val="120000"/>
              </a:lnSpc>
              <a:spcBef>
                <a:spcPts val="1000"/>
              </a:spcBef>
              <a:spcAft>
                <a:spcPts val="0"/>
              </a:spcAft>
              <a:buSzPts val="3200"/>
              <a:buNone/>
            </a:pPr>
            <a:r>
              <a:t/>
            </a:r>
            <a:endParaRPr/>
          </a:p>
        </p:txBody>
      </p:sp>
      <p:pic>
        <p:nvPicPr>
          <p:cNvPr descr="Table, calendar&#10;&#10;Description automatically generated" id="389" name="Google Shape;389;p13"/>
          <p:cNvPicPr preferRelativeResize="0"/>
          <p:nvPr/>
        </p:nvPicPr>
        <p:blipFill rotWithShape="1">
          <a:blip r:embed="rId3">
            <a:alphaModFix/>
          </a:blip>
          <a:srcRect b="0" l="0" r="0" t="0"/>
          <a:stretch/>
        </p:blipFill>
        <p:spPr>
          <a:xfrm>
            <a:off x="4807835" y="419100"/>
            <a:ext cx="6099933" cy="54864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93" name="Shape 393"/>
        <p:cNvGrpSpPr/>
        <p:nvPr/>
      </p:nvGrpSpPr>
      <p:grpSpPr>
        <a:xfrm>
          <a:off x="0" y="0"/>
          <a:ext cx="0" cy="0"/>
          <a:chOff x="0" y="0"/>
          <a:chExt cx="0" cy="0"/>
        </a:xfrm>
      </p:grpSpPr>
      <p:sp>
        <p:nvSpPr>
          <p:cNvPr id="394" name="Google Shape;394;p15"/>
          <p:cNvSpPr txBox="1"/>
          <p:nvPr>
            <p:ph type="title"/>
          </p:nvPr>
        </p:nvSpPr>
        <p:spPr>
          <a:xfrm>
            <a:off x="4708586" y="685800"/>
            <a:ext cx="6374097" cy="1151965"/>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accent1"/>
              </a:buClr>
              <a:buSzPts val="5400"/>
              <a:buFont typeface="Impact"/>
              <a:buNone/>
            </a:pPr>
            <a:r>
              <a:rPr lang="en-US"/>
              <a:t>DIBS</a:t>
            </a:r>
            <a:endParaRPr/>
          </a:p>
        </p:txBody>
      </p:sp>
      <p:pic>
        <p:nvPicPr>
          <p:cNvPr descr="Graphical user interface, application&#10;&#10;Description automatically generated" id="395" name="Google Shape;395;p15"/>
          <p:cNvPicPr preferRelativeResize="0"/>
          <p:nvPr/>
        </p:nvPicPr>
        <p:blipFill rotWithShape="1">
          <a:blip r:embed="rId4">
            <a:alphaModFix/>
          </a:blip>
          <a:srcRect b="0" l="0" r="0" t="0"/>
          <a:stretch/>
        </p:blipFill>
        <p:spPr>
          <a:xfrm>
            <a:off x="404226" y="1148253"/>
            <a:ext cx="3840480" cy="3456432"/>
          </a:xfrm>
          <a:prstGeom prst="rect">
            <a:avLst/>
          </a:prstGeom>
          <a:noFill/>
          <a:ln cap="flat" cmpd="thinThick" w="57150">
            <a:solidFill>
              <a:srgbClr val="7F7F7F"/>
            </a:solidFill>
            <a:prstDash val="solid"/>
            <a:miter lim="800000"/>
            <a:headEnd len="sm" w="sm" type="none"/>
            <a:tailEnd len="sm" w="sm" type="none"/>
          </a:ln>
        </p:spPr>
      </p:pic>
      <p:sp>
        <p:nvSpPr>
          <p:cNvPr id="396" name="Google Shape;396;p15"/>
          <p:cNvSpPr txBox="1"/>
          <p:nvPr>
            <p:ph idx="1" type="body"/>
          </p:nvPr>
        </p:nvSpPr>
        <p:spPr>
          <a:xfrm>
            <a:off x="4701906" y="1669774"/>
            <a:ext cx="6380777" cy="3704811"/>
          </a:xfrm>
          <a:prstGeom prst="rect">
            <a:avLst/>
          </a:prstGeom>
          <a:noFill/>
          <a:ln>
            <a:noFill/>
          </a:ln>
        </p:spPr>
        <p:txBody>
          <a:bodyPr anchorCtr="0" anchor="ctr" bIns="45700" lIns="91425" spcFirstLastPara="1" rIns="91425" wrap="square" tIns="45700">
            <a:normAutofit fontScale="92500" lnSpcReduction="20000"/>
          </a:bodyPr>
          <a:lstStyle/>
          <a:p>
            <a:pPr indent="-217932" lvl="0" marL="228600" rtl="0" algn="l">
              <a:lnSpc>
                <a:spcPct val="110000"/>
              </a:lnSpc>
              <a:spcBef>
                <a:spcPts val="0"/>
              </a:spcBef>
              <a:spcAft>
                <a:spcPts val="0"/>
              </a:spcAft>
              <a:buSzPct val="160000"/>
              <a:buChar char="•"/>
            </a:pPr>
            <a:r>
              <a:rPr lang="en-US" sz="1400" cap="none"/>
              <a:t>Dibs is an online tool that allows NHA to track the volunteer hours that are required for each family. </a:t>
            </a:r>
            <a:endParaRPr/>
          </a:p>
          <a:p>
            <a:pPr indent="-217932" lvl="0" marL="228600" rtl="0" algn="l">
              <a:lnSpc>
                <a:spcPct val="110000"/>
              </a:lnSpc>
              <a:spcBef>
                <a:spcPts val="1000"/>
              </a:spcBef>
              <a:spcAft>
                <a:spcPts val="0"/>
              </a:spcAft>
              <a:buSzPct val="160000"/>
              <a:buChar char="•"/>
            </a:pPr>
            <a:r>
              <a:rPr lang="en-US" sz="1400" cap="none"/>
              <a:t>Dibs hours can be done in the concessions stand or helping with bingo at Carbone’s. </a:t>
            </a:r>
            <a:endParaRPr/>
          </a:p>
          <a:p>
            <a:pPr indent="-217932" lvl="0" marL="228600" rtl="0" algn="l">
              <a:lnSpc>
                <a:spcPct val="110000"/>
              </a:lnSpc>
              <a:spcBef>
                <a:spcPts val="1000"/>
              </a:spcBef>
              <a:spcAft>
                <a:spcPts val="0"/>
              </a:spcAft>
              <a:buSzPct val="160000"/>
              <a:buChar char="•"/>
            </a:pPr>
            <a:r>
              <a:rPr lang="en-US" sz="1400"/>
              <a:t>Senior Mites/U8 and above: </a:t>
            </a:r>
            <a:r>
              <a:rPr lang="en-US" sz="1400" cap="none"/>
              <a:t>20 hours is required for each family, unless the family chooses to buy-out their hours for $</a:t>
            </a:r>
            <a:r>
              <a:rPr lang="en-US" sz="1400"/>
              <a:t>1,000</a:t>
            </a:r>
            <a:r>
              <a:rPr lang="en-US" sz="1400" cap="none"/>
              <a:t>. </a:t>
            </a:r>
            <a:endParaRPr sz="1400" cap="none"/>
          </a:p>
          <a:p>
            <a:pPr indent="-168592" lvl="0" marL="228600" rtl="0" algn="l">
              <a:lnSpc>
                <a:spcPct val="110000"/>
              </a:lnSpc>
              <a:spcBef>
                <a:spcPts val="1000"/>
              </a:spcBef>
              <a:spcAft>
                <a:spcPts val="0"/>
              </a:spcAft>
              <a:buSzPct val="100000"/>
              <a:buChar char="•"/>
            </a:pPr>
            <a:r>
              <a:rPr lang="en-US" sz="1400"/>
              <a:t>Mini Mites/U6: 10 hours is required for each family, unless the family chooses to buy-out their hours for $500.</a:t>
            </a:r>
            <a:endParaRPr sz="1400"/>
          </a:p>
          <a:p>
            <a:pPr indent="-217932" lvl="0" marL="228600" rtl="0" algn="l">
              <a:lnSpc>
                <a:spcPct val="110000"/>
              </a:lnSpc>
              <a:spcBef>
                <a:spcPts val="1000"/>
              </a:spcBef>
              <a:spcAft>
                <a:spcPts val="0"/>
              </a:spcAft>
              <a:buSzPct val="160000"/>
              <a:buChar char="•"/>
            </a:pPr>
            <a:r>
              <a:rPr lang="en-US" sz="1400" cap="none"/>
              <a:t>Only parents or siblings 18 years or older are allowed to work or be in the concessions stand.</a:t>
            </a:r>
            <a:endParaRPr/>
          </a:p>
          <a:p>
            <a:pPr indent="-217932" lvl="0" marL="228600" rtl="0" algn="l">
              <a:lnSpc>
                <a:spcPct val="110000"/>
              </a:lnSpc>
              <a:spcBef>
                <a:spcPts val="1000"/>
              </a:spcBef>
              <a:spcAft>
                <a:spcPts val="0"/>
              </a:spcAft>
              <a:buSzPct val="160000"/>
              <a:buChar char="•"/>
            </a:pPr>
            <a:r>
              <a:rPr lang="en-US" sz="1400" cap="none"/>
              <a:t>Look for hours on the website and login to claim them. </a:t>
            </a:r>
            <a:endParaRPr/>
          </a:p>
          <a:p>
            <a:pPr indent="-217932" lvl="0" marL="228600" rtl="0" algn="l">
              <a:lnSpc>
                <a:spcPct val="110000"/>
              </a:lnSpc>
              <a:spcBef>
                <a:spcPts val="1000"/>
              </a:spcBef>
              <a:spcAft>
                <a:spcPts val="0"/>
              </a:spcAft>
              <a:buSzPct val="160000"/>
              <a:buChar char="•"/>
            </a:pPr>
            <a:r>
              <a:rPr lang="en-US" sz="1400" cap="none"/>
              <a:t>If the 20-hour minimum (10 hours for Mini MItes/U6</a:t>
            </a:r>
            <a:r>
              <a:rPr lang="en-US" sz="1400"/>
              <a:t>) </a:t>
            </a:r>
            <a:r>
              <a:rPr lang="en-US" sz="1400" cap="none"/>
              <a:t> is not met, your dibs deposit check of $</a:t>
            </a:r>
            <a:r>
              <a:rPr lang="en-US" sz="1400"/>
              <a:t>1,000 ($500 for Mini Mites/U6) </a:t>
            </a:r>
            <a:r>
              <a:rPr lang="en-US" sz="1400" cap="none"/>
              <a:t>will be cashed. </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00" name="Shape 400"/>
        <p:cNvGrpSpPr/>
        <p:nvPr/>
      </p:nvGrpSpPr>
      <p:grpSpPr>
        <a:xfrm>
          <a:off x="0" y="0"/>
          <a:ext cx="0" cy="0"/>
          <a:chOff x="0" y="0"/>
          <a:chExt cx="0" cy="0"/>
        </a:xfrm>
      </p:grpSpPr>
      <p:sp>
        <p:nvSpPr>
          <p:cNvPr id="401" name="Google Shape;401;p14"/>
          <p:cNvSpPr txBox="1"/>
          <p:nvPr>
            <p:ph type="title"/>
          </p:nvPr>
        </p:nvSpPr>
        <p:spPr>
          <a:xfrm>
            <a:off x="722075" y="359225"/>
            <a:ext cx="6600000" cy="7236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accent1"/>
              </a:buClr>
              <a:buSzPts val="4400"/>
              <a:buFont typeface="Impact"/>
              <a:buNone/>
            </a:pPr>
            <a:r>
              <a:rPr lang="en-US" sz="4400"/>
              <a:t>APPAREL OPTIONS THIS YEAR:</a:t>
            </a:r>
            <a:endParaRPr/>
          </a:p>
        </p:txBody>
      </p:sp>
      <p:sp>
        <p:nvSpPr>
          <p:cNvPr id="402" name="Google Shape;402;p14"/>
          <p:cNvSpPr txBox="1"/>
          <p:nvPr>
            <p:ph idx="1" type="body"/>
          </p:nvPr>
        </p:nvSpPr>
        <p:spPr>
          <a:xfrm>
            <a:off x="906900" y="4674200"/>
            <a:ext cx="10378200" cy="808800"/>
          </a:xfrm>
          <a:prstGeom prst="rect">
            <a:avLst/>
          </a:prstGeom>
          <a:noFill/>
          <a:ln>
            <a:noFill/>
          </a:ln>
        </p:spPr>
        <p:txBody>
          <a:bodyPr anchorCtr="0" anchor="t" bIns="45700" lIns="91425" spcFirstLastPara="1" rIns="91425" wrap="square" tIns="45700">
            <a:normAutofit/>
          </a:bodyPr>
          <a:lstStyle/>
          <a:p>
            <a:pPr indent="-342900" lvl="0" marL="457200" rtl="0" algn="l">
              <a:lnSpc>
                <a:spcPct val="120000"/>
              </a:lnSpc>
              <a:spcBef>
                <a:spcPts val="0"/>
              </a:spcBef>
              <a:spcAft>
                <a:spcPts val="0"/>
              </a:spcAft>
              <a:buSzPts val="1800"/>
              <a:buChar char="●"/>
            </a:pPr>
            <a:r>
              <a:rPr lang="en-US" sz="1800"/>
              <a:t>Champion store has now closed - anyone that ordered will be notified when the order is in.</a:t>
            </a:r>
            <a:endParaRPr sz="1800"/>
          </a:p>
          <a:p>
            <a:pPr indent="-342900" lvl="0" marL="457200" rtl="0" algn="l">
              <a:lnSpc>
                <a:spcPct val="120000"/>
              </a:lnSpc>
              <a:spcBef>
                <a:spcPts val="0"/>
              </a:spcBef>
              <a:spcAft>
                <a:spcPts val="0"/>
              </a:spcAft>
              <a:buSzPts val="1800"/>
              <a:buChar char="●"/>
            </a:pPr>
            <a:r>
              <a:rPr lang="en-US" sz="1800"/>
              <a:t>EdgeTek store is open again as of 10/1/24 and will remain open until: Thursday, October 31st</a:t>
            </a:r>
            <a:endParaRPr/>
          </a:p>
        </p:txBody>
      </p:sp>
      <p:sp>
        <p:nvSpPr>
          <p:cNvPr id="403" name="Google Shape;403;p14"/>
          <p:cNvSpPr txBox="1"/>
          <p:nvPr/>
        </p:nvSpPr>
        <p:spPr>
          <a:xfrm>
            <a:off x="913350" y="928175"/>
            <a:ext cx="5102400" cy="549900"/>
          </a:xfrm>
          <a:prstGeom prst="rect">
            <a:avLst/>
          </a:prstGeom>
          <a:noFill/>
          <a:ln>
            <a:noFill/>
          </a:ln>
        </p:spPr>
        <p:txBody>
          <a:bodyPr anchorCtr="0" anchor="t" bIns="91425" lIns="91425" spcFirstLastPara="1" rIns="91425" wrap="square" tIns="91425">
            <a:noAutofit/>
          </a:bodyPr>
          <a:lstStyle/>
          <a:p>
            <a:pPr indent="0" lvl="0" marL="0" marR="0" rtl="0" algn="l">
              <a:lnSpc>
                <a:spcPct val="120000"/>
              </a:lnSpc>
              <a:spcBef>
                <a:spcPts val="0"/>
              </a:spcBef>
              <a:spcAft>
                <a:spcPts val="0"/>
              </a:spcAft>
              <a:buClr>
                <a:srgbClr val="000000"/>
              </a:buClr>
              <a:buSzPts val="2600"/>
              <a:buFont typeface="Arial"/>
              <a:buNone/>
            </a:pPr>
            <a:r>
              <a:rPr b="0" i="0" lang="en-US" sz="2600" u="none" cap="none" strike="noStrike">
                <a:solidFill>
                  <a:schemeClr val="dk1"/>
                </a:solidFill>
                <a:latin typeface="Impact"/>
                <a:ea typeface="Impact"/>
                <a:cs typeface="Impact"/>
                <a:sym typeface="Impact"/>
              </a:rPr>
              <a:t>See NHA website Home page for info</a:t>
            </a:r>
            <a:endParaRPr b="0" i="0" sz="2000" u="none" cap="none" strike="noStrike">
              <a:solidFill>
                <a:schemeClr val="dk1"/>
              </a:solidFill>
              <a:latin typeface="Impact"/>
              <a:ea typeface="Impact"/>
              <a:cs typeface="Impact"/>
              <a:sym typeface="Impact"/>
            </a:endParaRPr>
          </a:p>
        </p:txBody>
      </p:sp>
      <p:pic>
        <p:nvPicPr>
          <p:cNvPr id="404" name="Google Shape;404;p14"/>
          <p:cNvPicPr preferRelativeResize="0"/>
          <p:nvPr/>
        </p:nvPicPr>
        <p:blipFill rotWithShape="1">
          <a:blip r:embed="rId4">
            <a:alphaModFix/>
          </a:blip>
          <a:srcRect b="0" l="0" r="0" t="0"/>
          <a:stretch/>
        </p:blipFill>
        <p:spPr>
          <a:xfrm>
            <a:off x="722075" y="1490731"/>
            <a:ext cx="9648550" cy="2866007"/>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9" name="Shape 409"/>
        <p:cNvGrpSpPr/>
        <p:nvPr/>
      </p:nvGrpSpPr>
      <p:grpSpPr>
        <a:xfrm>
          <a:off x="0" y="0"/>
          <a:ext cx="0" cy="0"/>
          <a:chOff x="0" y="0"/>
          <a:chExt cx="0" cy="0"/>
        </a:xfrm>
      </p:grpSpPr>
      <p:sp>
        <p:nvSpPr>
          <p:cNvPr id="410" name="Google Shape;410;g283e66e54c4_0_2"/>
          <p:cNvSpPr txBox="1"/>
          <p:nvPr>
            <p:ph type="title"/>
          </p:nvPr>
        </p:nvSpPr>
        <p:spPr>
          <a:xfrm>
            <a:off x="609425" y="349775"/>
            <a:ext cx="10396800" cy="9180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1800"/>
              <a:buNone/>
            </a:pPr>
            <a:r>
              <a:rPr lang="en-US"/>
              <a:t>GENERAL FUNDRAISING INFO</a:t>
            </a:r>
            <a:endParaRPr/>
          </a:p>
        </p:txBody>
      </p:sp>
      <p:sp>
        <p:nvSpPr>
          <p:cNvPr id="411" name="Google Shape;411;g283e66e54c4_0_2"/>
          <p:cNvSpPr txBox="1"/>
          <p:nvPr>
            <p:ph idx="1" type="body"/>
          </p:nvPr>
        </p:nvSpPr>
        <p:spPr>
          <a:xfrm>
            <a:off x="609425" y="1374650"/>
            <a:ext cx="6626700" cy="3352200"/>
          </a:xfrm>
          <a:prstGeom prst="rect">
            <a:avLst/>
          </a:prstGeom>
          <a:noFill/>
          <a:ln>
            <a:noFill/>
          </a:ln>
        </p:spPr>
        <p:txBody>
          <a:bodyPr anchorCtr="0" anchor="ctr" bIns="45700" lIns="91425" spcFirstLastPara="1" rIns="91425" wrap="square" tIns="45700">
            <a:normAutofit/>
          </a:bodyPr>
          <a:lstStyle/>
          <a:p>
            <a:pPr indent="0" lvl="0" marL="0" rtl="0" algn="l">
              <a:lnSpc>
                <a:spcPct val="115000"/>
              </a:lnSpc>
              <a:spcBef>
                <a:spcPts val="0"/>
              </a:spcBef>
              <a:spcAft>
                <a:spcPts val="0"/>
              </a:spcAft>
              <a:buSzPts val="2880"/>
              <a:buNone/>
            </a:pPr>
            <a:r>
              <a:rPr lang="en-US" sz="1800"/>
              <a:t>Fundraising is the key to keep the cost of hockey down for you and all our members!</a:t>
            </a:r>
            <a:endParaRPr sz="1800"/>
          </a:p>
          <a:p>
            <a:pPr indent="-342900" lvl="0" marL="457200" rtl="0" algn="l">
              <a:lnSpc>
                <a:spcPct val="150000"/>
              </a:lnSpc>
              <a:spcBef>
                <a:spcPts val="0"/>
              </a:spcBef>
              <a:spcAft>
                <a:spcPts val="0"/>
              </a:spcAft>
              <a:buSzPts val="1800"/>
              <a:buChar char="●"/>
            </a:pPr>
            <a:r>
              <a:rPr lang="en-US" sz="1800"/>
              <a:t>1 hour of ice time = between $185-245, varies by rink and time of day</a:t>
            </a:r>
            <a:endParaRPr sz="1800"/>
          </a:p>
          <a:p>
            <a:pPr indent="-342900" lvl="0" marL="457200" rtl="0" algn="l">
              <a:lnSpc>
                <a:spcPct val="150000"/>
              </a:lnSpc>
              <a:spcBef>
                <a:spcPts val="0"/>
              </a:spcBef>
              <a:spcAft>
                <a:spcPts val="0"/>
              </a:spcAft>
              <a:buSzPts val="1800"/>
              <a:buChar char="●"/>
            </a:pPr>
            <a:r>
              <a:rPr lang="en-US" sz="1800"/>
              <a:t>Our ice bill for the 2023-24 season was $154,000</a:t>
            </a:r>
            <a:endParaRPr sz="1800"/>
          </a:p>
          <a:p>
            <a:pPr indent="-342900" lvl="0" marL="457200" rtl="0" algn="l">
              <a:lnSpc>
                <a:spcPct val="150000"/>
              </a:lnSpc>
              <a:spcBef>
                <a:spcPts val="0"/>
              </a:spcBef>
              <a:spcAft>
                <a:spcPts val="0"/>
              </a:spcAft>
              <a:buSzPts val="1800"/>
              <a:buChar char="●"/>
            </a:pPr>
            <a:r>
              <a:rPr lang="en-US" sz="1800"/>
              <a:t>Main expenses for NHA are: ice time, coaches and tournament fees, equipment and officials costs and insurance</a:t>
            </a:r>
            <a:endParaRPr sz="1800"/>
          </a:p>
          <a:p>
            <a:pPr indent="-342900" lvl="0" marL="457200" rtl="0" algn="l">
              <a:lnSpc>
                <a:spcPct val="150000"/>
              </a:lnSpc>
              <a:spcBef>
                <a:spcPts val="0"/>
              </a:spcBef>
              <a:spcAft>
                <a:spcPts val="0"/>
              </a:spcAft>
              <a:buSzPts val="1800"/>
              <a:buChar char="●"/>
            </a:pPr>
            <a:r>
              <a:rPr lang="en-US" sz="1800"/>
              <a:t>Our parent coaches and Board members are all volunteers</a:t>
            </a:r>
            <a:endParaRPr sz="2300"/>
          </a:p>
        </p:txBody>
      </p:sp>
      <p:sp>
        <p:nvSpPr>
          <p:cNvPr id="412" name="Google Shape;412;g283e66e54c4_0_2"/>
          <p:cNvSpPr txBox="1"/>
          <p:nvPr/>
        </p:nvSpPr>
        <p:spPr>
          <a:xfrm>
            <a:off x="7493950" y="1959425"/>
            <a:ext cx="3798600" cy="2874300"/>
          </a:xfrm>
          <a:prstGeom prst="rect">
            <a:avLst/>
          </a:prstGeom>
          <a:noFill/>
          <a:ln cap="flat" cmpd="sng" w="2857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50000"/>
              </a:lnSpc>
              <a:spcBef>
                <a:spcPts val="0"/>
              </a:spcBef>
              <a:spcAft>
                <a:spcPts val="0"/>
              </a:spcAft>
              <a:buClr>
                <a:srgbClr val="000000"/>
              </a:buClr>
              <a:buSzPts val="1700"/>
              <a:buFont typeface="Arial"/>
              <a:buNone/>
            </a:pPr>
            <a:r>
              <a:rPr b="0" i="0" lang="en-US" sz="1700" u="none" cap="none" strike="noStrike">
                <a:solidFill>
                  <a:schemeClr val="dk1"/>
                </a:solidFill>
                <a:latin typeface="Impact"/>
                <a:ea typeface="Impact"/>
                <a:cs typeface="Impact"/>
                <a:sym typeface="Impact"/>
              </a:rPr>
              <a:t>NHA will be responsible for helping to fundraise $2+ million towards the new Northfield Ice Arena. </a:t>
            </a:r>
            <a:endParaRPr b="0" i="0" sz="1700" u="none" cap="none" strike="noStrike">
              <a:solidFill>
                <a:schemeClr val="dk1"/>
              </a:solidFill>
              <a:latin typeface="Impact"/>
              <a:ea typeface="Impact"/>
              <a:cs typeface="Impact"/>
              <a:sym typeface="Impact"/>
            </a:endParaRPr>
          </a:p>
          <a:p>
            <a:pPr indent="0" lvl="0" marL="0" marR="0" rtl="0" algn="l">
              <a:lnSpc>
                <a:spcPct val="150000"/>
              </a:lnSpc>
              <a:spcBef>
                <a:spcPts val="1200"/>
              </a:spcBef>
              <a:spcAft>
                <a:spcPts val="1200"/>
              </a:spcAft>
              <a:buClr>
                <a:schemeClr val="dk1"/>
              </a:buClr>
              <a:buSzPts val="1100"/>
              <a:buFont typeface="Arial"/>
              <a:buNone/>
            </a:pPr>
            <a:r>
              <a:rPr b="0" i="0" lang="en-US" sz="1700" u="none" cap="none" strike="noStrike">
                <a:solidFill>
                  <a:schemeClr val="dk1"/>
                </a:solidFill>
                <a:latin typeface="Impact"/>
                <a:ea typeface="Impact"/>
                <a:cs typeface="Impact"/>
                <a:sym typeface="Impact"/>
              </a:rPr>
              <a:t>With this responsibility, we will not be giving money back to families that fundraise over the required amounts this year.</a:t>
            </a:r>
            <a:endParaRPr b="0" i="0" sz="2000" u="none" cap="none" strike="noStrike">
              <a:solidFill>
                <a:schemeClr val="dk1"/>
              </a:solidFill>
              <a:latin typeface="Impact"/>
              <a:ea typeface="Impact"/>
              <a:cs typeface="Impact"/>
              <a:sym typeface="Impact"/>
            </a:endParaRPr>
          </a:p>
        </p:txBody>
      </p:sp>
      <p:sp>
        <p:nvSpPr>
          <p:cNvPr id="413" name="Google Shape;413;g283e66e54c4_0_2"/>
          <p:cNvSpPr txBox="1"/>
          <p:nvPr/>
        </p:nvSpPr>
        <p:spPr>
          <a:xfrm>
            <a:off x="1185975" y="4833725"/>
            <a:ext cx="5208000" cy="481500"/>
          </a:xfrm>
          <a:prstGeom prst="rect">
            <a:avLst/>
          </a:prstGeom>
          <a:noFill/>
          <a:ln cap="flat" cmpd="sng" w="2857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15000"/>
              </a:lnSpc>
              <a:spcBef>
                <a:spcPts val="0"/>
              </a:spcBef>
              <a:spcAft>
                <a:spcPts val="1200"/>
              </a:spcAft>
              <a:buClr>
                <a:schemeClr val="dk1"/>
              </a:buClr>
              <a:buSzPts val="1100"/>
              <a:buFont typeface="Arial"/>
              <a:buNone/>
            </a:pPr>
            <a:r>
              <a:rPr b="0" i="0" lang="en-US" sz="2000" u="none" cap="none" strike="noStrike">
                <a:solidFill>
                  <a:schemeClr val="dk1"/>
                </a:solidFill>
                <a:latin typeface="Impact"/>
                <a:ea typeface="Impact"/>
                <a:cs typeface="Impact"/>
                <a:sym typeface="Impact"/>
              </a:rPr>
              <a:t>NHA fundraising goal for 2024-25 is ~$45,000.</a:t>
            </a:r>
            <a:endParaRPr b="0" i="0" sz="2000" u="none" cap="none" strike="noStrike">
              <a:solidFill>
                <a:schemeClr val="dk1"/>
              </a:solidFill>
              <a:latin typeface="Impact"/>
              <a:ea typeface="Impact"/>
              <a:cs typeface="Impact"/>
              <a:sym typeface="Impact"/>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7" name="Shape 417"/>
        <p:cNvGrpSpPr/>
        <p:nvPr/>
      </p:nvGrpSpPr>
      <p:grpSpPr>
        <a:xfrm>
          <a:off x="0" y="0"/>
          <a:ext cx="0" cy="0"/>
          <a:chOff x="0" y="0"/>
          <a:chExt cx="0" cy="0"/>
        </a:xfrm>
      </p:grpSpPr>
      <p:sp>
        <p:nvSpPr>
          <p:cNvPr id="418" name="Google Shape;418;p16"/>
          <p:cNvSpPr txBox="1"/>
          <p:nvPr>
            <p:ph type="title"/>
          </p:nvPr>
        </p:nvSpPr>
        <p:spPr>
          <a:xfrm>
            <a:off x="414900" y="138200"/>
            <a:ext cx="7609500" cy="759300"/>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accent1"/>
              </a:buClr>
              <a:buSzPct val="100000"/>
              <a:buFont typeface="Impact"/>
              <a:buNone/>
            </a:pPr>
            <a:r>
              <a:rPr lang="en-US"/>
              <a:t>FUNDRAISER #1: CASH RAFFLE</a:t>
            </a:r>
            <a:endParaRPr/>
          </a:p>
        </p:txBody>
      </p:sp>
      <p:sp>
        <p:nvSpPr>
          <p:cNvPr id="419" name="Google Shape;419;p16"/>
          <p:cNvSpPr txBox="1"/>
          <p:nvPr>
            <p:ph idx="1" type="body"/>
          </p:nvPr>
        </p:nvSpPr>
        <p:spPr>
          <a:xfrm>
            <a:off x="3746925" y="1428000"/>
            <a:ext cx="5375700" cy="4002000"/>
          </a:xfrm>
          <a:prstGeom prst="rect">
            <a:avLst/>
          </a:prstGeom>
          <a:noFill/>
          <a:ln>
            <a:noFill/>
          </a:ln>
        </p:spPr>
        <p:txBody>
          <a:bodyPr anchorCtr="0" anchor="ctr" bIns="45700" lIns="91425" spcFirstLastPara="1" rIns="91425" wrap="square" tIns="45700">
            <a:normAutofit/>
          </a:bodyPr>
          <a:lstStyle/>
          <a:p>
            <a:pPr indent="-342900" lvl="0" marL="457200" rtl="0" algn="l">
              <a:lnSpc>
                <a:spcPct val="120000"/>
              </a:lnSpc>
              <a:spcBef>
                <a:spcPts val="1000"/>
              </a:spcBef>
              <a:spcAft>
                <a:spcPts val="0"/>
              </a:spcAft>
              <a:buSzPts val="1800"/>
              <a:buChar char="●"/>
            </a:pPr>
            <a:r>
              <a:rPr lang="en-US" sz="1800"/>
              <a:t>$20/ticket with a max of 2,500 tickets sold.</a:t>
            </a:r>
            <a:endParaRPr sz="1800"/>
          </a:p>
          <a:p>
            <a:pPr indent="-342900" lvl="0" marL="457200" rtl="0" algn="l">
              <a:lnSpc>
                <a:spcPct val="120000"/>
              </a:lnSpc>
              <a:spcBef>
                <a:spcPts val="0"/>
              </a:spcBef>
              <a:spcAft>
                <a:spcPts val="0"/>
              </a:spcAft>
              <a:buSzPts val="1800"/>
              <a:buChar char="●"/>
            </a:pPr>
            <a:r>
              <a:rPr lang="en-US" sz="1800"/>
              <a:t>Recommended ticket sales:</a:t>
            </a:r>
            <a:endParaRPr sz="1800"/>
          </a:p>
          <a:p>
            <a:pPr indent="-160019" lvl="1" marL="685800" rtl="0" algn="l">
              <a:lnSpc>
                <a:spcPct val="100000"/>
              </a:lnSpc>
              <a:spcBef>
                <a:spcPts val="500"/>
              </a:spcBef>
              <a:spcAft>
                <a:spcPts val="0"/>
              </a:spcAft>
              <a:buSzPts val="1800"/>
              <a:buChar char="•"/>
            </a:pPr>
            <a:r>
              <a:rPr lang="en-US"/>
              <a:t>Mini Mites/U6 = 5 tickets/player (max 20 tickets/family)</a:t>
            </a:r>
            <a:endParaRPr/>
          </a:p>
          <a:p>
            <a:pPr indent="-160019" lvl="1" marL="685800" rtl="0" algn="l">
              <a:lnSpc>
                <a:spcPct val="100000"/>
              </a:lnSpc>
              <a:spcBef>
                <a:spcPts val="500"/>
              </a:spcBef>
              <a:spcAft>
                <a:spcPts val="0"/>
              </a:spcAft>
              <a:buSzPts val="1800"/>
              <a:buChar char="•"/>
            </a:pPr>
            <a:r>
              <a:rPr lang="en-US"/>
              <a:t>Sr. Mite/U8 and above = 10 tickets/player (max 20 tickets/family)</a:t>
            </a:r>
            <a:endParaRPr/>
          </a:p>
          <a:p>
            <a:pPr indent="-342900" lvl="0" marL="457200" rtl="0" algn="l">
              <a:lnSpc>
                <a:spcPct val="120000"/>
              </a:lnSpc>
              <a:spcBef>
                <a:spcPts val="500"/>
              </a:spcBef>
              <a:spcAft>
                <a:spcPts val="0"/>
              </a:spcAft>
              <a:buSzPts val="1800"/>
              <a:buChar char="●"/>
            </a:pPr>
            <a:r>
              <a:rPr lang="en-US" sz="1800"/>
              <a:t>You MUST  collect money when raffle tickets are sold - you may collect cash or checks (NO credit cards)</a:t>
            </a:r>
            <a:endParaRPr sz="1800"/>
          </a:p>
          <a:p>
            <a:pPr indent="-342900" lvl="0" marL="457200" rtl="0" algn="l">
              <a:lnSpc>
                <a:spcPct val="120000"/>
              </a:lnSpc>
              <a:spcBef>
                <a:spcPts val="0"/>
              </a:spcBef>
              <a:spcAft>
                <a:spcPts val="0"/>
              </a:spcAft>
              <a:buSzPts val="1800"/>
              <a:buChar char="●"/>
            </a:pPr>
            <a:r>
              <a:rPr lang="en-US" sz="1800"/>
              <a:t>A waiver will need to be signed upon picking up tickets to cover any lost or stolen tickets</a:t>
            </a:r>
            <a:endParaRPr sz="1800"/>
          </a:p>
        </p:txBody>
      </p:sp>
      <p:sp>
        <p:nvSpPr>
          <p:cNvPr id="420" name="Google Shape;420;p16"/>
          <p:cNvSpPr txBox="1"/>
          <p:nvPr/>
        </p:nvSpPr>
        <p:spPr>
          <a:xfrm>
            <a:off x="9470550" y="2440800"/>
            <a:ext cx="2030100" cy="2786100"/>
          </a:xfrm>
          <a:prstGeom prst="rect">
            <a:avLst/>
          </a:prstGeom>
          <a:solidFill>
            <a:srgbClr val="D9D9D9"/>
          </a:solidFill>
          <a:ln cap="flat" cmpd="sng" w="28575">
            <a:solidFill>
              <a:srgbClr val="00000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1" i="0" lang="en-US" sz="1600" u="none" cap="none" strike="noStrike">
                <a:solidFill>
                  <a:schemeClr val="dk1"/>
                </a:solidFill>
                <a:latin typeface="Arial"/>
                <a:ea typeface="Arial"/>
                <a:cs typeface="Arial"/>
                <a:sym typeface="Arial"/>
              </a:rPr>
              <a:t>25 winners and over $5,000 in prizes:</a:t>
            </a:r>
            <a:endParaRPr b="1" i="0" sz="1600" u="none" cap="none" strike="noStrike">
              <a:solidFill>
                <a:schemeClr val="dk1"/>
              </a:solidFill>
              <a:latin typeface="Arial"/>
              <a:ea typeface="Arial"/>
              <a:cs typeface="Arial"/>
              <a:sym typeface="Arial"/>
            </a:endParaRPr>
          </a:p>
          <a:p>
            <a:pPr indent="0" lvl="0" marL="0" marR="0" rtl="0" algn="ctr">
              <a:lnSpc>
                <a:spcPct val="100000"/>
              </a:lnSpc>
              <a:spcBef>
                <a:spcPts val="1200"/>
              </a:spcBef>
              <a:spcAft>
                <a:spcPts val="0"/>
              </a:spcAft>
              <a:buClr>
                <a:srgbClr val="000000"/>
              </a:buClr>
              <a:buSzPts val="1600"/>
              <a:buFont typeface="Arial"/>
              <a:buNone/>
            </a:pPr>
            <a:r>
              <a:rPr b="1" i="0" lang="en-US" sz="1600" u="none" cap="none" strike="noStrike">
                <a:solidFill>
                  <a:schemeClr val="dk1"/>
                </a:solidFill>
                <a:latin typeface="Arial"/>
                <a:ea typeface="Arial"/>
                <a:cs typeface="Arial"/>
                <a:sym typeface="Arial"/>
              </a:rPr>
              <a:t>5 - $500 </a:t>
            </a:r>
            <a:endParaRPr b="1" i="0" sz="1600" u="none" cap="none" strike="noStrike">
              <a:solidFill>
                <a:schemeClr val="dk1"/>
              </a:solidFill>
              <a:latin typeface="Arial"/>
              <a:ea typeface="Arial"/>
              <a:cs typeface="Arial"/>
              <a:sym typeface="Arial"/>
            </a:endParaRPr>
          </a:p>
          <a:p>
            <a:pPr indent="0" lvl="0" marL="0" marR="0" rtl="0" algn="ctr">
              <a:lnSpc>
                <a:spcPct val="100000"/>
              </a:lnSpc>
              <a:spcBef>
                <a:spcPts val="1200"/>
              </a:spcBef>
              <a:spcAft>
                <a:spcPts val="0"/>
              </a:spcAft>
              <a:buClr>
                <a:srgbClr val="000000"/>
              </a:buClr>
              <a:buSzPts val="1600"/>
              <a:buFont typeface="Arial"/>
              <a:buNone/>
            </a:pPr>
            <a:r>
              <a:rPr b="1" i="0" lang="en-US" sz="1600" u="none" cap="none" strike="noStrike">
                <a:solidFill>
                  <a:schemeClr val="dk1"/>
                </a:solidFill>
                <a:latin typeface="Arial"/>
                <a:ea typeface="Arial"/>
                <a:cs typeface="Arial"/>
                <a:sym typeface="Arial"/>
              </a:rPr>
              <a:t>5 - $250</a:t>
            </a:r>
            <a:endParaRPr b="1" i="0" sz="1600" u="none" cap="none" strike="noStrike">
              <a:solidFill>
                <a:schemeClr val="dk1"/>
              </a:solidFill>
              <a:latin typeface="Arial"/>
              <a:ea typeface="Arial"/>
              <a:cs typeface="Arial"/>
              <a:sym typeface="Arial"/>
            </a:endParaRPr>
          </a:p>
          <a:p>
            <a:pPr indent="0" lvl="0" marL="0" marR="0" rtl="0" algn="ctr">
              <a:lnSpc>
                <a:spcPct val="100000"/>
              </a:lnSpc>
              <a:spcBef>
                <a:spcPts val="1200"/>
              </a:spcBef>
              <a:spcAft>
                <a:spcPts val="0"/>
              </a:spcAft>
              <a:buClr>
                <a:srgbClr val="000000"/>
              </a:buClr>
              <a:buSzPts val="1600"/>
              <a:buFont typeface="Arial"/>
              <a:buNone/>
            </a:pPr>
            <a:r>
              <a:rPr b="1" i="0" lang="en-US" sz="1600" u="none" cap="none" strike="noStrike">
                <a:solidFill>
                  <a:schemeClr val="dk1"/>
                </a:solidFill>
                <a:latin typeface="Arial"/>
                <a:ea typeface="Arial"/>
                <a:cs typeface="Arial"/>
                <a:sym typeface="Arial"/>
              </a:rPr>
              <a:t>15 - $100</a:t>
            </a:r>
            <a:endParaRPr b="1" i="0" sz="1600" u="none" cap="none" strike="noStrike">
              <a:solidFill>
                <a:schemeClr val="dk1"/>
              </a:solidFill>
              <a:latin typeface="Arial"/>
              <a:ea typeface="Arial"/>
              <a:cs typeface="Arial"/>
              <a:sym typeface="Arial"/>
            </a:endParaRPr>
          </a:p>
          <a:p>
            <a:pPr indent="0" lvl="0" marL="0" marR="0" rtl="0" algn="ctr">
              <a:lnSpc>
                <a:spcPct val="100000"/>
              </a:lnSpc>
              <a:spcBef>
                <a:spcPts val="1200"/>
              </a:spcBef>
              <a:spcAft>
                <a:spcPts val="1200"/>
              </a:spcAft>
              <a:buClr>
                <a:srgbClr val="000000"/>
              </a:buClr>
              <a:buSzPts val="1300"/>
              <a:buFont typeface="Arial"/>
              <a:buNone/>
            </a:pPr>
            <a:r>
              <a:rPr b="0" i="0" lang="en-US" sz="1300" u="none" cap="none" strike="noStrike">
                <a:solidFill>
                  <a:schemeClr val="dk1"/>
                </a:solidFill>
                <a:latin typeface="Arial"/>
                <a:ea typeface="Arial"/>
                <a:cs typeface="Arial"/>
                <a:sym typeface="Arial"/>
              </a:rPr>
              <a:t>(Note: Winner is responsible for any applicable fees or taxes)</a:t>
            </a:r>
            <a:endParaRPr b="0" i="0" sz="1300" u="none" cap="none" strike="noStrike">
              <a:solidFill>
                <a:schemeClr val="dk1"/>
              </a:solidFill>
              <a:latin typeface="Arial"/>
              <a:ea typeface="Arial"/>
              <a:cs typeface="Arial"/>
              <a:sym typeface="Arial"/>
            </a:endParaRPr>
          </a:p>
        </p:txBody>
      </p:sp>
      <p:pic>
        <p:nvPicPr>
          <p:cNvPr id="421" name="Google Shape;421;p16"/>
          <p:cNvPicPr preferRelativeResize="0"/>
          <p:nvPr/>
        </p:nvPicPr>
        <p:blipFill rotWithShape="1">
          <a:blip r:embed="rId3">
            <a:alphaModFix/>
          </a:blip>
          <a:srcRect b="0" l="0" r="0" t="0"/>
          <a:stretch/>
        </p:blipFill>
        <p:spPr>
          <a:xfrm>
            <a:off x="8456500" y="217688"/>
            <a:ext cx="3044150" cy="1764575"/>
          </a:xfrm>
          <a:prstGeom prst="rect">
            <a:avLst/>
          </a:prstGeom>
          <a:noFill/>
          <a:ln cap="flat" cmpd="sng" w="38100">
            <a:solidFill>
              <a:schemeClr val="dk2"/>
            </a:solidFill>
            <a:prstDash val="solid"/>
            <a:round/>
            <a:headEnd len="sm" w="sm" type="none"/>
            <a:tailEnd len="sm" w="sm" type="none"/>
          </a:ln>
        </p:spPr>
      </p:pic>
      <p:sp>
        <p:nvSpPr>
          <p:cNvPr id="422" name="Google Shape;422;p16"/>
          <p:cNvSpPr txBox="1"/>
          <p:nvPr/>
        </p:nvSpPr>
        <p:spPr>
          <a:xfrm>
            <a:off x="62925" y="977450"/>
            <a:ext cx="8310000" cy="549900"/>
          </a:xfrm>
          <a:prstGeom prst="rect">
            <a:avLst/>
          </a:prstGeom>
          <a:noFill/>
          <a:ln>
            <a:noFill/>
          </a:ln>
        </p:spPr>
        <p:txBody>
          <a:bodyPr anchorCtr="0" anchor="t" bIns="91425" lIns="91425" spcFirstLastPara="1" rIns="91425" wrap="square" tIns="91425">
            <a:noAutofit/>
          </a:bodyPr>
          <a:lstStyle/>
          <a:p>
            <a:pPr indent="0" lvl="0" marL="0" marR="0" rtl="0" algn="l">
              <a:lnSpc>
                <a:spcPct val="120000"/>
              </a:lnSpc>
              <a:spcBef>
                <a:spcPts val="0"/>
              </a:spcBef>
              <a:spcAft>
                <a:spcPts val="0"/>
              </a:spcAft>
              <a:buClr>
                <a:schemeClr val="dk1"/>
              </a:buClr>
              <a:buSzPts val="1100"/>
              <a:buFont typeface="Arial"/>
              <a:buNone/>
            </a:pPr>
            <a:r>
              <a:rPr b="0" i="0" lang="en-US" sz="2300" u="none" cap="none" strike="noStrike">
                <a:solidFill>
                  <a:schemeClr val="dk1"/>
                </a:solidFill>
                <a:latin typeface="Impact"/>
                <a:ea typeface="Impact"/>
                <a:cs typeface="Impact"/>
                <a:sym typeface="Impact"/>
              </a:rPr>
              <a:t>See NHA website under the “Sponsors/Fundraising” tab  for all info</a:t>
            </a:r>
            <a:endParaRPr b="0" i="0" sz="1700" u="none" cap="none" strike="noStrike">
              <a:solidFill>
                <a:schemeClr val="dk1"/>
              </a:solidFill>
              <a:latin typeface="Impact"/>
              <a:ea typeface="Impact"/>
              <a:cs typeface="Impact"/>
              <a:sym typeface="Impact"/>
            </a:endParaRPr>
          </a:p>
        </p:txBody>
      </p:sp>
      <p:sp>
        <p:nvSpPr>
          <p:cNvPr id="423" name="Google Shape;423;p16"/>
          <p:cNvSpPr txBox="1"/>
          <p:nvPr/>
        </p:nvSpPr>
        <p:spPr>
          <a:xfrm>
            <a:off x="343725" y="1428000"/>
            <a:ext cx="3403200" cy="4002000"/>
          </a:xfrm>
          <a:prstGeom prst="rect">
            <a:avLst/>
          </a:prstGeom>
          <a:solidFill>
            <a:srgbClr val="D9D9D9"/>
          </a:solidFill>
          <a:ln cap="flat" cmpd="sng" w="2857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1" i="0" lang="en-US" sz="1600" u="none" cap="none" strike="noStrike">
                <a:solidFill>
                  <a:schemeClr val="dk1"/>
                </a:solidFill>
                <a:latin typeface="Arial"/>
                <a:ea typeface="Arial"/>
                <a:cs typeface="Arial"/>
                <a:sym typeface="Arial"/>
              </a:rPr>
              <a:t>IMPORTANT DATES:</a:t>
            </a:r>
            <a:endParaRPr b="1" i="0" sz="16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000"/>
              <a:buFont typeface="Arial"/>
              <a:buNone/>
            </a:pPr>
            <a:r>
              <a:t/>
            </a:r>
            <a:endParaRPr b="1" i="0" sz="10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600"/>
              <a:buFont typeface="Arial"/>
              <a:buNone/>
            </a:pPr>
            <a:r>
              <a:rPr b="1" i="0" lang="en-US" sz="1600" u="none" cap="none" strike="noStrike">
                <a:solidFill>
                  <a:schemeClr val="dk1"/>
                </a:solidFill>
                <a:latin typeface="Arial"/>
                <a:ea typeface="Arial"/>
                <a:cs typeface="Arial"/>
                <a:sym typeface="Arial"/>
              </a:rPr>
              <a:t>10/1/24-10/29/24: </a:t>
            </a:r>
            <a:r>
              <a:rPr b="0" i="0" lang="en-US" sz="1600" u="none" cap="none" strike="noStrike">
                <a:solidFill>
                  <a:schemeClr val="dk1"/>
                </a:solidFill>
                <a:latin typeface="Arial"/>
                <a:ea typeface="Arial"/>
                <a:cs typeface="Arial"/>
                <a:sym typeface="Arial"/>
              </a:rPr>
              <a:t>Selling window</a:t>
            </a:r>
            <a:endParaRPr b="0" i="0" sz="16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000"/>
              <a:buFont typeface="Arial"/>
              <a:buNone/>
            </a:pPr>
            <a:r>
              <a:t/>
            </a:r>
            <a:endParaRPr b="1" i="0" sz="10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600"/>
              <a:buFont typeface="Arial"/>
              <a:buNone/>
            </a:pPr>
            <a:r>
              <a:rPr b="1" i="0" lang="en-US" sz="1600" u="none" cap="none" strike="noStrike">
                <a:solidFill>
                  <a:schemeClr val="dk1"/>
                </a:solidFill>
                <a:latin typeface="Arial"/>
                <a:ea typeface="Arial"/>
                <a:cs typeface="Arial"/>
                <a:sym typeface="Arial"/>
              </a:rPr>
              <a:t>TUESDAY, 10/29/24 6pm: </a:t>
            </a:r>
            <a:endParaRPr b="1" i="0" sz="16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Arial"/>
                <a:ea typeface="Arial"/>
                <a:cs typeface="Arial"/>
                <a:sym typeface="Arial"/>
              </a:rPr>
              <a:t>All ticket stubs, unsold tickets and money collected must be returned to the Northfield Ice Arena entryway dropbox. May be dropped off earlier but will NOT be accepted after this date!</a:t>
            </a:r>
            <a:endParaRPr b="0" i="0" sz="16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000"/>
              <a:buFont typeface="Arial"/>
              <a:buNone/>
            </a:pPr>
            <a:r>
              <a:t/>
            </a:r>
            <a:endParaRPr b="0" i="0" sz="10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600"/>
              <a:buFont typeface="Arial"/>
              <a:buNone/>
            </a:pPr>
            <a:r>
              <a:rPr b="1" i="0" lang="en-US" sz="1600" u="none" cap="none" strike="noStrike">
                <a:solidFill>
                  <a:schemeClr val="dk1"/>
                </a:solidFill>
                <a:latin typeface="Arial"/>
                <a:ea typeface="Arial"/>
                <a:cs typeface="Arial"/>
                <a:sym typeface="Arial"/>
              </a:rPr>
              <a:t>SATURDAY, 11/9/24 12pm: </a:t>
            </a:r>
            <a:endParaRPr b="1" i="0" sz="16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Arial"/>
                <a:ea typeface="Arial"/>
                <a:cs typeface="Arial"/>
                <a:sym typeface="Arial"/>
              </a:rPr>
              <a:t>Raffle drawing will take place at the Northfield Ice Arena. Winners will be contacted by NHA and posted on the NHA website.</a:t>
            </a:r>
            <a:endParaRPr b="0" i="0" sz="1600" u="none" cap="none" strike="noStrike">
              <a:solidFill>
                <a:schemeClr val="dk1"/>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8" name="Shape 428"/>
        <p:cNvGrpSpPr/>
        <p:nvPr/>
      </p:nvGrpSpPr>
      <p:grpSpPr>
        <a:xfrm>
          <a:off x="0" y="0"/>
          <a:ext cx="0" cy="0"/>
          <a:chOff x="0" y="0"/>
          <a:chExt cx="0" cy="0"/>
        </a:xfrm>
      </p:grpSpPr>
      <p:sp>
        <p:nvSpPr>
          <p:cNvPr id="429" name="Google Shape;429;g28766a8601d_0_2"/>
          <p:cNvSpPr txBox="1"/>
          <p:nvPr>
            <p:ph type="title"/>
          </p:nvPr>
        </p:nvSpPr>
        <p:spPr>
          <a:xfrm>
            <a:off x="324200" y="151650"/>
            <a:ext cx="7884600" cy="759300"/>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accent1"/>
              </a:buClr>
              <a:buSzPct val="100000"/>
              <a:buFont typeface="Impact"/>
              <a:buNone/>
            </a:pPr>
            <a:r>
              <a:rPr lang="en-US"/>
              <a:t>FUNDRAISER #2: HEGGIES PIZZA</a:t>
            </a:r>
            <a:endParaRPr/>
          </a:p>
        </p:txBody>
      </p:sp>
      <p:sp>
        <p:nvSpPr>
          <p:cNvPr id="430" name="Google Shape;430;g28766a8601d_0_2"/>
          <p:cNvSpPr txBox="1"/>
          <p:nvPr/>
        </p:nvSpPr>
        <p:spPr>
          <a:xfrm>
            <a:off x="0" y="1040150"/>
            <a:ext cx="8140800" cy="549900"/>
          </a:xfrm>
          <a:prstGeom prst="rect">
            <a:avLst/>
          </a:prstGeom>
          <a:noFill/>
          <a:ln>
            <a:noFill/>
          </a:ln>
        </p:spPr>
        <p:txBody>
          <a:bodyPr anchorCtr="0" anchor="t" bIns="91425" lIns="91425" spcFirstLastPara="1" rIns="91425" wrap="square" tIns="91425">
            <a:noAutofit/>
          </a:bodyPr>
          <a:lstStyle/>
          <a:p>
            <a:pPr indent="0" lvl="0" marL="0" marR="0" rtl="0" algn="l">
              <a:lnSpc>
                <a:spcPct val="120000"/>
              </a:lnSpc>
              <a:spcBef>
                <a:spcPts val="0"/>
              </a:spcBef>
              <a:spcAft>
                <a:spcPts val="0"/>
              </a:spcAft>
              <a:buClr>
                <a:schemeClr val="dk1"/>
              </a:buClr>
              <a:buSzPts val="1100"/>
              <a:buFont typeface="Arial"/>
              <a:buNone/>
            </a:pPr>
            <a:r>
              <a:rPr b="0" i="0" lang="en-US" sz="2300" u="none" cap="none" strike="noStrike">
                <a:solidFill>
                  <a:schemeClr val="dk1"/>
                </a:solidFill>
                <a:latin typeface="Impact"/>
                <a:ea typeface="Impact"/>
                <a:cs typeface="Impact"/>
                <a:sym typeface="Impact"/>
              </a:rPr>
              <a:t>See NHA website under the “Sponsors/Fundraising” tab  for all info</a:t>
            </a:r>
            <a:endParaRPr b="0" i="0" sz="1200" u="none" cap="none" strike="noStrike">
              <a:solidFill>
                <a:schemeClr val="dk1"/>
              </a:solidFill>
              <a:latin typeface="Impact"/>
              <a:ea typeface="Impact"/>
              <a:cs typeface="Impact"/>
              <a:sym typeface="Impact"/>
            </a:endParaRPr>
          </a:p>
        </p:txBody>
      </p:sp>
      <p:sp>
        <p:nvSpPr>
          <p:cNvPr id="431" name="Google Shape;431;g28766a8601d_0_2"/>
          <p:cNvSpPr txBox="1"/>
          <p:nvPr>
            <p:ph idx="1" type="body"/>
          </p:nvPr>
        </p:nvSpPr>
        <p:spPr>
          <a:xfrm>
            <a:off x="3901675" y="1887275"/>
            <a:ext cx="7597200" cy="3544500"/>
          </a:xfrm>
          <a:prstGeom prst="rect">
            <a:avLst/>
          </a:prstGeom>
          <a:noFill/>
          <a:ln>
            <a:noFill/>
          </a:ln>
        </p:spPr>
        <p:txBody>
          <a:bodyPr anchorCtr="0" anchor="ctr" bIns="45700" lIns="91425" spcFirstLastPara="1" rIns="91425" wrap="square" tIns="45700">
            <a:normAutofit/>
          </a:bodyPr>
          <a:lstStyle/>
          <a:p>
            <a:pPr indent="-368300" lvl="0" marL="457200" rtl="0" algn="l">
              <a:lnSpc>
                <a:spcPct val="120000"/>
              </a:lnSpc>
              <a:spcBef>
                <a:spcPts val="1000"/>
              </a:spcBef>
              <a:spcAft>
                <a:spcPts val="0"/>
              </a:spcAft>
              <a:buSzPts val="2200"/>
              <a:buChar char="●"/>
            </a:pPr>
            <a:r>
              <a:rPr lang="en-US" sz="2200"/>
              <a:t>Order forms will be available online and in the arena front entryway on 12/14/24</a:t>
            </a:r>
            <a:endParaRPr sz="2200"/>
          </a:p>
          <a:p>
            <a:pPr indent="-368300" lvl="0" marL="457200" rtl="0" algn="l">
              <a:lnSpc>
                <a:spcPct val="120000"/>
              </a:lnSpc>
              <a:spcBef>
                <a:spcPts val="0"/>
              </a:spcBef>
              <a:spcAft>
                <a:spcPts val="0"/>
              </a:spcAft>
              <a:buSzPts val="2200"/>
              <a:buChar char="●"/>
            </a:pPr>
            <a:r>
              <a:rPr lang="en-US" sz="2200"/>
              <a:t>Recommended pizza sales: 10 per family</a:t>
            </a:r>
            <a:endParaRPr sz="2200"/>
          </a:p>
          <a:p>
            <a:pPr indent="-368300" lvl="0" marL="457200" rtl="0" algn="l">
              <a:lnSpc>
                <a:spcPct val="120000"/>
              </a:lnSpc>
              <a:spcBef>
                <a:spcPts val="0"/>
              </a:spcBef>
              <a:spcAft>
                <a:spcPts val="0"/>
              </a:spcAft>
              <a:buSzPts val="2200"/>
              <a:buChar char="●"/>
            </a:pPr>
            <a:r>
              <a:rPr lang="en-US" sz="2200"/>
              <a:t>You MUST  collect money when pizzas  are sold - you may collect cash or checks. Please have checks made out to NHA.</a:t>
            </a:r>
            <a:endParaRPr sz="2200"/>
          </a:p>
          <a:p>
            <a:pPr indent="-368300" lvl="0" marL="457200" rtl="0" algn="l">
              <a:lnSpc>
                <a:spcPct val="120000"/>
              </a:lnSpc>
              <a:spcBef>
                <a:spcPts val="0"/>
              </a:spcBef>
              <a:spcAft>
                <a:spcPts val="0"/>
              </a:spcAft>
              <a:buSzPts val="2200"/>
              <a:buChar char="●"/>
            </a:pPr>
            <a:r>
              <a:rPr lang="en-US" sz="2200"/>
              <a:t>Top 2 selling families will earn a $100 gift card to Slumberland Furniture.</a:t>
            </a:r>
            <a:endParaRPr sz="2200"/>
          </a:p>
        </p:txBody>
      </p:sp>
      <p:pic>
        <p:nvPicPr>
          <p:cNvPr id="432" name="Google Shape;432;g28766a8601d_0_2"/>
          <p:cNvPicPr preferRelativeResize="0"/>
          <p:nvPr/>
        </p:nvPicPr>
        <p:blipFill rotWithShape="1">
          <a:blip r:embed="rId3">
            <a:alphaModFix/>
          </a:blip>
          <a:srcRect b="0" l="0" r="0" t="0"/>
          <a:stretch/>
        </p:blipFill>
        <p:spPr>
          <a:xfrm>
            <a:off x="8112725" y="151650"/>
            <a:ext cx="3482076" cy="1438400"/>
          </a:xfrm>
          <a:prstGeom prst="rect">
            <a:avLst/>
          </a:prstGeom>
          <a:noFill/>
          <a:ln cap="flat" cmpd="sng" w="28575">
            <a:solidFill>
              <a:schemeClr val="dk2"/>
            </a:solidFill>
            <a:prstDash val="solid"/>
            <a:round/>
            <a:headEnd len="sm" w="sm" type="none"/>
            <a:tailEnd len="sm" w="sm" type="none"/>
          </a:ln>
        </p:spPr>
      </p:pic>
      <p:sp>
        <p:nvSpPr>
          <p:cNvPr id="433" name="Google Shape;433;g28766a8601d_0_2"/>
          <p:cNvSpPr txBox="1"/>
          <p:nvPr/>
        </p:nvSpPr>
        <p:spPr>
          <a:xfrm>
            <a:off x="360950" y="1887275"/>
            <a:ext cx="3386100" cy="3509400"/>
          </a:xfrm>
          <a:prstGeom prst="rect">
            <a:avLst/>
          </a:prstGeom>
          <a:solidFill>
            <a:srgbClr val="D9D9D9"/>
          </a:solidFill>
          <a:ln cap="flat" cmpd="sng" w="2857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1" i="0" lang="en-US" sz="1600" u="none" cap="none" strike="noStrike">
                <a:solidFill>
                  <a:schemeClr val="dk1"/>
                </a:solidFill>
                <a:latin typeface="Arial"/>
                <a:ea typeface="Arial"/>
                <a:cs typeface="Arial"/>
                <a:sym typeface="Arial"/>
              </a:rPr>
              <a:t>IMPORTANT DATES:</a:t>
            </a:r>
            <a:endParaRPr b="1" i="0" sz="1600" u="none" cap="none" strike="noStrike">
              <a:solidFill>
                <a:schemeClr val="dk1"/>
              </a:solidFill>
              <a:latin typeface="Arial"/>
              <a:ea typeface="Arial"/>
              <a:cs typeface="Arial"/>
              <a:sym typeface="Arial"/>
            </a:endParaRPr>
          </a:p>
          <a:p>
            <a:pPr indent="0" lvl="0" marL="0" marR="0" rtl="0" algn="ctr">
              <a:lnSpc>
                <a:spcPct val="100000"/>
              </a:lnSpc>
              <a:spcBef>
                <a:spcPts val="1200"/>
              </a:spcBef>
              <a:spcAft>
                <a:spcPts val="0"/>
              </a:spcAft>
              <a:buClr>
                <a:srgbClr val="000000"/>
              </a:buClr>
              <a:buSzPts val="1600"/>
              <a:buFont typeface="Arial"/>
              <a:buNone/>
            </a:pPr>
            <a:r>
              <a:rPr b="1" i="0" lang="en-US" sz="1600" u="none" cap="none" strike="noStrike">
                <a:solidFill>
                  <a:schemeClr val="dk1"/>
                </a:solidFill>
                <a:latin typeface="Arial"/>
                <a:ea typeface="Arial"/>
                <a:cs typeface="Arial"/>
                <a:sym typeface="Arial"/>
              </a:rPr>
              <a:t>12/14/24-1/16/25: </a:t>
            </a:r>
            <a:r>
              <a:rPr b="0" i="0" lang="en-US" sz="1600" u="none" cap="none" strike="noStrike">
                <a:solidFill>
                  <a:schemeClr val="dk1"/>
                </a:solidFill>
                <a:latin typeface="Arial"/>
                <a:ea typeface="Arial"/>
                <a:cs typeface="Arial"/>
                <a:sym typeface="Arial"/>
              </a:rPr>
              <a:t>Selling window</a:t>
            </a:r>
            <a:endParaRPr b="0" i="0" sz="1600" u="none" cap="none" strike="noStrike">
              <a:solidFill>
                <a:schemeClr val="dk1"/>
              </a:solidFill>
              <a:latin typeface="Arial"/>
              <a:ea typeface="Arial"/>
              <a:cs typeface="Arial"/>
              <a:sym typeface="Arial"/>
            </a:endParaRPr>
          </a:p>
          <a:p>
            <a:pPr indent="0" lvl="0" marL="0" marR="0" rtl="0" algn="ctr">
              <a:lnSpc>
                <a:spcPct val="100000"/>
              </a:lnSpc>
              <a:spcBef>
                <a:spcPts val="1200"/>
              </a:spcBef>
              <a:spcAft>
                <a:spcPts val="0"/>
              </a:spcAft>
              <a:buClr>
                <a:srgbClr val="000000"/>
              </a:buClr>
              <a:buSzPts val="600"/>
              <a:buFont typeface="Arial"/>
              <a:buNone/>
            </a:pPr>
            <a:r>
              <a:t/>
            </a:r>
            <a:endParaRPr b="1" i="0" sz="600" u="none" cap="none" strike="noStrike">
              <a:solidFill>
                <a:schemeClr val="dk1"/>
              </a:solidFill>
              <a:latin typeface="Arial"/>
              <a:ea typeface="Arial"/>
              <a:cs typeface="Arial"/>
              <a:sym typeface="Arial"/>
            </a:endParaRPr>
          </a:p>
          <a:p>
            <a:pPr indent="0" lvl="0" marL="0" marR="0" rtl="0" algn="ctr">
              <a:lnSpc>
                <a:spcPct val="100000"/>
              </a:lnSpc>
              <a:spcBef>
                <a:spcPts val="1200"/>
              </a:spcBef>
              <a:spcAft>
                <a:spcPts val="0"/>
              </a:spcAft>
              <a:buClr>
                <a:srgbClr val="000000"/>
              </a:buClr>
              <a:buSzPts val="1600"/>
              <a:buFont typeface="Arial"/>
              <a:buNone/>
            </a:pPr>
            <a:r>
              <a:rPr b="1" i="0" lang="en-US" sz="1600" u="none" cap="none" strike="noStrike">
                <a:solidFill>
                  <a:schemeClr val="dk1"/>
                </a:solidFill>
                <a:latin typeface="Arial"/>
                <a:ea typeface="Arial"/>
                <a:cs typeface="Arial"/>
                <a:sym typeface="Arial"/>
              </a:rPr>
              <a:t>THURSDAY, 1/16/25 6pm: </a:t>
            </a:r>
            <a:r>
              <a:rPr b="0" i="0" lang="en-US" sz="1600" u="none" cap="none" strike="noStrike">
                <a:solidFill>
                  <a:schemeClr val="dk1"/>
                </a:solidFill>
                <a:latin typeface="Arial"/>
                <a:ea typeface="Arial"/>
                <a:cs typeface="Arial"/>
                <a:sym typeface="Arial"/>
              </a:rPr>
              <a:t>All order forms with pizza totals and money/checks (written out to NHA) due at NHA dropbox.</a:t>
            </a:r>
            <a:endParaRPr b="0" i="0" sz="1600" u="none" cap="none" strike="noStrike">
              <a:solidFill>
                <a:schemeClr val="dk1"/>
              </a:solidFill>
              <a:latin typeface="Arial"/>
              <a:ea typeface="Arial"/>
              <a:cs typeface="Arial"/>
              <a:sym typeface="Arial"/>
            </a:endParaRPr>
          </a:p>
          <a:p>
            <a:pPr indent="0" lvl="0" marL="0" marR="0" rtl="0" algn="ctr">
              <a:lnSpc>
                <a:spcPct val="100000"/>
              </a:lnSpc>
              <a:spcBef>
                <a:spcPts val="1200"/>
              </a:spcBef>
              <a:spcAft>
                <a:spcPts val="0"/>
              </a:spcAft>
              <a:buClr>
                <a:srgbClr val="000000"/>
              </a:buClr>
              <a:buSzPts val="600"/>
              <a:buFont typeface="Arial"/>
              <a:buNone/>
            </a:pPr>
            <a:r>
              <a:t/>
            </a:r>
            <a:endParaRPr b="0" i="0" sz="600" u="none" cap="none" strike="noStrike">
              <a:solidFill>
                <a:schemeClr val="dk1"/>
              </a:solidFill>
              <a:latin typeface="Arial"/>
              <a:ea typeface="Arial"/>
              <a:cs typeface="Arial"/>
              <a:sym typeface="Arial"/>
            </a:endParaRPr>
          </a:p>
          <a:p>
            <a:pPr indent="0" lvl="0" marL="0" marR="0" rtl="0" algn="ctr">
              <a:lnSpc>
                <a:spcPct val="100000"/>
              </a:lnSpc>
              <a:spcBef>
                <a:spcPts val="1200"/>
              </a:spcBef>
              <a:spcAft>
                <a:spcPts val="1200"/>
              </a:spcAft>
              <a:buClr>
                <a:srgbClr val="000000"/>
              </a:buClr>
              <a:buSzPts val="1600"/>
              <a:buFont typeface="Arial"/>
              <a:buNone/>
            </a:pPr>
            <a:r>
              <a:rPr b="1" i="0" lang="en-US" sz="1600" u="none" cap="none" strike="noStrike">
                <a:solidFill>
                  <a:schemeClr val="dk1"/>
                </a:solidFill>
                <a:latin typeface="Arial"/>
                <a:ea typeface="Arial"/>
                <a:cs typeface="Arial"/>
                <a:sym typeface="Arial"/>
              </a:rPr>
              <a:t>WEDNESDAY, 2/5/25 5-7pm: </a:t>
            </a:r>
            <a:r>
              <a:rPr b="0" i="0" lang="en-US" sz="1600" u="none" cap="none" strike="noStrike">
                <a:solidFill>
                  <a:schemeClr val="dk1"/>
                </a:solidFill>
                <a:latin typeface="Arial"/>
                <a:ea typeface="Arial"/>
                <a:cs typeface="Arial"/>
                <a:sym typeface="Arial"/>
              </a:rPr>
              <a:t>Pizza pick up at the Northfield Ice Arena. YOU MUST GET PIZZAS PICKED UP TODAY!</a:t>
            </a:r>
            <a:endParaRPr b="0" i="0" sz="1600" u="none" cap="none" strike="noStrike">
              <a:solidFill>
                <a:schemeClr val="dk1"/>
              </a:solidFill>
              <a:latin typeface="Arial"/>
              <a:ea typeface="Arial"/>
              <a:cs typeface="Arial"/>
              <a:sym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7" name="Shape 437"/>
        <p:cNvGrpSpPr/>
        <p:nvPr/>
      </p:nvGrpSpPr>
      <p:grpSpPr>
        <a:xfrm>
          <a:off x="0" y="0"/>
          <a:ext cx="0" cy="0"/>
          <a:chOff x="0" y="0"/>
          <a:chExt cx="0" cy="0"/>
        </a:xfrm>
      </p:grpSpPr>
      <p:sp>
        <p:nvSpPr>
          <p:cNvPr id="438" name="Google Shape;438;p17"/>
          <p:cNvSpPr txBox="1"/>
          <p:nvPr>
            <p:ph type="title"/>
          </p:nvPr>
        </p:nvSpPr>
        <p:spPr>
          <a:xfrm>
            <a:off x="381850" y="317275"/>
            <a:ext cx="11086800" cy="9726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accent1"/>
              </a:buClr>
              <a:buSzPts val="5400"/>
              <a:buFont typeface="Impact"/>
              <a:buNone/>
            </a:pPr>
            <a:r>
              <a:rPr lang="en-US" sz="4600"/>
              <a:t>FUTURE Fundraiser: DRIVEN COFFEE ROASTERS</a:t>
            </a:r>
            <a:endParaRPr sz="4600"/>
          </a:p>
        </p:txBody>
      </p:sp>
      <p:sp>
        <p:nvSpPr>
          <p:cNvPr id="439" name="Google Shape;439;p17"/>
          <p:cNvSpPr txBox="1"/>
          <p:nvPr/>
        </p:nvSpPr>
        <p:spPr>
          <a:xfrm>
            <a:off x="381850" y="1392225"/>
            <a:ext cx="8023200" cy="4075800"/>
          </a:xfrm>
          <a:prstGeom prst="rect">
            <a:avLst/>
          </a:prstGeom>
          <a:noFill/>
          <a:ln>
            <a:noFill/>
          </a:ln>
        </p:spPr>
        <p:txBody>
          <a:bodyPr anchorCtr="0" anchor="ctr" bIns="45700" lIns="91425" spcFirstLastPara="1" rIns="91425" wrap="square" tIns="45700">
            <a:normAutofit/>
          </a:bodyPr>
          <a:lstStyle/>
          <a:p>
            <a:pPr indent="-355600" lvl="0" marL="457200" marR="0" rtl="0" algn="l">
              <a:lnSpc>
                <a:spcPct val="120000"/>
              </a:lnSpc>
              <a:spcBef>
                <a:spcPts val="1000"/>
              </a:spcBef>
              <a:spcAft>
                <a:spcPts val="0"/>
              </a:spcAft>
              <a:buClr>
                <a:schemeClr val="accent1"/>
              </a:buClr>
              <a:buSzPts val="2000"/>
              <a:buFont typeface="Impact"/>
              <a:buChar char="●"/>
            </a:pPr>
            <a:r>
              <a:rPr b="0" i="0" lang="en-US" sz="2000" u="none" cap="none" strike="noStrike">
                <a:solidFill>
                  <a:schemeClr val="dk1"/>
                </a:solidFill>
                <a:latin typeface="Impact"/>
                <a:ea typeface="Impact"/>
                <a:cs typeface="Impact"/>
                <a:sym typeface="Impact"/>
              </a:rPr>
              <a:t>Plan for Summer 2025 sales</a:t>
            </a:r>
            <a:endParaRPr b="0" i="0" sz="2000" u="none" cap="none" strike="noStrike">
              <a:solidFill>
                <a:schemeClr val="dk1"/>
              </a:solidFill>
              <a:latin typeface="Impact"/>
              <a:ea typeface="Impact"/>
              <a:cs typeface="Impact"/>
              <a:sym typeface="Impact"/>
            </a:endParaRPr>
          </a:p>
          <a:p>
            <a:pPr indent="-355600" lvl="0" marL="457200" marR="0" rtl="0" algn="l">
              <a:lnSpc>
                <a:spcPct val="120000"/>
              </a:lnSpc>
              <a:spcBef>
                <a:spcPts val="0"/>
              </a:spcBef>
              <a:spcAft>
                <a:spcPts val="0"/>
              </a:spcAft>
              <a:buClr>
                <a:schemeClr val="accent1"/>
              </a:buClr>
              <a:buSzPts val="2000"/>
              <a:buFont typeface="Impact"/>
              <a:buChar char="●"/>
            </a:pPr>
            <a:r>
              <a:rPr b="0" i="0" lang="en-US" sz="2000" u="none" cap="none" strike="noStrike">
                <a:solidFill>
                  <a:schemeClr val="dk1"/>
                </a:solidFill>
                <a:latin typeface="Impact"/>
                <a:ea typeface="Impact"/>
                <a:cs typeface="Impact"/>
                <a:sym typeface="Impact"/>
              </a:rPr>
              <a:t>More INFO to be sent out at the end of this season and information will be on NHA website under Sponsors/Fundraising</a:t>
            </a:r>
            <a:endParaRPr b="0" i="0" sz="2000" u="none" cap="none" strike="noStrike">
              <a:solidFill>
                <a:schemeClr val="dk1"/>
              </a:solidFill>
              <a:latin typeface="Impact"/>
              <a:ea typeface="Impact"/>
              <a:cs typeface="Impact"/>
              <a:sym typeface="Impact"/>
            </a:endParaRPr>
          </a:p>
          <a:p>
            <a:pPr indent="-355600" lvl="0" marL="457200" marR="0" rtl="0" algn="l">
              <a:lnSpc>
                <a:spcPct val="120000"/>
              </a:lnSpc>
              <a:spcBef>
                <a:spcPts val="0"/>
              </a:spcBef>
              <a:spcAft>
                <a:spcPts val="0"/>
              </a:spcAft>
              <a:buClr>
                <a:schemeClr val="accent1"/>
              </a:buClr>
              <a:buSzPts val="2000"/>
              <a:buFont typeface="Impact"/>
              <a:buChar char="●"/>
            </a:pPr>
            <a:r>
              <a:rPr b="0" i="0" lang="en-US" sz="2000" u="none" cap="none" strike="noStrike">
                <a:solidFill>
                  <a:schemeClr val="dk1"/>
                </a:solidFill>
                <a:latin typeface="Impact"/>
                <a:ea typeface="Impact"/>
                <a:cs typeface="Impact"/>
                <a:sym typeface="Impact"/>
              </a:rPr>
              <a:t>Virtual fundraiser with coffee, tea, snacks, etc.</a:t>
            </a:r>
            <a:endParaRPr b="0" i="0" sz="2000" u="none" cap="none" strike="noStrike">
              <a:solidFill>
                <a:schemeClr val="dk1"/>
              </a:solidFill>
              <a:latin typeface="Impact"/>
              <a:ea typeface="Impact"/>
              <a:cs typeface="Impact"/>
              <a:sym typeface="Impact"/>
            </a:endParaRPr>
          </a:p>
          <a:p>
            <a:pPr indent="-355600" lvl="0" marL="457200" marR="0" rtl="0" algn="l">
              <a:lnSpc>
                <a:spcPct val="120000"/>
              </a:lnSpc>
              <a:spcBef>
                <a:spcPts val="0"/>
              </a:spcBef>
              <a:spcAft>
                <a:spcPts val="0"/>
              </a:spcAft>
              <a:buClr>
                <a:schemeClr val="accent1"/>
              </a:buClr>
              <a:buSzPts val="2000"/>
              <a:buFont typeface="Impact"/>
              <a:buChar char="●"/>
            </a:pPr>
            <a:r>
              <a:rPr b="0" i="0" lang="en-US" sz="2000" u="none" cap="none" strike="noStrike">
                <a:solidFill>
                  <a:schemeClr val="dk1"/>
                </a:solidFill>
                <a:latin typeface="Impact"/>
                <a:ea typeface="Impact"/>
                <a:cs typeface="Impact"/>
                <a:sym typeface="Impact"/>
              </a:rPr>
              <a:t>Fundraiser earns 40% profit back on all orders with ALL profits to be tracked and plan to be given back to seller or can be used to lower registration costs for the upcoming season.</a:t>
            </a:r>
            <a:endParaRPr b="0" i="0" sz="2000" u="none" cap="none" strike="noStrike">
              <a:solidFill>
                <a:schemeClr val="dk1"/>
              </a:solidFill>
              <a:latin typeface="Impact"/>
              <a:ea typeface="Impact"/>
              <a:cs typeface="Impact"/>
              <a:sym typeface="Impact"/>
            </a:endParaRPr>
          </a:p>
          <a:p>
            <a:pPr indent="-355600" lvl="0" marL="457200" marR="0" rtl="0" algn="l">
              <a:lnSpc>
                <a:spcPct val="120000"/>
              </a:lnSpc>
              <a:spcBef>
                <a:spcPts val="0"/>
              </a:spcBef>
              <a:spcAft>
                <a:spcPts val="0"/>
              </a:spcAft>
              <a:buClr>
                <a:schemeClr val="accent1"/>
              </a:buClr>
              <a:buSzPts val="2000"/>
              <a:buFont typeface="Impact"/>
              <a:buChar char="●"/>
            </a:pPr>
            <a:r>
              <a:rPr b="0" i="0" lang="en-US" sz="2000" u="none" cap="none" strike="noStrike">
                <a:solidFill>
                  <a:schemeClr val="dk1"/>
                </a:solidFill>
                <a:latin typeface="Impact"/>
                <a:ea typeface="Impact"/>
                <a:cs typeface="Impact"/>
                <a:sym typeface="Impact"/>
              </a:rPr>
              <a:t>All orders shipped directly to the person placing the order </a:t>
            </a:r>
            <a:endParaRPr b="0" i="0" sz="2000" u="none" cap="none" strike="noStrike">
              <a:solidFill>
                <a:schemeClr val="dk1"/>
              </a:solidFill>
              <a:latin typeface="Impact"/>
              <a:ea typeface="Impact"/>
              <a:cs typeface="Impact"/>
              <a:sym typeface="Impact"/>
            </a:endParaRPr>
          </a:p>
        </p:txBody>
      </p:sp>
      <p:pic>
        <p:nvPicPr>
          <p:cNvPr id="440" name="Google Shape;440;p17"/>
          <p:cNvPicPr preferRelativeResize="0"/>
          <p:nvPr/>
        </p:nvPicPr>
        <p:blipFill rotWithShape="1">
          <a:blip r:embed="rId3">
            <a:alphaModFix/>
          </a:blip>
          <a:srcRect b="0" l="0" r="0" t="0"/>
          <a:stretch/>
        </p:blipFill>
        <p:spPr>
          <a:xfrm>
            <a:off x="8679850" y="1914238"/>
            <a:ext cx="2651375" cy="265137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5" name="Shape 445"/>
        <p:cNvGrpSpPr/>
        <p:nvPr/>
      </p:nvGrpSpPr>
      <p:grpSpPr>
        <a:xfrm>
          <a:off x="0" y="0"/>
          <a:ext cx="0" cy="0"/>
          <a:chOff x="0" y="0"/>
          <a:chExt cx="0" cy="0"/>
        </a:xfrm>
      </p:grpSpPr>
      <p:sp>
        <p:nvSpPr>
          <p:cNvPr id="446" name="Google Shape;446;g283e66e54c4_0_9"/>
          <p:cNvSpPr txBox="1"/>
          <p:nvPr>
            <p:ph type="title"/>
          </p:nvPr>
        </p:nvSpPr>
        <p:spPr>
          <a:xfrm>
            <a:off x="685802" y="685800"/>
            <a:ext cx="10394700" cy="11520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SzPts val="5400"/>
              <a:buNone/>
            </a:pPr>
            <a:r>
              <a:rPr lang="en-US"/>
              <a:t>OTHER NHA FUNDRAISING EVENTS</a:t>
            </a:r>
            <a:endParaRPr/>
          </a:p>
        </p:txBody>
      </p:sp>
      <p:sp>
        <p:nvSpPr>
          <p:cNvPr id="447" name="Google Shape;447;g283e66e54c4_0_9"/>
          <p:cNvSpPr txBox="1"/>
          <p:nvPr>
            <p:ph idx="1" type="body"/>
          </p:nvPr>
        </p:nvSpPr>
        <p:spPr>
          <a:xfrm>
            <a:off x="2110688" y="1695400"/>
            <a:ext cx="3310200" cy="455400"/>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1000"/>
              </a:spcBef>
              <a:spcAft>
                <a:spcPts val="0"/>
              </a:spcAft>
              <a:buSzPts val="3840"/>
              <a:buNone/>
            </a:pPr>
            <a:r>
              <a:rPr lang="en-US"/>
              <a:t>NHA GOLF TOURNAMENT</a:t>
            </a:r>
            <a:endParaRPr/>
          </a:p>
        </p:txBody>
      </p:sp>
      <p:sp>
        <p:nvSpPr>
          <p:cNvPr id="448" name="Google Shape;448;g283e66e54c4_0_9"/>
          <p:cNvSpPr txBox="1"/>
          <p:nvPr>
            <p:ph idx="5" type="body"/>
          </p:nvPr>
        </p:nvSpPr>
        <p:spPr>
          <a:xfrm>
            <a:off x="5930650" y="1695399"/>
            <a:ext cx="3310200" cy="455400"/>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1000"/>
              </a:spcBef>
              <a:spcAft>
                <a:spcPts val="0"/>
              </a:spcAft>
              <a:buSzPts val="3840"/>
              <a:buNone/>
            </a:pPr>
            <a:r>
              <a:rPr lang="en-US"/>
              <a:t>HOCKEY DAY NORTHFIELD</a:t>
            </a:r>
            <a:endParaRPr/>
          </a:p>
        </p:txBody>
      </p:sp>
      <p:pic>
        <p:nvPicPr>
          <p:cNvPr id="449" name="Google Shape;449;g283e66e54c4_0_9"/>
          <p:cNvPicPr preferRelativeResize="0"/>
          <p:nvPr/>
        </p:nvPicPr>
        <p:blipFill rotWithShape="1">
          <a:blip r:embed="rId3">
            <a:alphaModFix/>
          </a:blip>
          <a:srcRect b="0" l="0" r="0" t="0"/>
          <a:stretch/>
        </p:blipFill>
        <p:spPr>
          <a:xfrm>
            <a:off x="6445450" y="2157650"/>
            <a:ext cx="2415174" cy="3322125"/>
          </a:xfrm>
          <a:prstGeom prst="rect">
            <a:avLst/>
          </a:prstGeom>
          <a:noFill/>
          <a:ln>
            <a:noFill/>
          </a:ln>
        </p:spPr>
      </p:pic>
      <p:pic>
        <p:nvPicPr>
          <p:cNvPr id="450" name="Google Shape;450;g283e66e54c4_0_9"/>
          <p:cNvPicPr preferRelativeResize="0"/>
          <p:nvPr/>
        </p:nvPicPr>
        <p:blipFill rotWithShape="1">
          <a:blip r:embed="rId4">
            <a:alphaModFix/>
          </a:blip>
          <a:srcRect b="0" l="0" r="0" t="0"/>
          <a:stretch/>
        </p:blipFill>
        <p:spPr>
          <a:xfrm>
            <a:off x="1833975" y="2157650"/>
            <a:ext cx="3962951" cy="332212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93" name="Shape 193"/>
        <p:cNvGrpSpPr/>
        <p:nvPr/>
      </p:nvGrpSpPr>
      <p:grpSpPr>
        <a:xfrm>
          <a:off x="0" y="0"/>
          <a:ext cx="0" cy="0"/>
          <a:chOff x="0" y="0"/>
          <a:chExt cx="0" cy="0"/>
        </a:xfrm>
      </p:grpSpPr>
      <p:pic>
        <p:nvPicPr>
          <p:cNvPr id="194" name="Google Shape;194;p3"/>
          <p:cNvPicPr preferRelativeResize="0"/>
          <p:nvPr/>
        </p:nvPicPr>
        <p:blipFill rotWithShape="1">
          <a:blip r:embed="rId4">
            <a:alphaModFix/>
          </a:blip>
          <a:srcRect b="0" l="0" r="0" t="0"/>
          <a:stretch/>
        </p:blipFill>
        <p:spPr>
          <a:xfrm>
            <a:off x="0" y="0"/>
            <a:ext cx="12192000" cy="6858000"/>
          </a:xfrm>
          <a:prstGeom prst="rect">
            <a:avLst/>
          </a:prstGeom>
          <a:noFill/>
          <a:ln>
            <a:noFill/>
          </a:ln>
        </p:spPr>
      </p:pic>
      <p:sp>
        <p:nvSpPr>
          <p:cNvPr id="195" name="Google Shape;195;p3"/>
          <p:cNvSpPr/>
          <p:nvPr/>
        </p:nvSpPr>
        <p:spPr>
          <a:xfrm>
            <a:off x="1" y="0"/>
            <a:ext cx="11979952" cy="6644081"/>
          </a:xfrm>
          <a:prstGeom prst="rect">
            <a:avLst/>
          </a:prstGeom>
          <a:blipFill rotWithShape="1">
            <a:blip r:embed="rId3">
              <a:alphaModFix/>
            </a:blip>
            <a:stretch>
              <a:fillRect b="0" l="0" r="0" t="0"/>
            </a:stretch>
          </a:blipFill>
          <a:ln>
            <a:noFill/>
          </a:ln>
          <a:effectLst>
            <a:outerShdw blurRad="98425" rotWithShape="0" algn="tl" dir="4380000" dist="76200">
              <a:srgbClr val="000000">
                <a:alpha val="6745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6" name="Google Shape;196;p3"/>
          <p:cNvSpPr/>
          <p:nvPr/>
        </p:nvSpPr>
        <p:spPr>
          <a:xfrm>
            <a:off x="-25397" y="0"/>
            <a:ext cx="11773291" cy="6419514"/>
          </a:xfrm>
          <a:custGeom>
            <a:rect b="b" l="l" r="r" t="t"/>
            <a:pathLst>
              <a:path extrusionOk="0" h="6419514" w="11773291">
                <a:moveTo>
                  <a:pt x="11750059" y="0"/>
                </a:moveTo>
                <a:lnTo>
                  <a:pt x="11773291" y="6419514"/>
                </a:lnTo>
                <a:lnTo>
                  <a:pt x="0" y="6411047"/>
                </a:lnTo>
              </a:path>
            </a:pathLst>
          </a:custGeom>
          <a:noFill/>
          <a:ln cap="flat" cmpd="sng" w="82550">
            <a:solidFill>
              <a:srgbClr val="7F7F7F"/>
            </a:solidFill>
            <a:prstDash val="solid"/>
            <a:miter lim="800000"/>
            <a:headEnd len="sm" w="sm" type="none"/>
            <a:tailEnd len="sm" w="sm" type="none"/>
          </a:ln>
        </p:spPr>
      </p:sp>
      <p:sp>
        <p:nvSpPr>
          <p:cNvPr id="197" name="Google Shape;197;p3"/>
          <p:cNvSpPr/>
          <p:nvPr/>
        </p:nvSpPr>
        <p:spPr>
          <a:xfrm>
            <a:off x="0" y="0"/>
            <a:ext cx="4654296" cy="6380796"/>
          </a:xfrm>
          <a:prstGeom prst="rect">
            <a:avLst/>
          </a:prstGeom>
          <a:gradFill>
            <a:gsLst>
              <a:gs pos="0">
                <a:schemeClr val="accent1"/>
              </a:gs>
              <a:gs pos="34000">
                <a:schemeClr val="accent1"/>
              </a:gs>
              <a:gs pos="100000">
                <a:srgbClr val="6E0809"/>
              </a:gs>
            </a:gsLst>
            <a:lin ang="810000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8" name="Google Shape;198;p3"/>
          <p:cNvSpPr txBox="1"/>
          <p:nvPr>
            <p:ph type="title"/>
          </p:nvPr>
        </p:nvSpPr>
        <p:spPr>
          <a:xfrm>
            <a:off x="504552" y="444100"/>
            <a:ext cx="3381900" cy="48471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FFFFFF"/>
              </a:buClr>
              <a:buSzPts val="4800"/>
              <a:buFont typeface="Impact"/>
              <a:buNone/>
            </a:pPr>
            <a:r>
              <a:rPr lang="en-US" sz="4700">
                <a:solidFill>
                  <a:srgbClr val="FFFFFF"/>
                </a:solidFill>
              </a:rPr>
              <a:t>OVERVIEW</a:t>
            </a:r>
            <a:endParaRPr sz="4200"/>
          </a:p>
        </p:txBody>
      </p:sp>
      <p:sp>
        <p:nvSpPr>
          <p:cNvPr id="199" name="Google Shape;199;p3"/>
          <p:cNvSpPr txBox="1"/>
          <p:nvPr>
            <p:ph idx="1" type="body"/>
          </p:nvPr>
        </p:nvSpPr>
        <p:spPr>
          <a:xfrm>
            <a:off x="5111875" y="0"/>
            <a:ext cx="5968500" cy="6185400"/>
          </a:xfrm>
          <a:prstGeom prst="rect">
            <a:avLst/>
          </a:prstGeom>
          <a:noFill/>
          <a:ln>
            <a:noFill/>
          </a:ln>
        </p:spPr>
        <p:txBody>
          <a:bodyPr anchorCtr="0" anchor="ctr" bIns="45700" lIns="91425" spcFirstLastPara="1" rIns="91425" wrap="square" tIns="45700">
            <a:normAutofit fontScale="77500" lnSpcReduction="20000"/>
          </a:bodyPr>
          <a:lstStyle/>
          <a:p>
            <a:pPr indent="-203200" lvl="0" marL="228600" rtl="0" algn="l">
              <a:lnSpc>
                <a:spcPct val="120000"/>
              </a:lnSpc>
              <a:spcBef>
                <a:spcPts val="1000"/>
              </a:spcBef>
              <a:spcAft>
                <a:spcPts val="0"/>
              </a:spcAft>
              <a:buSzPct val="160000"/>
              <a:buChar char="•"/>
            </a:pPr>
            <a:r>
              <a:rPr lang="en-US"/>
              <a:t>BOARD MEMBERS, COACHING COORDINATOR, TEAM MANAGER   (WHO TO CONTACT)</a:t>
            </a:r>
            <a:endParaRPr/>
          </a:p>
          <a:p>
            <a:pPr indent="-187452" lvl="0" marL="228600" rtl="0" algn="l">
              <a:lnSpc>
                <a:spcPct val="120000"/>
              </a:lnSpc>
              <a:spcBef>
                <a:spcPts val="1000"/>
              </a:spcBef>
              <a:spcAft>
                <a:spcPts val="0"/>
              </a:spcAft>
              <a:buSzPct val="144000"/>
              <a:buChar char="•"/>
            </a:pPr>
            <a:r>
              <a:rPr lang="en-US"/>
              <a:t>NHA Mission Statement</a:t>
            </a:r>
            <a:endParaRPr/>
          </a:p>
          <a:p>
            <a:pPr indent="0" lvl="0" marL="0" rtl="0" algn="l">
              <a:lnSpc>
                <a:spcPct val="120000"/>
              </a:lnSpc>
              <a:spcBef>
                <a:spcPts val="1000"/>
              </a:spcBef>
              <a:spcAft>
                <a:spcPts val="0"/>
              </a:spcAft>
              <a:buSzPct val="185806"/>
              <a:buNone/>
            </a:pPr>
            <a:r>
              <a:t/>
            </a:r>
            <a:endParaRPr/>
          </a:p>
          <a:p>
            <a:pPr indent="-182880" lvl="0" marL="228600" rtl="0" algn="l">
              <a:lnSpc>
                <a:spcPct val="120000"/>
              </a:lnSpc>
              <a:spcBef>
                <a:spcPts val="0"/>
              </a:spcBef>
              <a:spcAft>
                <a:spcPts val="0"/>
              </a:spcAft>
              <a:buSzPct val="160000"/>
              <a:buChar char="•"/>
            </a:pPr>
            <a:r>
              <a:rPr lang="en-US"/>
              <a:t>QUICK START-OF-THE-SEASON FAQ</a:t>
            </a:r>
            <a:endParaRPr/>
          </a:p>
          <a:p>
            <a:pPr indent="-182880" lvl="0" marL="228600" rtl="0" algn="l">
              <a:lnSpc>
                <a:spcPct val="120000"/>
              </a:lnSpc>
              <a:spcBef>
                <a:spcPts val="1000"/>
              </a:spcBef>
              <a:spcAft>
                <a:spcPts val="0"/>
              </a:spcAft>
              <a:buSzPct val="160000"/>
              <a:buChar char="•"/>
            </a:pPr>
            <a:r>
              <a:rPr lang="en-US"/>
              <a:t>EQUIPMENT – RENTAL AND PURCHASE</a:t>
            </a:r>
            <a:endParaRPr/>
          </a:p>
          <a:p>
            <a:pPr indent="-182880" lvl="0" marL="228600" rtl="0" algn="l">
              <a:lnSpc>
                <a:spcPct val="120000"/>
              </a:lnSpc>
              <a:spcBef>
                <a:spcPts val="1000"/>
              </a:spcBef>
              <a:spcAft>
                <a:spcPts val="0"/>
              </a:spcAft>
              <a:buSzPct val="160000"/>
              <a:buChar char="•"/>
            </a:pPr>
            <a:r>
              <a:rPr lang="en-US"/>
              <a:t>NORTHFIELD ARENA </a:t>
            </a:r>
            <a:endParaRPr/>
          </a:p>
          <a:p>
            <a:pPr indent="-182880" lvl="0" marL="228600" rtl="0" algn="l">
              <a:lnSpc>
                <a:spcPct val="120000"/>
              </a:lnSpc>
              <a:spcBef>
                <a:spcPts val="1000"/>
              </a:spcBef>
              <a:spcAft>
                <a:spcPts val="0"/>
              </a:spcAft>
              <a:buSzPct val="160000"/>
              <a:buChar char="•"/>
            </a:pPr>
            <a:r>
              <a:rPr lang="en-US"/>
              <a:t>SPORTS ENGINE </a:t>
            </a:r>
            <a:endParaRPr/>
          </a:p>
          <a:p>
            <a:pPr indent="-182880" lvl="0" marL="228600" rtl="0" algn="l">
              <a:lnSpc>
                <a:spcPct val="120000"/>
              </a:lnSpc>
              <a:spcBef>
                <a:spcPts val="1000"/>
              </a:spcBef>
              <a:spcAft>
                <a:spcPts val="0"/>
              </a:spcAft>
              <a:buSzPct val="160000"/>
              <a:buChar char="•"/>
            </a:pPr>
            <a:r>
              <a:rPr lang="en-US"/>
              <a:t>CALENDAR – PRACTICE AND GAME SCHEDULE</a:t>
            </a:r>
            <a:endParaRPr/>
          </a:p>
          <a:p>
            <a:pPr indent="-182880" lvl="0" marL="228600" rtl="0" algn="l">
              <a:lnSpc>
                <a:spcPct val="120000"/>
              </a:lnSpc>
              <a:spcBef>
                <a:spcPts val="1000"/>
              </a:spcBef>
              <a:spcAft>
                <a:spcPts val="0"/>
              </a:spcAft>
              <a:buSzPct val="160000"/>
              <a:buChar char="•"/>
            </a:pPr>
            <a:r>
              <a:rPr lang="en-US"/>
              <a:t>DIBS</a:t>
            </a:r>
            <a:endParaRPr/>
          </a:p>
          <a:p>
            <a:pPr indent="-182880" lvl="0" marL="228600" rtl="0" algn="l">
              <a:lnSpc>
                <a:spcPct val="120000"/>
              </a:lnSpc>
              <a:spcBef>
                <a:spcPts val="1000"/>
              </a:spcBef>
              <a:spcAft>
                <a:spcPts val="0"/>
              </a:spcAft>
              <a:buSzPct val="160000"/>
              <a:buChar char="•"/>
            </a:pPr>
            <a:r>
              <a:rPr lang="en-US"/>
              <a:t> APPAREL ORDER </a:t>
            </a:r>
            <a:endParaRPr/>
          </a:p>
          <a:p>
            <a:pPr indent="-182880" lvl="0" marL="228600" rtl="0" algn="l">
              <a:lnSpc>
                <a:spcPct val="120000"/>
              </a:lnSpc>
              <a:spcBef>
                <a:spcPts val="1000"/>
              </a:spcBef>
              <a:spcAft>
                <a:spcPts val="0"/>
              </a:spcAft>
              <a:buSzPct val="160000"/>
              <a:buChar char="•"/>
            </a:pPr>
            <a:r>
              <a:rPr lang="en-US"/>
              <a:t>FUNDRAISING</a:t>
            </a:r>
            <a:endParaRPr/>
          </a:p>
          <a:p>
            <a:pPr indent="-167132" lvl="0" marL="228600" rtl="0" algn="l">
              <a:lnSpc>
                <a:spcPct val="120000"/>
              </a:lnSpc>
              <a:spcBef>
                <a:spcPts val="1000"/>
              </a:spcBef>
              <a:spcAft>
                <a:spcPts val="0"/>
              </a:spcAft>
              <a:buSzPct val="144000"/>
              <a:buChar char="•"/>
            </a:pPr>
            <a:r>
              <a:rPr lang="en-US"/>
              <a:t>FUTURE OF OUR ICE ARENA</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4" name="Shape 454"/>
        <p:cNvGrpSpPr/>
        <p:nvPr/>
      </p:nvGrpSpPr>
      <p:grpSpPr>
        <a:xfrm>
          <a:off x="0" y="0"/>
          <a:ext cx="0" cy="0"/>
          <a:chOff x="0" y="0"/>
          <a:chExt cx="0" cy="0"/>
        </a:xfrm>
      </p:grpSpPr>
      <p:sp>
        <p:nvSpPr>
          <p:cNvPr id="455" name="Google Shape;455;g2f8848353d4_0_0"/>
          <p:cNvSpPr txBox="1"/>
          <p:nvPr>
            <p:ph type="title"/>
          </p:nvPr>
        </p:nvSpPr>
        <p:spPr>
          <a:xfrm>
            <a:off x="588114" y="86925"/>
            <a:ext cx="10396800" cy="11520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accent1"/>
              </a:buClr>
              <a:buSzPts val="5400"/>
              <a:buFont typeface="Impact"/>
              <a:buNone/>
            </a:pPr>
            <a:r>
              <a:rPr lang="en-US"/>
              <a:t>The Future of our Ice Arena</a:t>
            </a:r>
            <a:endParaRPr/>
          </a:p>
        </p:txBody>
      </p:sp>
      <p:sp>
        <p:nvSpPr>
          <p:cNvPr id="456" name="Google Shape;456;g2f8848353d4_0_0"/>
          <p:cNvSpPr txBox="1"/>
          <p:nvPr>
            <p:ph idx="1" type="body"/>
          </p:nvPr>
        </p:nvSpPr>
        <p:spPr>
          <a:xfrm>
            <a:off x="685800" y="2063396"/>
            <a:ext cx="10394700" cy="3311100"/>
          </a:xfrm>
          <a:prstGeom prst="rect">
            <a:avLst/>
          </a:prstGeom>
          <a:noFill/>
          <a:ln>
            <a:noFill/>
          </a:ln>
        </p:spPr>
        <p:txBody>
          <a:bodyPr anchorCtr="0" anchor="ctr" bIns="45700" lIns="91425" spcFirstLastPara="1" rIns="91425" wrap="square" tIns="45700">
            <a:normAutofit/>
          </a:bodyPr>
          <a:lstStyle/>
          <a:p>
            <a:pPr indent="0" lvl="0" marL="0" rtl="0" algn="l">
              <a:lnSpc>
                <a:spcPct val="120000"/>
              </a:lnSpc>
              <a:spcBef>
                <a:spcPts val="1000"/>
              </a:spcBef>
              <a:spcAft>
                <a:spcPts val="0"/>
              </a:spcAft>
              <a:buSzPts val="2880"/>
              <a:buNone/>
            </a:pPr>
            <a:r>
              <a:t/>
            </a:r>
            <a:endParaRPr/>
          </a:p>
          <a:p>
            <a:pPr indent="-25400" lvl="0" marL="228600" rtl="0" algn="l">
              <a:lnSpc>
                <a:spcPct val="120000"/>
              </a:lnSpc>
              <a:spcBef>
                <a:spcPts val="1000"/>
              </a:spcBef>
              <a:spcAft>
                <a:spcPts val="0"/>
              </a:spcAft>
              <a:buSzPts val="3200"/>
              <a:buNone/>
            </a:pPr>
            <a:r>
              <a:t/>
            </a:r>
            <a:endParaRPr/>
          </a:p>
        </p:txBody>
      </p:sp>
      <p:pic>
        <p:nvPicPr>
          <p:cNvPr id="457" name="Google Shape;457;g2f8848353d4_0_0"/>
          <p:cNvPicPr preferRelativeResize="0"/>
          <p:nvPr/>
        </p:nvPicPr>
        <p:blipFill rotWithShape="1">
          <a:blip r:embed="rId3">
            <a:alphaModFix/>
          </a:blip>
          <a:srcRect b="0" l="0" r="0" t="0"/>
          <a:stretch/>
        </p:blipFill>
        <p:spPr>
          <a:xfrm>
            <a:off x="2208225" y="1238925"/>
            <a:ext cx="7156601" cy="4181875"/>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1" name="Shape 461"/>
        <p:cNvGrpSpPr/>
        <p:nvPr/>
      </p:nvGrpSpPr>
      <p:grpSpPr>
        <a:xfrm>
          <a:off x="0" y="0"/>
          <a:ext cx="0" cy="0"/>
          <a:chOff x="0" y="0"/>
          <a:chExt cx="0" cy="0"/>
        </a:xfrm>
      </p:grpSpPr>
      <p:sp>
        <p:nvSpPr>
          <p:cNvPr id="462" name="Google Shape;462;g2f8848353d4_0_5"/>
          <p:cNvSpPr txBox="1"/>
          <p:nvPr>
            <p:ph type="title"/>
          </p:nvPr>
        </p:nvSpPr>
        <p:spPr>
          <a:xfrm>
            <a:off x="588114" y="86925"/>
            <a:ext cx="10396800" cy="11520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accent1"/>
              </a:buClr>
              <a:buSzPts val="5400"/>
              <a:buFont typeface="Impact"/>
              <a:buNone/>
            </a:pPr>
            <a:r>
              <a:rPr lang="en-US"/>
              <a:t>The Future of our Ice Arena</a:t>
            </a:r>
            <a:endParaRPr/>
          </a:p>
        </p:txBody>
      </p:sp>
      <p:sp>
        <p:nvSpPr>
          <p:cNvPr id="463" name="Google Shape;463;g2f8848353d4_0_5"/>
          <p:cNvSpPr txBox="1"/>
          <p:nvPr>
            <p:ph idx="1" type="body"/>
          </p:nvPr>
        </p:nvSpPr>
        <p:spPr>
          <a:xfrm>
            <a:off x="316525" y="1146325"/>
            <a:ext cx="5717400" cy="4391400"/>
          </a:xfrm>
          <a:prstGeom prst="rect">
            <a:avLst/>
          </a:prstGeom>
          <a:noFill/>
          <a:ln>
            <a:noFill/>
          </a:ln>
        </p:spPr>
        <p:txBody>
          <a:bodyPr anchorCtr="0" anchor="t" bIns="45700" lIns="91425" spcFirstLastPara="1" rIns="91425" wrap="square" tIns="45700">
            <a:normAutofit/>
          </a:bodyPr>
          <a:lstStyle/>
          <a:p>
            <a:pPr indent="-411480" lvl="0" marL="457200" rtl="0" algn="l">
              <a:lnSpc>
                <a:spcPct val="120000"/>
              </a:lnSpc>
              <a:spcBef>
                <a:spcPts val="1000"/>
              </a:spcBef>
              <a:spcAft>
                <a:spcPts val="0"/>
              </a:spcAft>
              <a:buSzPts val="2880"/>
              <a:buChar char="•"/>
            </a:pPr>
            <a:r>
              <a:rPr lang="en-US"/>
              <a:t>City Council in process of selecting the Construction Manager for project.</a:t>
            </a:r>
            <a:endParaRPr/>
          </a:p>
          <a:p>
            <a:pPr indent="-411480" lvl="0" marL="457200" rtl="0" algn="l">
              <a:lnSpc>
                <a:spcPct val="120000"/>
              </a:lnSpc>
              <a:spcBef>
                <a:spcPts val="0"/>
              </a:spcBef>
              <a:spcAft>
                <a:spcPts val="0"/>
              </a:spcAft>
              <a:buSzPts val="2880"/>
              <a:buChar char="•"/>
            </a:pPr>
            <a:r>
              <a:rPr lang="en-US"/>
              <a:t>EDA voted 6-1 in favor of conduit bond financing.</a:t>
            </a:r>
            <a:endParaRPr/>
          </a:p>
          <a:p>
            <a:pPr indent="-411480" lvl="0" marL="457200" rtl="0" algn="l">
              <a:lnSpc>
                <a:spcPct val="120000"/>
              </a:lnSpc>
              <a:spcBef>
                <a:spcPts val="0"/>
              </a:spcBef>
              <a:spcAft>
                <a:spcPts val="0"/>
              </a:spcAft>
              <a:buSzPts val="2880"/>
              <a:buChar char="•"/>
            </a:pPr>
            <a:r>
              <a:rPr lang="en-US"/>
              <a:t>$1.2 / $2 Million raised in pledges and donations so far.</a:t>
            </a:r>
            <a:endParaRPr/>
          </a:p>
          <a:p>
            <a:pPr indent="-411480" lvl="0" marL="457200" rtl="0" algn="l">
              <a:lnSpc>
                <a:spcPct val="120000"/>
              </a:lnSpc>
              <a:spcBef>
                <a:spcPts val="0"/>
              </a:spcBef>
              <a:spcAft>
                <a:spcPts val="0"/>
              </a:spcAft>
              <a:buSzPts val="2880"/>
              <a:buChar char="•"/>
            </a:pPr>
            <a:r>
              <a:rPr lang="en-US"/>
              <a:t>When $2 Million reached, goal moves to $6 Million to include:</a:t>
            </a:r>
            <a:endParaRPr/>
          </a:p>
          <a:p>
            <a:pPr indent="-411480" lvl="1" marL="914400" rtl="0" algn="l">
              <a:lnSpc>
                <a:spcPct val="120000"/>
              </a:lnSpc>
              <a:spcBef>
                <a:spcPts val="0"/>
              </a:spcBef>
              <a:spcAft>
                <a:spcPts val="0"/>
              </a:spcAft>
              <a:buSzPts val="2880"/>
              <a:buChar char="•"/>
            </a:pPr>
            <a:r>
              <a:rPr lang="en-US"/>
              <a:t>Concrete Cast Stadium Seating</a:t>
            </a:r>
            <a:endParaRPr/>
          </a:p>
          <a:p>
            <a:pPr indent="-411480" lvl="1" marL="914400" rtl="0" algn="l">
              <a:lnSpc>
                <a:spcPct val="120000"/>
              </a:lnSpc>
              <a:spcBef>
                <a:spcPts val="0"/>
              </a:spcBef>
              <a:spcAft>
                <a:spcPts val="0"/>
              </a:spcAft>
              <a:buSzPts val="2880"/>
              <a:buChar char="•"/>
            </a:pPr>
            <a:r>
              <a:rPr lang="en-US"/>
              <a:t>Dryland training area</a:t>
            </a:r>
            <a:endParaRPr/>
          </a:p>
        </p:txBody>
      </p:sp>
      <p:pic>
        <p:nvPicPr>
          <p:cNvPr id="464" name="Google Shape;464;g2f8848353d4_0_5"/>
          <p:cNvPicPr preferRelativeResize="0"/>
          <p:nvPr/>
        </p:nvPicPr>
        <p:blipFill rotWithShape="1">
          <a:blip r:embed="rId3">
            <a:alphaModFix/>
          </a:blip>
          <a:srcRect b="0" l="0" r="0" t="0"/>
          <a:stretch/>
        </p:blipFill>
        <p:spPr>
          <a:xfrm>
            <a:off x="6033899" y="1866450"/>
            <a:ext cx="5348099" cy="3125090"/>
          </a:xfrm>
          <a:prstGeom prst="rect">
            <a:avLst/>
          </a:prstGeom>
          <a:noFill/>
          <a:ln>
            <a:noFill/>
          </a:ln>
        </p:spPr>
      </p:pic>
      <p:sp>
        <p:nvSpPr>
          <p:cNvPr id="465" name="Google Shape;465;g2f8848353d4_0_5"/>
          <p:cNvSpPr txBox="1"/>
          <p:nvPr/>
        </p:nvSpPr>
        <p:spPr>
          <a:xfrm>
            <a:off x="1280975" y="5619075"/>
            <a:ext cx="9011100" cy="7314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Arial"/>
              <a:buNone/>
            </a:pPr>
            <a:r>
              <a:rPr b="1" i="0" lang="en-US" sz="2000" u="none" cap="none" strike="noStrike">
                <a:solidFill>
                  <a:schemeClr val="dk1"/>
                </a:solidFill>
                <a:latin typeface="Arial"/>
                <a:ea typeface="Arial"/>
                <a:cs typeface="Arial"/>
                <a:sym typeface="Arial"/>
              </a:rPr>
              <a:t>Questions?  Want updates? Email:</a:t>
            </a:r>
            <a:endParaRPr b="1" i="0" sz="20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000"/>
              <a:buFont typeface="Arial"/>
              <a:buNone/>
            </a:pPr>
            <a:r>
              <a:rPr b="1" i="0" lang="en-US" sz="2000" u="none" cap="none" strike="noStrike">
                <a:solidFill>
                  <a:schemeClr val="dk1"/>
                </a:solidFill>
                <a:latin typeface="Arial"/>
                <a:ea typeface="Arial"/>
                <a:cs typeface="Arial"/>
                <a:sym typeface="Arial"/>
              </a:rPr>
              <a:t>arena@northfieldhockey.net </a:t>
            </a:r>
            <a:endParaRPr b="1" i="0" sz="2000" u="none" cap="none" strike="noStrike">
              <a:solidFill>
                <a:schemeClr val="dk1"/>
              </a:solidFill>
              <a:latin typeface="Arial"/>
              <a:ea typeface="Arial"/>
              <a:cs typeface="Arial"/>
              <a:sym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9" name="Shape 469"/>
        <p:cNvGrpSpPr/>
        <p:nvPr/>
      </p:nvGrpSpPr>
      <p:grpSpPr>
        <a:xfrm>
          <a:off x="0" y="0"/>
          <a:ext cx="0" cy="0"/>
          <a:chOff x="0" y="0"/>
          <a:chExt cx="0" cy="0"/>
        </a:xfrm>
      </p:grpSpPr>
      <p:sp>
        <p:nvSpPr>
          <p:cNvPr id="470" name="Google Shape;470;g2f90d834850_0_0"/>
          <p:cNvSpPr txBox="1"/>
          <p:nvPr>
            <p:ph type="title"/>
          </p:nvPr>
        </p:nvSpPr>
        <p:spPr>
          <a:xfrm>
            <a:off x="588114" y="86925"/>
            <a:ext cx="10396800" cy="11520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accent1"/>
              </a:buClr>
              <a:buSzPts val="5400"/>
              <a:buFont typeface="Impact"/>
              <a:buNone/>
            </a:pPr>
            <a:r>
              <a:rPr lang="en-US"/>
              <a:t>Future Ice Arena FAQ</a:t>
            </a:r>
            <a:endParaRPr/>
          </a:p>
        </p:txBody>
      </p:sp>
      <p:sp>
        <p:nvSpPr>
          <p:cNvPr id="471" name="Google Shape;471;g2f90d834850_0_0"/>
          <p:cNvSpPr txBox="1"/>
          <p:nvPr>
            <p:ph idx="1" type="body"/>
          </p:nvPr>
        </p:nvSpPr>
        <p:spPr>
          <a:xfrm>
            <a:off x="316500" y="1328025"/>
            <a:ext cx="5717400" cy="4391400"/>
          </a:xfrm>
          <a:prstGeom prst="rect">
            <a:avLst/>
          </a:prstGeom>
          <a:noFill/>
          <a:ln>
            <a:noFill/>
          </a:ln>
        </p:spPr>
        <p:txBody>
          <a:bodyPr anchorCtr="0" anchor="t" bIns="45700" lIns="91425" spcFirstLastPara="1" rIns="91425" wrap="square" tIns="45700">
            <a:normAutofit/>
          </a:bodyPr>
          <a:lstStyle/>
          <a:p>
            <a:pPr indent="-411480" lvl="0" marL="457200" rtl="0" algn="l">
              <a:lnSpc>
                <a:spcPct val="120000"/>
              </a:lnSpc>
              <a:spcBef>
                <a:spcPts val="1000"/>
              </a:spcBef>
              <a:spcAft>
                <a:spcPts val="0"/>
              </a:spcAft>
              <a:buSzPts val="2880"/>
              <a:buChar char="•"/>
            </a:pPr>
            <a:r>
              <a:rPr lang="en-US"/>
              <a:t>Is there any possibility that the new arena project will not move forward?</a:t>
            </a:r>
            <a:endParaRPr/>
          </a:p>
          <a:p>
            <a:pPr indent="-411480" lvl="0" marL="457200" rtl="0" algn="l">
              <a:lnSpc>
                <a:spcPct val="120000"/>
              </a:lnSpc>
              <a:spcBef>
                <a:spcPts val="0"/>
              </a:spcBef>
              <a:spcAft>
                <a:spcPts val="0"/>
              </a:spcAft>
              <a:buSzPts val="2880"/>
              <a:buChar char="•"/>
            </a:pPr>
            <a:r>
              <a:rPr lang="en-US"/>
              <a:t>Is it possible to add 2 sheets to the arena?</a:t>
            </a:r>
            <a:endParaRPr/>
          </a:p>
          <a:p>
            <a:pPr indent="-411480" lvl="0" marL="457200" rtl="0" algn="l">
              <a:lnSpc>
                <a:spcPct val="120000"/>
              </a:lnSpc>
              <a:spcBef>
                <a:spcPts val="0"/>
              </a:spcBef>
              <a:spcAft>
                <a:spcPts val="0"/>
              </a:spcAft>
              <a:buSzPts val="2880"/>
              <a:buChar char="•"/>
            </a:pPr>
            <a:r>
              <a:rPr lang="en-US"/>
              <a:t>Will there be a donor recognition wall?</a:t>
            </a:r>
            <a:endParaRPr/>
          </a:p>
          <a:p>
            <a:pPr indent="-411480" lvl="0" marL="457200" rtl="0" algn="l">
              <a:lnSpc>
                <a:spcPct val="120000"/>
              </a:lnSpc>
              <a:spcBef>
                <a:spcPts val="0"/>
              </a:spcBef>
              <a:spcAft>
                <a:spcPts val="0"/>
              </a:spcAft>
              <a:buSzPts val="2880"/>
              <a:buChar char="•"/>
            </a:pPr>
            <a:r>
              <a:rPr lang="en-US"/>
              <a:t>Will there be matching opportunities?</a:t>
            </a:r>
            <a:endParaRPr/>
          </a:p>
          <a:p>
            <a:pPr indent="-411480" lvl="0" marL="457200" rtl="0" algn="l">
              <a:lnSpc>
                <a:spcPct val="120000"/>
              </a:lnSpc>
              <a:spcBef>
                <a:spcPts val="0"/>
              </a:spcBef>
              <a:spcAft>
                <a:spcPts val="0"/>
              </a:spcAft>
              <a:buSzPts val="2880"/>
              <a:buChar char="•"/>
            </a:pPr>
            <a:r>
              <a:rPr lang="en-US"/>
              <a:t>When the $2 Million is raised, what’s next?</a:t>
            </a:r>
            <a:endParaRPr/>
          </a:p>
          <a:p>
            <a:pPr indent="-411480" lvl="0" marL="457200" rtl="0" algn="l">
              <a:lnSpc>
                <a:spcPct val="120000"/>
              </a:lnSpc>
              <a:spcBef>
                <a:spcPts val="0"/>
              </a:spcBef>
              <a:spcAft>
                <a:spcPts val="0"/>
              </a:spcAft>
              <a:buSzPts val="2880"/>
              <a:buChar char="•"/>
            </a:pPr>
            <a:r>
              <a:rPr lang="en-US"/>
              <a:t>How can we help?</a:t>
            </a:r>
            <a:endParaRPr/>
          </a:p>
        </p:txBody>
      </p:sp>
      <p:pic>
        <p:nvPicPr>
          <p:cNvPr id="472" name="Google Shape;472;g2f90d834850_0_0"/>
          <p:cNvPicPr preferRelativeResize="0"/>
          <p:nvPr/>
        </p:nvPicPr>
        <p:blipFill rotWithShape="1">
          <a:blip r:embed="rId3">
            <a:alphaModFix/>
          </a:blip>
          <a:srcRect b="0" l="0" r="0" t="0"/>
          <a:stretch/>
        </p:blipFill>
        <p:spPr>
          <a:xfrm>
            <a:off x="6033899" y="1866450"/>
            <a:ext cx="5348099" cy="3125090"/>
          </a:xfrm>
          <a:prstGeom prst="rect">
            <a:avLst/>
          </a:prstGeom>
          <a:noFill/>
          <a:ln>
            <a:noFill/>
          </a:ln>
        </p:spPr>
      </p:pic>
      <p:sp>
        <p:nvSpPr>
          <p:cNvPr id="473" name="Google Shape;473;g2f90d834850_0_0"/>
          <p:cNvSpPr txBox="1"/>
          <p:nvPr/>
        </p:nvSpPr>
        <p:spPr>
          <a:xfrm>
            <a:off x="1280975" y="5619075"/>
            <a:ext cx="9011100" cy="7314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Arial"/>
              <a:buNone/>
            </a:pPr>
            <a:r>
              <a:rPr b="1" i="0" lang="en-US" sz="2000" u="none" cap="none" strike="noStrike">
                <a:solidFill>
                  <a:schemeClr val="dk1"/>
                </a:solidFill>
                <a:latin typeface="Arial"/>
                <a:ea typeface="Arial"/>
                <a:cs typeface="Arial"/>
                <a:sym typeface="Arial"/>
              </a:rPr>
              <a:t>Questions?  Want updates? Email:</a:t>
            </a:r>
            <a:endParaRPr b="1" i="0" sz="20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000"/>
              <a:buFont typeface="Arial"/>
              <a:buNone/>
            </a:pPr>
            <a:r>
              <a:rPr b="1" i="0" lang="en-US" sz="2000" u="none" cap="none" strike="noStrike">
                <a:solidFill>
                  <a:schemeClr val="dk1"/>
                </a:solidFill>
                <a:latin typeface="Arial"/>
                <a:ea typeface="Arial"/>
                <a:cs typeface="Arial"/>
                <a:sym typeface="Arial"/>
              </a:rPr>
              <a:t>arena@northfieldhockey.net </a:t>
            </a:r>
            <a:endParaRPr b="1" i="0" sz="2000" u="none" cap="none" strike="noStrike">
              <a:solidFill>
                <a:schemeClr val="dk1"/>
              </a:solidFill>
              <a:latin typeface="Arial"/>
              <a:ea typeface="Arial"/>
              <a:cs typeface="Arial"/>
              <a:sym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7" name="Shape 477"/>
        <p:cNvGrpSpPr/>
        <p:nvPr/>
      </p:nvGrpSpPr>
      <p:grpSpPr>
        <a:xfrm>
          <a:off x="0" y="0"/>
          <a:ext cx="0" cy="0"/>
          <a:chOff x="0" y="0"/>
          <a:chExt cx="0" cy="0"/>
        </a:xfrm>
      </p:grpSpPr>
      <p:sp>
        <p:nvSpPr>
          <p:cNvPr id="478" name="Google Shape;478;p11"/>
          <p:cNvSpPr txBox="1"/>
          <p:nvPr>
            <p:ph type="title"/>
          </p:nvPr>
        </p:nvSpPr>
        <p:spPr>
          <a:xfrm>
            <a:off x="685801" y="685800"/>
            <a:ext cx="10396882" cy="1151965"/>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accent1"/>
              </a:buClr>
              <a:buSzPts val="5400"/>
              <a:buFont typeface="Impact"/>
              <a:buNone/>
            </a:pPr>
            <a:r>
              <a:rPr lang="en-US"/>
              <a:t>SPORTS ENGINE</a:t>
            </a:r>
            <a:endParaRPr/>
          </a:p>
        </p:txBody>
      </p:sp>
      <p:grpSp>
        <p:nvGrpSpPr>
          <p:cNvPr id="479" name="Google Shape;479;p11"/>
          <p:cNvGrpSpPr/>
          <p:nvPr/>
        </p:nvGrpSpPr>
        <p:grpSpPr>
          <a:xfrm>
            <a:off x="1860784" y="2065283"/>
            <a:ext cx="6602674" cy="3307414"/>
            <a:chOff x="1286303" y="1887"/>
            <a:chExt cx="6602674" cy="3307414"/>
          </a:xfrm>
        </p:grpSpPr>
        <p:sp>
          <p:nvSpPr>
            <p:cNvPr id="480" name="Google Shape;480;p11"/>
            <p:cNvSpPr/>
            <p:nvPr/>
          </p:nvSpPr>
          <p:spPr>
            <a:xfrm>
              <a:off x="1878615" y="1887"/>
              <a:ext cx="1852875" cy="1852875"/>
            </a:xfrm>
            <a:prstGeom prst="round2DiagRect">
              <a:avLst>
                <a:gd fmla="val 29727" name="adj1"/>
                <a:gd fmla="val 0" name="adj2"/>
              </a:avLst>
            </a:prstGeom>
            <a:solidFill>
              <a:srgbClr val="E4CAC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1" name="Google Shape;481;p11"/>
            <p:cNvSpPr/>
            <p:nvPr/>
          </p:nvSpPr>
          <p:spPr>
            <a:xfrm>
              <a:off x="2273490" y="396762"/>
              <a:ext cx="1063125" cy="1063125"/>
            </a:xfrm>
            <a:prstGeom prst="rect">
              <a:avLst/>
            </a:prstGeom>
            <a:blipFill rotWithShape="1">
              <a:blip r:embed="rId3">
                <a:alphaModFix/>
              </a:blip>
              <a:stretch>
                <a:fillRect b="0" l="0" r="0" t="0"/>
              </a:stretch>
            </a:blip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2" name="Google Shape;482;p11"/>
            <p:cNvSpPr/>
            <p:nvPr/>
          </p:nvSpPr>
          <p:spPr>
            <a:xfrm>
              <a:off x="1286303" y="2274474"/>
              <a:ext cx="3037500" cy="1034827"/>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3" name="Google Shape;483;p11"/>
            <p:cNvSpPr txBox="1"/>
            <p:nvPr/>
          </p:nvSpPr>
          <p:spPr>
            <a:xfrm>
              <a:off x="1286303" y="2274474"/>
              <a:ext cx="3037500" cy="1034827"/>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chemeClr val="dk1"/>
                </a:buClr>
                <a:buSzPts val="1400"/>
                <a:buFont typeface="Impact"/>
                <a:buNone/>
              </a:pPr>
              <a:r>
                <a:rPr b="0" i="0" lang="en-US" sz="1400" u="none" cap="none" strike="noStrike">
                  <a:solidFill>
                    <a:schemeClr val="dk1"/>
                  </a:solidFill>
                  <a:latin typeface="Impact"/>
                  <a:ea typeface="Impact"/>
                  <a:cs typeface="Impact"/>
                  <a:sym typeface="Impact"/>
                </a:rPr>
                <a:t>In order to register for hockey, claim dibs hours and follow your team, you will need to create an account with Sports Engine.</a:t>
              </a:r>
              <a:endParaRPr b="0" i="0" sz="1400" u="none" cap="none" strike="noStrike">
                <a:solidFill>
                  <a:schemeClr val="dk1"/>
                </a:solidFill>
                <a:latin typeface="Impact"/>
                <a:ea typeface="Impact"/>
                <a:cs typeface="Impact"/>
                <a:sym typeface="Impact"/>
              </a:endParaRPr>
            </a:p>
          </p:txBody>
        </p:sp>
        <p:sp>
          <p:nvSpPr>
            <p:cNvPr id="484" name="Google Shape;484;p11"/>
            <p:cNvSpPr/>
            <p:nvPr/>
          </p:nvSpPr>
          <p:spPr>
            <a:xfrm>
              <a:off x="5447678" y="80594"/>
              <a:ext cx="1852875" cy="1852875"/>
            </a:xfrm>
            <a:prstGeom prst="round2DiagRect">
              <a:avLst>
                <a:gd fmla="val 29727" name="adj1"/>
                <a:gd fmla="val 0" name="adj2"/>
              </a:avLst>
            </a:prstGeom>
            <a:solidFill>
              <a:srgbClr val="E4CAC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5" name="Google Shape;485;p11"/>
            <p:cNvSpPr/>
            <p:nvPr/>
          </p:nvSpPr>
          <p:spPr>
            <a:xfrm>
              <a:off x="5842553" y="475469"/>
              <a:ext cx="1063125" cy="1063125"/>
            </a:xfrm>
            <a:prstGeom prst="rect">
              <a:avLst/>
            </a:prstGeom>
            <a:blipFill rotWithShape="1">
              <a:blip r:embed="rId4">
                <a:alphaModFix/>
              </a:blip>
              <a:stretch>
                <a:fillRect b="0" l="0" r="0" t="0"/>
              </a:stretch>
            </a:blip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6" name="Google Shape;486;p11"/>
            <p:cNvSpPr/>
            <p:nvPr/>
          </p:nvSpPr>
          <p:spPr>
            <a:xfrm>
              <a:off x="4851477" y="2310895"/>
              <a:ext cx="3037500" cy="720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7" name="Google Shape;487;p11"/>
            <p:cNvSpPr txBox="1"/>
            <p:nvPr/>
          </p:nvSpPr>
          <p:spPr>
            <a:xfrm>
              <a:off x="4851477" y="2310895"/>
              <a:ext cx="3037500" cy="7200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chemeClr val="dk1"/>
                </a:buClr>
                <a:buSzPts val="1400"/>
                <a:buFont typeface="Impact"/>
                <a:buNone/>
              </a:pPr>
              <a:r>
                <a:rPr b="0" i="0" lang="en-US" sz="1400" u="none" cap="none" strike="noStrike">
                  <a:solidFill>
                    <a:schemeClr val="dk1"/>
                  </a:solidFill>
                  <a:latin typeface="Impact"/>
                  <a:ea typeface="Impact"/>
                  <a:cs typeface="Impact"/>
                  <a:sym typeface="Impact"/>
                </a:rPr>
                <a:t>Download the app to track your team through the season!  </a:t>
              </a:r>
              <a:endParaRPr b="0" i="0" sz="1400" u="none" cap="none" strike="noStrike">
                <a:solidFill>
                  <a:schemeClr val="dk1"/>
                </a:solidFill>
                <a:latin typeface="Impact"/>
                <a:ea typeface="Impact"/>
                <a:cs typeface="Impact"/>
                <a:sym typeface="Impact"/>
              </a:endParaRPr>
            </a:p>
          </p:txBody>
        </p:sp>
      </p:grpSp>
      <p:pic>
        <p:nvPicPr>
          <p:cNvPr descr="Logo&#10;&#10;Description automatically generated" id="488" name="Google Shape;488;p11"/>
          <p:cNvPicPr preferRelativeResize="0"/>
          <p:nvPr/>
        </p:nvPicPr>
        <p:blipFill rotWithShape="1">
          <a:blip r:embed="rId5">
            <a:alphaModFix/>
          </a:blip>
          <a:srcRect b="0" l="0" r="0" t="0"/>
          <a:stretch/>
        </p:blipFill>
        <p:spPr>
          <a:xfrm>
            <a:off x="5425952" y="748655"/>
            <a:ext cx="2733309" cy="734760"/>
          </a:xfrm>
          <a:prstGeom prst="rect">
            <a:avLst/>
          </a:prstGeom>
          <a:noFill/>
          <a:ln>
            <a:noFill/>
          </a:ln>
        </p:spPr>
      </p:pic>
      <p:pic>
        <p:nvPicPr>
          <p:cNvPr descr="Graphical user interface, text, application&#10;&#10;Description automatically generated" id="489" name="Google Shape;489;p11"/>
          <p:cNvPicPr preferRelativeResize="0"/>
          <p:nvPr/>
        </p:nvPicPr>
        <p:blipFill rotWithShape="1">
          <a:blip r:embed="rId6">
            <a:alphaModFix/>
          </a:blip>
          <a:srcRect b="0" l="0" r="0" t="7313"/>
          <a:stretch/>
        </p:blipFill>
        <p:spPr>
          <a:xfrm>
            <a:off x="8752758" y="1996515"/>
            <a:ext cx="2753442" cy="331119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3" name="Shape 493"/>
        <p:cNvGrpSpPr/>
        <p:nvPr/>
      </p:nvGrpSpPr>
      <p:grpSpPr>
        <a:xfrm>
          <a:off x="0" y="0"/>
          <a:ext cx="0" cy="0"/>
          <a:chOff x="0" y="0"/>
          <a:chExt cx="0" cy="0"/>
        </a:xfrm>
      </p:grpSpPr>
      <p:sp>
        <p:nvSpPr>
          <p:cNvPr id="494" name="Google Shape;494;p19"/>
          <p:cNvSpPr txBox="1"/>
          <p:nvPr>
            <p:ph type="ctrTitle"/>
          </p:nvPr>
        </p:nvSpPr>
        <p:spPr>
          <a:xfrm rot="-179901">
            <a:off x="5174801" y="4681670"/>
            <a:ext cx="5878748" cy="725501"/>
          </a:xfrm>
          <a:prstGeom prst="rect">
            <a:avLst/>
          </a:prstGeom>
          <a:noFill/>
          <a:ln>
            <a:noFill/>
          </a:ln>
        </p:spPr>
        <p:txBody>
          <a:bodyPr anchorCtr="0" anchor="b" bIns="45700" lIns="91425" spcFirstLastPara="1" rIns="91425" wrap="square" tIns="45700">
            <a:normAutofit fontScale="90000"/>
          </a:bodyPr>
          <a:lstStyle/>
          <a:p>
            <a:pPr indent="0" lvl="0" marL="0" rtl="0" algn="r">
              <a:lnSpc>
                <a:spcPct val="90000"/>
              </a:lnSpc>
              <a:spcBef>
                <a:spcPts val="0"/>
              </a:spcBef>
              <a:spcAft>
                <a:spcPts val="0"/>
              </a:spcAft>
              <a:buClr>
                <a:schemeClr val="accent1"/>
              </a:buClr>
              <a:buSzPct val="126315"/>
              <a:buFont typeface="Impact"/>
              <a:buNone/>
            </a:pPr>
            <a:r>
              <a:rPr lang="en-US" sz="6333">
                <a:solidFill>
                  <a:srgbClr val="7F7F7F"/>
                </a:solidFill>
              </a:rPr>
              <a:t>THANK YOU!</a:t>
            </a:r>
            <a:r>
              <a:rPr lang="en-US"/>
              <a:t> </a:t>
            </a:r>
            <a:endParaRPr/>
          </a:p>
        </p:txBody>
      </p:sp>
      <p:sp>
        <p:nvSpPr>
          <p:cNvPr id="495" name="Google Shape;495;p19"/>
          <p:cNvSpPr txBox="1"/>
          <p:nvPr>
            <p:ph idx="1" type="subTitle"/>
          </p:nvPr>
        </p:nvSpPr>
        <p:spPr>
          <a:xfrm rot="-180017">
            <a:off x="1218360" y="5540883"/>
            <a:ext cx="9755272" cy="550354"/>
          </a:xfrm>
          <a:prstGeom prst="rect">
            <a:avLst/>
          </a:prstGeom>
          <a:noFill/>
          <a:ln>
            <a:noFill/>
          </a:ln>
        </p:spPr>
        <p:txBody>
          <a:bodyPr anchorCtr="0" anchor="t" bIns="45700" lIns="91425" spcFirstLastPara="1" rIns="91425" wrap="square" tIns="45700">
            <a:noAutofit/>
          </a:bodyPr>
          <a:lstStyle/>
          <a:p>
            <a:pPr indent="0" lvl="0" marL="0" rtl="0" algn="r">
              <a:lnSpc>
                <a:spcPct val="120000"/>
              </a:lnSpc>
              <a:spcBef>
                <a:spcPts val="0"/>
              </a:spcBef>
              <a:spcAft>
                <a:spcPts val="0"/>
              </a:spcAft>
              <a:buSzPts val="4480"/>
              <a:buNone/>
            </a:pPr>
            <a:r>
              <a:rPr lang="en-US"/>
              <a:t>HAVE A GREAT SEASON! </a:t>
            </a:r>
            <a:endParaRPr/>
          </a:p>
        </p:txBody>
      </p:sp>
      <p:pic>
        <p:nvPicPr>
          <p:cNvPr descr="Text, logo, company name&#10;&#10;Description automatically generated" id="496" name="Google Shape;496;p19"/>
          <p:cNvPicPr preferRelativeResize="0"/>
          <p:nvPr/>
        </p:nvPicPr>
        <p:blipFill rotWithShape="1">
          <a:blip r:embed="rId3">
            <a:alphaModFix/>
          </a:blip>
          <a:srcRect b="0" l="0" r="0" t="0"/>
          <a:stretch/>
        </p:blipFill>
        <p:spPr>
          <a:xfrm rot="-175784">
            <a:off x="-40932" y="379955"/>
            <a:ext cx="3476915" cy="2613367"/>
          </a:xfrm>
          <a:prstGeom prst="rect">
            <a:avLst/>
          </a:prstGeom>
          <a:noFill/>
          <a:ln>
            <a:noFill/>
          </a:ln>
        </p:spPr>
      </p:pic>
      <p:pic>
        <p:nvPicPr>
          <p:cNvPr id="497" name="Google Shape;497;p19"/>
          <p:cNvPicPr preferRelativeResize="0"/>
          <p:nvPr/>
        </p:nvPicPr>
        <p:blipFill rotWithShape="1">
          <a:blip r:embed="rId4">
            <a:alphaModFix/>
          </a:blip>
          <a:srcRect b="0" l="0" r="0" t="0"/>
          <a:stretch/>
        </p:blipFill>
        <p:spPr>
          <a:xfrm rot="-219595">
            <a:off x="551027" y="2606707"/>
            <a:ext cx="2500741" cy="2151711"/>
          </a:xfrm>
          <a:prstGeom prst="rect">
            <a:avLst/>
          </a:prstGeom>
          <a:noFill/>
          <a:ln>
            <a:noFill/>
          </a:ln>
        </p:spPr>
      </p:pic>
      <p:sp>
        <p:nvSpPr>
          <p:cNvPr id="498" name="Google Shape;498;p19"/>
          <p:cNvSpPr txBox="1"/>
          <p:nvPr/>
        </p:nvSpPr>
        <p:spPr>
          <a:xfrm>
            <a:off x="4777575" y="312800"/>
            <a:ext cx="6008100" cy="29172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400"/>
              <a:buFont typeface="Arial"/>
              <a:buNone/>
            </a:pPr>
            <a:r>
              <a:rPr b="0" i="0" lang="en-US" sz="2400" u="sng" cap="none" strike="noStrike">
                <a:solidFill>
                  <a:srgbClr val="000000"/>
                </a:solidFill>
                <a:latin typeface="Impact"/>
                <a:ea typeface="Impact"/>
                <a:cs typeface="Impact"/>
                <a:sym typeface="Impact"/>
              </a:rPr>
              <a:t>Parent Meeting Exit Ticket items:</a:t>
            </a:r>
            <a:endParaRPr b="0" i="0" sz="2400" u="sng" cap="none" strike="noStrike">
              <a:solidFill>
                <a:srgbClr val="000000"/>
              </a:solidFill>
              <a:latin typeface="Impact"/>
              <a:ea typeface="Impact"/>
              <a:cs typeface="Impact"/>
              <a:sym typeface="Impact"/>
            </a:endParaRPr>
          </a:p>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Impact"/>
              <a:ea typeface="Impact"/>
              <a:cs typeface="Impact"/>
              <a:sym typeface="Impact"/>
            </a:endParaRPr>
          </a:p>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000000"/>
                </a:solidFill>
                <a:latin typeface="Impact"/>
                <a:ea typeface="Impact"/>
                <a:cs typeface="Impact"/>
                <a:sym typeface="Impact"/>
              </a:rPr>
              <a:t>                 DIBS check paid and turned in</a:t>
            </a:r>
            <a:endParaRPr b="0" i="0" sz="2400" u="none" cap="none" strike="noStrike">
              <a:solidFill>
                <a:srgbClr val="000000"/>
              </a:solidFill>
              <a:latin typeface="Impact"/>
              <a:ea typeface="Impact"/>
              <a:cs typeface="Impact"/>
              <a:sym typeface="Impact"/>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Impact"/>
              <a:ea typeface="Impact"/>
              <a:cs typeface="Impact"/>
              <a:sym typeface="Impact"/>
            </a:endParaRPr>
          </a:p>
          <a:p>
            <a:pPr indent="457200" lvl="0" marL="457200" marR="0" rtl="0" algn="l">
              <a:lnSpc>
                <a:spcPct val="100000"/>
              </a:lnSpc>
              <a:spcBef>
                <a:spcPts val="0"/>
              </a:spcBef>
              <a:spcAft>
                <a:spcPts val="0"/>
              </a:spcAft>
              <a:buClr>
                <a:srgbClr val="000000"/>
              </a:buClr>
              <a:buSzPts val="2400"/>
              <a:buFont typeface="Arial"/>
              <a:buNone/>
            </a:pPr>
            <a:r>
              <a:rPr b="0" i="0" lang="en-US" sz="2400" u="none" cap="none" strike="noStrike">
                <a:solidFill>
                  <a:srgbClr val="000000"/>
                </a:solidFill>
                <a:latin typeface="Impact"/>
                <a:ea typeface="Impact"/>
                <a:cs typeface="Impact"/>
                <a:sym typeface="Impact"/>
              </a:rPr>
              <a:t>Equipment needs addressed</a:t>
            </a:r>
            <a:endParaRPr b="0" i="0" sz="2400" u="none" cap="none" strike="noStrike">
              <a:solidFill>
                <a:srgbClr val="000000"/>
              </a:solidFill>
              <a:latin typeface="Impact"/>
              <a:ea typeface="Impact"/>
              <a:cs typeface="Impact"/>
              <a:sym typeface="Impact"/>
            </a:endParaRPr>
          </a:p>
          <a:p>
            <a:pPr indent="457200" lvl="0" marL="457200" marR="0" rtl="0" algn="l">
              <a:lnSpc>
                <a:spcPct val="100000"/>
              </a:lnSpc>
              <a:spcBef>
                <a:spcPts val="0"/>
              </a:spcBef>
              <a:spcAft>
                <a:spcPts val="0"/>
              </a:spcAft>
              <a:buClr>
                <a:srgbClr val="000000"/>
              </a:buClr>
              <a:buSzPts val="2600"/>
              <a:buFont typeface="Arial"/>
              <a:buNone/>
            </a:pPr>
            <a:r>
              <a:t/>
            </a:r>
            <a:endParaRPr b="0" i="0" sz="2600" u="none" cap="none" strike="noStrike">
              <a:solidFill>
                <a:srgbClr val="000000"/>
              </a:solidFill>
              <a:latin typeface="Impact"/>
              <a:ea typeface="Impact"/>
              <a:cs typeface="Impact"/>
              <a:sym typeface="Impact"/>
            </a:endParaRPr>
          </a:p>
          <a:p>
            <a:pPr indent="0" lvl="0" marL="914400" marR="0" rtl="0" algn="l">
              <a:lnSpc>
                <a:spcPct val="100000"/>
              </a:lnSpc>
              <a:spcBef>
                <a:spcPts val="0"/>
              </a:spcBef>
              <a:spcAft>
                <a:spcPts val="0"/>
              </a:spcAft>
              <a:buClr>
                <a:srgbClr val="000000"/>
              </a:buClr>
              <a:buSzPts val="2400"/>
              <a:buFont typeface="Arial"/>
              <a:buNone/>
            </a:pPr>
            <a:r>
              <a:rPr b="0" i="0" lang="en-US" sz="2400" u="none" cap="none" strike="noStrike">
                <a:solidFill>
                  <a:srgbClr val="000000"/>
                </a:solidFill>
                <a:latin typeface="Impact"/>
                <a:ea typeface="Impact"/>
                <a:cs typeface="Impact"/>
                <a:sym typeface="Impact"/>
              </a:rPr>
              <a:t>Fundraising raffle tickets collected</a:t>
            </a:r>
            <a:endParaRPr b="0" i="0" sz="2400" u="none" cap="none" strike="noStrike">
              <a:solidFill>
                <a:srgbClr val="000000"/>
              </a:solidFill>
              <a:latin typeface="Impact"/>
              <a:ea typeface="Impact"/>
              <a:cs typeface="Impact"/>
              <a:sym typeface="Impact"/>
            </a:endParaRPr>
          </a:p>
          <a:p>
            <a:pPr indent="0" lvl="0" marL="91440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Impact"/>
              <a:ea typeface="Impact"/>
              <a:cs typeface="Impact"/>
              <a:sym typeface="Impact"/>
            </a:endParaRPr>
          </a:p>
          <a:p>
            <a:pPr indent="457200" lvl="0" marL="45720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Impact"/>
              <a:ea typeface="Impact"/>
              <a:cs typeface="Impact"/>
              <a:sym typeface="Impact"/>
            </a:endParaRPr>
          </a:p>
          <a:p>
            <a:pPr indent="457200" lvl="0" marL="457200" marR="0" rtl="0" algn="l">
              <a:lnSpc>
                <a:spcPct val="100000"/>
              </a:lnSpc>
              <a:spcBef>
                <a:spcPts val="0"/>
              </a:spcBef>
              <a:spcAft>
                <a:spcPts val="0"/>
              </a:spcAft>
              <a:buClr>
                <a:srgbClr val="000000"/>
              </a:buClr>
              <a:buSzPts val="2400"/>
              <a:buFont typeface="Arial"/>
              <a:buNone/>
            </a:pPr>
            <a:r>
              <a:rPr b="0" i="0" lang="en-US" sz="2400" u="none" cap="none" strike="noStrike">
                <a:solidFill>
                  <a:srgbClr val="000000"/>
                </a:solidFill>
                <a:latin typeface="Impact"/>
                <a:ea typeface="Impact"/>
                <a:cs typeface="Impact"/>
                <a:sym typeface="Impact"/>
              </a:rPr>
              <a:t>Sports Engine App downloaded</a:t>
            </a:r>
            <a:endParaRPr b="0" i="0" sz="2400" u="none" cap="none" strike="noStrike">
              <a:solidFill>
                <a:srgbClr val="000000"/>
              </a:solidFill>
              <a:latin typeface="Impact"/>
              <a:ea typeface="Impact"/>
              <a:cs typeface="Impact"/>
              <a:sym typeface="Impact"/>
            </a:endParaRPr>
          </a:p>
          <a:p>
            <a:pPr indent="457200" lvl="0" marL="457200" marR="0" rtl="0" algn="l">
              <a:lnSpc>
                <a:spcPct val="100000"/>
              </a:lnSpc>
              <a:spcBef>
                <a:spcPts val="0"/>
              </a:spcBef>
              <a:spcAft>
                <a:spcPts val="0"/>
              </a:spcAft>
              <a:buClr>
                <a:srgbClr val="000000"/>
              </a:buClr>
              <a:buSzPts val="2000"/>
              <a:buFont typeface="Arial"/>
              <a:buNone/>
            </a:pPr>
            <a:r>
              <a:t/>
            </a:r>
            <a:endParaRPr b="0" i="0" sz="2000" u="none" cap="none" strike="noStrike">
              <a:solidFill>
                <a:srgbClr val="000000"/>
              </a:solidFill>
              <a:latin typeface="Impact"/>
              <a:ea typeface="Impact"/>
              <a:cs typeface="Impact"/>
              <a:sym typeface="Impact"/>
            </a:endParaRPr>
          </a:p>
          <a:p>
            <a:pPr indent="457200" lvl="0" marL="457200" marR="0" rtl="0" algn="l">
              <a:lnSpc>
                <a:spcPct val="100000"/>
              </a:lnSpc>
              <a:spcBef>
                <a:spcPts val="0"/>
              </a:spcBef>
              <a:spcAft>
                <a:spcPts val="0"/>
              </a:spcAft>
              <a:buClr>
                <a:srgbClr val="000000"/>
              </a:buClr>
              <a:buSzPts val="2400"/>
              <a:buFont typeface="Arial"/>
              <a:buNone/>
            </a:pPr>
            <a:r>
              <a:rPr b="0" i="0" lang="en-US" sz="2400" u="none" cap="none" strike="noStrike">
                <a:solidFill>
                  <a:srgbClr val="000000"/>
                </a:solidFill>
                <a:latin typeface="Impact"/>
                <a:ea typeface="Impact"/>
                <a:cs typeface="Impact"/>
                <a:sym typeface="Impact"/>
              </a:rPr>
              <a:t>Questions? Please ask!</a:t>
            </a:r>
            <a:endParaRPr b="0" i="0" sz="2400" u="none" cap="none" strike="noStrike">
              <a:solidFill>
                <a:srgbClr val="000000"/>
              </a:solidFill>
              <a:latin typeface="Impact"/>
              <a:ea typeface="Impact"/>
              <a:cs typeface="Impact"/>
              <a:sym typeface="Impact"/>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Impact"/>
              <a:ea typeface="Impact"/>
              <a:cs typeface="Impact"/>
              <a:sym typeface="Impact"/>
            </a:endParaRPr>
          </a:p>
        </p:txBody>
      </p:sp>
      <p:sp>
        <p:nvSpPr>
          <p:cNvPr id="499" name="Google Shape;499;p19"/>
          <p:cNvSpPr/>
          <p:nvPr/>
        </p:nvSpPr>
        <p:spPr>
          <a:xfrm>
            <a:off x="4870025" y="969600"/>
            <a:ext cx="579600" cy="5409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Impact"/>
              <a:ea typeface="Impact"/>
              <a:cs typeface="Impact"/>
              <a:sym typeface="Impact"/>
            </a:endParaRPr>
          </a:p>
        </p:txBody>
      </p:sp>
      <p:sp>
        <p:nvSpPr>
          <p:cNvPr id="500" name="Google Shape;500;p19"/>
          <p:cNvSpPr/>
          <p:nvPr/>
        </p:nvSpPr>
        <p:spPr>
          <a:xfrm>
            <a:off x="4870025" y="1759525"/>
            <a:ext cx="579600" cy="5409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Impact"/>
              <a:ea typeface="Impact"/>
              <a:cs typeface="Impact"/>
              <a:sym typeface="Impact"/>
            </a:endParaRPr>
          </a:p>
        </p:txBody>
      </p:sp>
      <p:sp>
        <p:nvSpPr>
          <p:cNvPr id="501" name="Google Shape;501;p19"/>
          <p:cNvSpPr/>
          <p:nvPr/>
        </p:nvSpPr>
        <p:spPr>
          <a:xfrm>
            <a:off x="4870025" y="2529075"/>
            <a:ext cx="579600" cy="5409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Impact"/>
              <a:ea typeface="Impact"/>
              <a:cs typeface="Impact"/>
              <a:sym typeface="Impact"/>
            </a:endParaRPr>
          </a:p>
        </p:txBody>
      </p:sp>
      <p:sp>
        <p:nvSpPr>
          <p:cNvPr id="502" name="Google Shape;502;p19"/>
          <p:cNvSpPr/>
          <p:nvPr/>
        </p:nvSpPr>
        <p:spPr>
          <a:xfrm>
            <a:off x="4870025" y="3258300"/>
            <a:ext cx="579600" cy="5409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Impact"/>
              <a:ea typeface="Impact"/>
              <a:cs typeface="Impact"/>
              <a:sym typeface="Impact"/>
            </a:endParaRPr>
          </a:p>
        </p:txBody>
      </p:sp>
      <p:sp>
        <p:nvSpPr>
          <p:cNvPr id="503" name="Google Shape;503;p19"/>
          <p:cNvSpPr/>
          <p:nvPr/>
        </p:nvSpPr>
        <p:spPr>
          <a:xfrm>
            <a:off x="4870025" y="3987525"/>
            <a:ext cx="579600" cy="5409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Impact"/>
              <a:ea typeface="Impact"/>
              <a:cs typeface="Impact"/>
              <a:sym typeface="Impact"/>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03" name="Shape 203"/>
        <p:cNvGrpSpPr/>
        <p:nvPr/>
      </p:nvGrpSpPr>
      <p:grpSpPr>
        <a:xfrm>
          <a:off x="0" y="0"/>
          <a:ext cx="0" cy="0"/>
          <a:chOff x="0" y="0"/>
          <a:chExt cx="0" cy="0"/>
        </a:xfrm>
      </p:grpSpPr>
      <p:pic>
        <p:nvPicPr>
          <p:cNvPr id="204" name="Google Shape;204;p5"/>
          <p:cNvPicPr preferRelativeResize="0"/>
          <p:nvPr/>
        </p:nvPicPr>
        <p:blipFill rotWithShape="1">
          <a:blip r:embed="rId4">
            <a:alphaModFix/>
          </a:blip>
          <a:srcRect b="0" l="0" r="0" t="0"/>
          <a:stretch/>
        </p:blipFill>
        <p:spPr>
          <a:xfrm>
            <a:off x="0" y="0"/>
            <a:ext cx="12192000" cy="6858000"/>
          </a:xfrm>
          <a:prstGeom prst="rect">
            <a:avLst/>
          </a:prstGeom>
          <a:noFill/>
          <a:ln>
            <a:noFill/>
          </a:ln>
        </p:spPr>
      </p:pic>
      <p:sp>
        <p:nvSpPr>
          <p:cNvPr id="205" name="Google Shape;205;p5"/>
          <p:cNvSpPr/>
          <p:nvPr/>
        </p:nvSpPr>
        <p:spPr>
          <a:xfrm>
            <a:off x="1" y="0"/>
            <a:ext cx="11979952" cy="6644081"/>
          </a:xfrm>
          <a:prstGeom prst="rect">
            <a:avLst/>
          </a:prstGeom>
          <a:blipFill rotWithShape="1">
            <a:blip r:embed="rId3">
              <a:alphaModFix/>
            </a:blip>
            <a:stretch>
              <a:fillRect b="0" l="0" r="0" t="0"/>
            </a:stretch>
          </a:blipFill>
          <a:ln>
            <a:noFill/>
          </a:ln>
          <a:effectLst>
            <a:outerShdw blurRad="98425" rotWithShape="0" algn="tl" dir="4380000" dist="76200">
              <a:srgbClr val="000000">
                <a:alpha val="6745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6" name="Google Shape;206;p5"/>
          <p:cNvSpPr/>
          <p:nvPr/>
        </p:nvSpPr>
        <p:spPr>
          <a:xfrm>
            <a:off x="-25397" y="0"/>
            <a:ext cx="11773291" cy="6419514"/>
          </a:xfrm>
          <a:custGeom>
            <a:rect b="b" l="l" r="r" t="t"/>
            <a:pathLst>
              <a:path extrusionOk="0" h="6419514" w="11773291">
                <a:moveTo>
                  <a:pt x="11750059" y="0"/>
                </a:moveTo>
                <a:lnTo>
                  <a:pt x="11773291" y="6419514"/>
                </a:lnTo>
                <a:lnTo>
                  <a:pt x="0" y="6411047"/>
                </a:lnTo>
              </a:path>
            </a:pathLst>
          </a:custGeom>
          <a:noFill/>
          <a:ln cap="flat" cmpd="sng" w="82550">
            <a:solidFill>
              <a:srgbClr val="7F7F7F"/>
            </a:solidFill>
            <a:prstDash val="solid"/>
            <a:miter lim="800000"/>
            <a:headEnd len="sm" w="sm" type="none"/>
            <a:tailEnd len="sm" w="sm" type="none"/>
          </a:ln>
        </p:spPr>
      </p:sp>
      <p:sp>
        <p:nvSpPr>
          <p:cNvPr id="207" name="Google Shape;207;p5"/>
          <p:cNvSpPr/>
          <p:nvPr/>
        </p:nvSpPr>
        <p:spPr>
          <a:xfrm>
            <a:off x="0" y="0"/>
            <a:ext cx="4654296" cy="6380796"/>
          </a:xfrm>
          <a:prstGeom prst="rect">
            <a:avLst/>
          </a:prstGeom>
          <a:gradFill>
            <a:gsLst>
              <a:gs pos="0">
                <a:schemeClr val="accent1"/>
              </a:gs>
              <a:gs pos="34000">
                <a:schemeClr val="accent1"/>
              </a:gs>
              <a:gs pos="100000">
                <a:srgbClr val="6E0809"/>
              </a:gs>
            </a:gsLst>
            <a:lin ang="810000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8" name="Google Shape;208;p5"/>
          <p:cNvSpPr txBox="1"/>
          <p:nvPr>
            <p:ph type="title"/>
          </p:nvPr>
        </p:nvSpPr>
        <p:spPr>
          <a:xfrm>
            <a:off x="685802" y="685800"/>
            <a:ext cx="3381946" cy="4846967"/>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FFFFFF"/>
              </a:buClr>
              <a:buSzPts val="4800"/>
              <a:buFont typeface="Impact"/>
              <a:buNone/>
            </a:pPr>
            <a:r>
              <a:rPr lang="en-US" sz="4800">
                <a:solidFill>
                  <a:srgbClr val="FFFFFF"/>
                </a:solidFill>
              </a:rPr>
              <a:t>NHA BOARD MEMBERS</a:t>
            </a:r>
            <a:endParaRPr/>
          </a:p>
        </p:txBody>
      </p:sp>
      <p:sp>
        <p:nvSpPr>
          <p:cNvPr id="209" name="Google Shape;209;p5"/>
          <p:cNvSpPr txBox="1"/>
          <p:nvPr>
            <p:ph idx="1" type="body"/>
          </p:nvPr>
        </p:nvSpPr>
        <p:spPr>
          <a:xfrm>
            <a:off x="5111875" y="79401"/>
            <a:ext cx="5968500" cy="6090000"/>
          </a:xfrm>
          <a:prstGeom prst="rect">
            <a:avLst/>
          </a:prstGeom>
          <a:noFill/>
          <a:ln>
            <a:noFill/>
          </a:ln>
        </p:spPr>
        <p:txBody>
          <a:bodyPr anchorCtr="0" anchor="ctr" bIns="45700" lIns="91425" spcFirstLastPara="1" rIns="91425" wrap="square" tIns="45700">
            <a:normAutofit fontScale="92500" lnSpcReduction="20000"/>
          </a:bodyPr>
          <a:lstStyle/>
          <a:p>
            <a:pPr indent="-157130" lvl="0" marL="228600" rtl="0" algn="l">
              <a:lnSpc>
                <a:spcPct val="110000"/>
              </a:lnSpc>
              <a:spcBef>
                <a:spcPts val="0"/>
              </a:spcBef>
              <a:spcAft>
                <a:spcPts val="0"/>
              </a:spcAft>
              <a:buSzPct val="100000"/>
              <a:buChar char="•"/>
            </a:pPr>
            <a:r>
              <a:rPr lang="en-US" sz="1550"/>
              <a:t>PRESIDENT: </a:t>
            </a:r>
            <a:r>
              <a:rPr lang="en-US" sz="1550">
                <a:latin typeface="Arial"/>
                <a:ea typeface="Arial"/>
                <a:cs typeface="Arial"/>
                <a:sym typeface="Arial"/>
              </a:rPr>
              <a:t>Sarah Belcourt</a:t>
            </a:r>
            <a:endParaRPr sz="1550">
              <a:latin typeface="Arial"/>
              <a:ea typeface="Arial"/>
              <a:cs typeface="Arial"/>
              <a:sym typeface="Arial"/>
            </a:endParaRPr>
          </a:p>
          <a:p>
            <a:pPr indent="-157130" lvl="0" marL="228600" rtl="0" algn="l">
              <a:lnSpc>
                <a:spcPct val="110000"/>
              </a:lnSpc>
              <a:spcBef>
                <a:spcPts val="1000"/>
              </a:spcBef>
              <a:spcAft>
                <a:spcPts val="0"/>
              </a:spcAft>
              <a:buSzPct val="100000"/>
              <a:buChar char="•"/>
            </a:pPr>
            <a:r>
              <a:rPr lang="en-US" sz="1550"/>
              <a:t>VICE PRESIDENT: </a:t>
            </a:r>
            <a:r>
              <a:rPr lang="en-US" sz="1550">
                <a:latin typeface="Arial"/>
                <a:ea typeface="Arial"/>
                <a:cs typeface="Arial"/>
                <a:sym typeface="Arial"/>
              </a:rPr>
              <a:t>Jon Paulson</a:t>
            </a:r>
            <a:endParaRPr sz="1550" cap="none">
              <a:latin typeface="Arial"/>
              <a:ea typeface="Arial"/>
              <a:cs typeface="Arial"/>
              <a:sym typeface="Arial"/>
            </a:endParaRPr>
          </a:p>
          <a:p>
            <a:pPr indent="-157130" lvl="0" marL="228600" rtl="0" algn="l">
              <a:lnSpc>
                <a:spcPct val="110000"/>
              </a:lnSpc>
              <a:spcBef>
                <a:spcPts val="1000"/>
              </a:spcBef>
              <a:spcAft>
                <a:spcPts val="0"/>
              </a:spcAft>
              <a:buSzPct val="100000"/>
              <a:buChar char="•"/>
            </a:pPr>
            <a:r>
              <a:rPr lang="en-US" sz="1550"/>
              <a:t>TREASURER: </a:t>
            </a:r>
            <a:r>
              <a:rPr lang="en-US" sz="1550" cap="none">
                <a:latin typeface="Arial"/>
                <a:ea typeface="Arial"/>
                <a:cs typeface="Arial"/>
                <a:sym typeface="Arial"/>
              </a:rPr>
              <a:t>Nichole Schmidt</a:t>
            </a:r>
            <a:endParaRPr sz="1550">
              <a:latin typeface="Arial"/>
              <a:ea typeface="Arial"/>
              <a:cs typeface="Arial"/>
              <a:sym typeface="Arial"/>
            </a:endParaRPr>
          </a:p>
          <a:p>
            <a:pPr indent="-157130" lvl="0" marL="228600" rtl="0" algn="l">
              <a:lnSpc>
                <a:spcPct val="110000"/>
              </a:lnSpc>
              <a:spcBef>
                <a:spcPts val="1000"/>
              </a:spcBef>
              <a:spcAft>
                <a:spcPts val="0"/>
              </a:spcAft>
              <a:buSzPct val="100000"/>
              <a:buChar char="•"/>
            </a:pPr>
            <a:r>
              <a:rPr lang="en-US" sz="1550"/>
              <a:t>SECRETARY: </a:t>
            </a:r>
            <a:r>
              <a:rPr lang="en-US" sz="1550">
                <a:latin typeface="Arial"/>
                <a:ea typeface="Arial"/>
                <a:cs typeface="Arial"/>
                <a:sym typeface="Arial"/>
              </a:rPr>
              <a:t>Victoriya Lemke</a:t>
            </a:r>
            <a:endParaRPr sz="1550">
              <a:latin typeface="Arial"/>
              <a:ea typeface="Arial"/>
              <a:cs typeface="Arial"/>
              <a:sym typeface="Arial"/>
            </a:endParaRPr>
          </a:p>
          <a:p>
            <a:pPr indent="-157130" lvl="0" marL="228600" rtl="0" algn="l">
              <a:lnSpc>
                <a:spcPct val="110000"/>
              </a:lnSpc>
              <a:spcBef>
                <a:spcPts val="1000"/>
              </a:spcBef>
              <a:spcAft>
                <a:spcPts val="0"/>
              </a:spcAft>
              <a:buSzPct val="100000"/>
              <a:buChar char="•"/>
            </a:pPr>
            <a:r>
              <a:rPr lang="en-US" sz="1550"/>
              <a:t>REGISTRAR: </a:t>
            </a:r>
            <a:r>
              <a:rPr lang="en-US" sz="1550">
                <a:latin typeface="Arial"/>
                <a:ea typeface="Arial"/>
                <a:cs typeface="Arial"/>
                <a:sym typeface="Arial"/>
              </a:rPr>
              <a:t>T</a:t>
            </a:r>
            <a:r>
              <a:rPr lang="en-US" sz="1550" cap="none">
                <a:latin typeface="Arial"/>
                <a:ea typeface="Arial"/>
                <a:cs typeface="Arial"/>
                <a:sym typeface="Arial"/>
              </a:rPr>
              <a:t>eresa Sparks </a:t>
            </a:r>
            <a:endParaRPr sz="1550">
              <a:latin typeface="Arial"/>
              <a:ea typeface="Arial"/>
              <a:cs typeface="Arial"/>
              <a:sym typeface="Arial"/>
            </a:endParaRPr>
          </a:p>
          <a:p>
            <a:pPr indent="-157130" lvl="0" marL="228600" rtl="0" algn="l">
              <a:lnSpc>
                <a:spcPct val="110000"/>
              </a:lnSpc>
              <a:spcBef>
                <a:spcPts val="1000"/>
              </a:spcBef>
              <a:spcAft>
                <a:spcPts val="0"/>
              </a:spcAft>
              <a:buSzPct val="100000"/>
              <a:buChar char="•"/>
            </a:pPr>
            <a:r>
              <a:rPr lang="en-US" sz="1550"/>
              <a:t>FUNDRAISING: </a:t>
            </a:r>
            <a:r>
              <a:rPr lang="en-US" sz="1550">
                <a:latin typeface="Arial"/>
                <a:ea typeface="Arial"/>
                <a:cs typeface="Arial"/>
                <a:sym typeface="Arial"/>
              </a:rPr>
              <a:t>Heather Poepping</a:t>
            </a:r>
            <a:endParaRPr sz="1550">
              <a:latin typeface="Arial"/>
              <a:ea typeface="Arial"/>
              <a:cs typeface="Arial"/>
              <a:sym typeface="Arial"/>
            </a:endParaRPr>
          </a:p>
          <a:p>
            <a:pPr indent="-157130" lvl="0" marL="228600" rtl="0" algn="l">
              <a:lnSpc>
                <a:spcPct val="110000"/>
              </a:lnSpc>
              <a:spcBef>
                <a:spcPts val="1000"/>
              </a:spcBef>
              <a:spcAft>
                <a:spcPts val="0"/>
              </a:spcAft>
              <a:buSzPct val="100000"/>
              <a:buChar char="•"/>
            </a:pPr>
            <a:r>
              <a:rPr lang="en-US" sz="1550"/>
              <a:t>BOYS PROGRAM COORDINATOR: </a:t>
            </a:r>
            <a:r>
              <a:rPr lang="en-US" sz="1550">
                <a:latin typeface="Arial"/>
                <a:ea typeface="Arial"/>
                <a:cs typeface="Arial"/>
                <a:sym typeface="Arial"/>
              </a:rPr>
              <a:t>Derek Docken</a:t>
            </a:r>
            <a:endParaRPr sz="1550">
              <a:latin typeface="Arial"/>
              <a:ea typeface="Arial"/>
              <a:cs typeface="Arial"/>
              <a:sym typeface="Arial"/>
            </a:endParaRPr>
          </a:p>
          <a:p>
            <a:pPr indent="-157130" lvl="0" marL="228600" rtl="0" algn="l">
              <a:lnSpc>
                <a:spcPct val="110000"/>
              </a:lnSpc>
              <a:spcBef>
                <a:spcPts val="1000"/>
              </a:spcBef>
              <a:spcAft>
                <a:spcPts val="0"/>
              </a:spcAft>
              <a:buSzPct val="100000"/>
              <a:buChar char="•"/>
            </a:pPr>
            <a:r>
              <a:rPr lang="en-US" sz="1550"/>
              <a:t>GIRLS PROGRAM COORDINATOR: </a:t>
            </a:r>
            <a:r>
              <a:rPr lang="en-US" sz="1550">
                <a:latin typeface="Arial"/>
                <a:ea typeface="Arial"/>
                <a:cs typeface="Arial"/>
                <a:sym typeface="Arial"/>
              </a:rPr>
              <a:t>Steve Murray</a:t>
            </a:r>
            <a:endParaRPr sz="1550">
              <a:latin typeface="Arial"/>
              <a:ea typeface="Arial"/>
              <a:cs typeface="Arial"/>
              <a:sym typeface="Arial"/>
            </a:endParaRPr>
          </a:p>
          <a:p>
            <a:pPr indent="-157130" lvl="0" marL="228600" rtl="0" algn="l">
              <a:lnSpc>
                <a:spcPct val="110000"/>
              </a:lnSpc>
              <a:spcBef>
                <a:spcPts val="1000"/>
              </a:spcBef>
              <a:spcAft>
                <a:spcPts val="0"/>
              </a:spcAft>
              <a:buSzPct val="100000"/>
              <a:buChar char="•"/>
            </a:pPr>
            <a:r>
              <a:rPr lang="en-US" sz="1550" cap="none"/>
              <a:t>COACHING COORDINATOR: </a:t>
            </a:r>
            <a:r>
              <a:rPr lang="en-US" sz="1550">
                <a:latin typeface="Arial"/>
                <a:ea typeface="Arial"/>
                <a:cs typeface="Arial"/>
                <a:sym typeface="Arial"/>
              </a:rPr>
              <a:t>Michael Gilomen</a:t>
            </a:r>
            <a:endParaRPr sz="1550" cap="none">
              <a:latin typeface="Arial"/>
              <a:ea typeface="Arial"/>
              <a:cs typeface="Arial"/>
              <a:sym typeface="Arial"/>
            </a:endParaRPr>
          </a:p>
          <a:p>
            <a:pPr indent="-157130" lvl="0" marL="228600" rtl="0" algn="l">
              <a:lnSpc>
                <a:spcPct val="110000"/>
              </a:lnSpc>
              <a:spcBef>
                <a:spcPts val="1000"/>
              </a:spcBef>
              <a:spcAft>
                <a:spcPts val="0"/>
              </a:spcAft>
              <a:buSzPct val="100000"/>
              <a:buChar char="•"/>
            </a:pPr>
            <a:r>
              <a:rPr lang="en-US" sz="1550"/>
              <a:t>ICE CHAIR: </a:t>
            </a:r>
            <a:r>
              <a:rPr lang="en-US" sz="1550">
                <a:latin typeface="Arial"/>
                <a:ea typeface="Arial"/>
                <a:cs typeface="Arial"/>
                <a:sym typeface="Arial"/>
              </a:rPr>
              <a:t>Matt Tschida</a:t>
            </a:r>
            <a:endParaRPr sz="1550">
              <a:latin typeface="Arial"/>
              <a:ea typeface="Arial"/>
              <a:cs typeface="Arial"/>
              <a:sym typeface="Arial"/>
            </a:endParaRPr>
          </a:p>
          <a:p>
            <a:pPr indent="-157130" lvl="0" marL="228600" rtl="0" algn="l">
              <a:lnSpc>
                <a:spcPct val="110000"/>
              </a:lnSpc>
              <a:spcBef>
                <a:spcPts val="1000"/>
              </a:spcBef>
              <a:spcAft>
                <a:spcPts val="0"/>
              </a:spcAft>
              <a:buSzPct val="100000"/>
              <a:buChar char="•"/>
            </a:pPr>
            <a:r>
              <a:rPr lang="en-US" sz="1550"/>
              <a:t>DIBS/CONCESSIONS: </a:t>
            </a:r>
            <a:r>
              <a:rPr lang="en-US" sz="1550">
                <a:latin typeface="Arial"/>
                <a:ea typeface="Arial"/>
                <a:cs typeface="Arial"/>
                <a:sym typeface="Arial"/>
              </a:rPr>
              <a:t>Jamie Jindra</a:t>
            </a:r>
            <a:endParaRPr sz="1550">
              <a:latin typeface="Arial"/>
              <a:ea typeface="Arial"/>
              <a:cs typeface="Arial"/>
              <a:sym typeface="Arial"/>
            </a:endParaRPr>
          </a:p>
          <a:p>
            <a:pPr indent="-157130" lvl="0" marL="228600" rtl="0" algn="l">
              <a:lnSpc>
                <a:spcPct val="110000"/>
              </a:lnSpc>
              <a:spcBef>
                <a:spcPts val="1000"/>
              </a:spcBef>
              <a:spcAft>
                <a:spcPts val="0"/>
              </a:spcAft>
              <a:buSzPct val="100000"/>
              <a:buChar char="•"/>
            </a:pPr>
            <a:r>
              <a:rPr lang="en-US" sz="1550"/>
              <a:t>MARKETING/RECRUITING:  </a:t>
            </a:r>
            <a:r>
              <a:rPr lang="en-US" sz="1550">
                <a:latin typeface="Arial"/>
                <a:ea typeface="Arial"/>
                <a:cs typeface="Arial"/>
                <a:sym typeface="Arial"/>
              </a:rPr>
              <a:t>Brittany Ellerbusch</a:t>
            </a:r>
            <a:endParaRPr sz="1550">
              <a:latin typeface="Arial"/>
              <a:ea typeface="Arial"/>
              <a:cs typeface="Arial"/>
              <a:sym typeface="Arial"/>
            </a:endParaRPr>
          </a:p>
          <a:p>
            <a:pPr indent="-157130" lvl="0" marL="228600" rtl="0" algn="l">
              <a:lnSpc>
                <a:spcPct val="110000"/>
              </a:lnSpc>
              <a:spcBef>
                <a:spcPts val="1000"/>
              </a:spcBef>
              <a:spcAft>
                <a:spcPts val="0"/>
              </a:spcAft>
              <a:buSzPct val="100000"/>
              <a:buChar char="•"/>
            </a:pPr>
            <a:r>
              <a:rPr lang="en-US" sz="1550"/>
              <a:t>EQUIPMENT: </a:t>
            </a:r>
            <a:r>
              <a:rPr lang="en-US" sz="1550">
                <a:latin typeface="Arial"/>
                <a:ea typeface="Arial"/>
                <a:cs typeface="Arial"/>
                <a:sym typeface="Arial"/>
              </a:rPr>
              <a:t>Maegen Storm</a:t>
            </a:r>
            <a:endParaRPr sz="1550" cap="none">
              <a:latin typeface="Arial"/>
              <a:ea typeface="Arial"/>
              <a:cs typeface="Arial"/>
              <a:sym typeface="Arial"/>
            </a:endParaRPr>
          </a:p>
          <a:p>
            <a:pPr indent="-157130" lvl="0" marL="228600" rtl="0" algn="l">
              <a:lnSpc>
                <a:spcPct val="110000"/>
              </a:lnSpc>
              <a:spcBef>
                <a:spcPts val="1000"/>
              </a:spcBef>
              <a:spcAft>
                <a:spcPts val="0"/>
              </a:spcAft>
              <a:buSzPct val="100000"/>
              <a:buChar char="•"/>
            </a:pPr>
            <a:r>
              <a:rPr lang="en-US" sz="1550"/>
              <a:t>TOURNAMENT DIRECTOR: </a:t>
            </a:r>
            <a:r>
              <a:rPr lang="en-US" sz="1550">
                <a:latin typeface="Arial"/>
                <a:ea typeface="Arial"/>
                <a:cs typeface="Arial"/>
                <a:sym typeface="Arial"/>
              </a:rPr>
              <a:t>Adam Steffl</a:t>
            </a:r>
            <a:endParaRPr sz="1550">
              <a:latin typeface="Arial"/>
              <a:ea typeface="Arial"/>
              <a:cs typeface="Arial"/>
              <a:sym typeface="Arial"/>
            </a:endParaRPr>
          </a:p>
          <a:p>
            <a:pPr indent="-157130" lvl="0" marL="228600" rtl="0" algn="l">
              <a:lnSpc>
                <a:spcPct val="110000"/>
              </a:lnSpc>
              <a:spcBef>
                <a:spcPts val="1000"/>
              </a:spcBef>
              <a:spcAft>
                <a:spcPts val="0"/>
              </a:spcAft>
              <a:buSzPct val="100000"/>
              <a:buChar char="•"/>
            </a:pPr>
            <a:r>
              <a:rPr lang="en-US" sz="1550"/>
              <a:t>SOCIAL MEDIA/WEB MASTER: </a:t>
            </a:r>
            <a:r>
              <a:rPr lang="en-US" sz="1550">
                <a:latin typeface="Arial"/>
                <a:ea typeface="Arial"/>
                <a:cs typeface="Arial"/>
                <a:sym typeface="Arial"/>
              </a:rPr>
              <a:t>Rachel Trnka</a:t>
            </a:r>
            <a:endParaRPr sz="1550">
              <a:latin typeface="Arial"/>
              <a:ea typeface="Arial"/>
              <a:cs typeface="Arial"/>
              <a:sym typeface="Arial"/>
            </a:endParaRPr>
          </a:p>
          <a:p>
            <a:pPr indent="-157130" lvl="0" marL="228600" rtl="0" algn="l">
              <a:lnSpc>
                <a:spcPct val="110000"/>
              </a:lnSpc>
              <a:spcBef>
                <a:spcPts val="1000"/>
              </a:spcBef>
              <a:spcAft>
                <a:spcPts val="0"/>
              </a:spcAft>
              <a:buSzPct val="100000"/>
              <a:buChar char="•"/>
            </a:pPr>
            <a:r>
              <a:rPr lang="en-US" sz="1550"/>
              <a:t>GAMBLING MANAGER: </a:t>
            </a:r>
            <a:r>
              <a:rPr lang="en-US" sz="1550">
                <a:latin typeface="Arial"/>
                <a:ea typeface="Arial"/>
                <a:cs typeface="Arial"/>
                <a:sym typeface="Arial"/>
              </a:rPr>
              <a:t>Dan Belcourt</a:t>
            </a:r>
            <a:endParaRPr sz="1550">
              <a:latin typeface="Arial"/>
              <a:ea typeface="Arial"/>
              <a:cs typeface="Arial"/>
              <a:sym typeface="Arial"/>
            </a:endParaRPr>
          </a:p>
          <a:p>
            <a:pPr indent="-157130" lvl="0" marL="228600" rtl="0" algn="l">
              <a:lnSpc>
                <a:spcPct val="110000"/>
              </a:lnSpc>
              <a:spcBef>
                <a:spcPts val="1000"/>
              </a:spcBef>
              <a:spcAft>
                <a:spcPts val="0"/>
              </a:spcAft>
              <a:buSzPct val="100000"/>
              <a:buChar char="•"/>
            </a:pPr>
            <a:r>
              <a:rPr lang="en-US" sz="1550"/>
              <a:t>AT LARGE: </a:t>
            </a:r>
            <a:r>
              <a:rPr lang="en-US" sz="1550">
                <a:latin typeface="Arial"/>
                <a:ea typeface="Arial"/>
                <a:cs typeface="Arial"/>
                <a:sym typeface="Arial"/>
              </a:rPr>
              <a:t>Brittney Hubbard</a:t>
            </a:r>
            <a:endParaRPr sz="1550">
              <a:latin typeface="Arial"/>
              <a:ea typeface="Arial"/>
              <a:cs typeface="Arial"/>
              <a:sym typeface="Arial"/>
            </a:endParaRPr>
          </a:p>
          <a:p>
            <a:pPr indent="0" lvl="0" marL="0" rtl="0" algn="ctr">
              <a:lnSpc>
                <a:spcPct val="110000"/>
              </a:lnSpc>
              <a:spcBef>
                <a:spcPts val="1000"/>
              </a:spcBef>
              <a:spcAft>
                <a:spcPts val="0"/>
              </a:spcAft>
              <a:buSzPct val="103529"/>
              <a:buNone/>
            </a:pPr>
            <a:r>
              <a:rPr i="1" lang="en-US" sz="1700" cap="none"/>
              <a:t>The Northfield Hockey Association is a VOLUNTEER organization. </a:t>
            </a:r>
            <a:r>
              <a:rPr lang="en-US" sz="1700" cap="none"/>
              <a:t>While we do compensate our coaches, there are no employees. </a:t>
            </a:r>
            <a:endParaRPr sz="2600"/>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13" name="Shape 213"/>
        <p:cNvGrpSpPr/>
        <p:nvPr/>
      </p:nvGrpSpPr>
      <p:grpSpPr>
        <a:xfrm>
          <a:off x="0" y="0"/>
          <a:ext cx="0" cy="0"/>
          <a:chOff x="0" y="0"/>
          <a:chExt cx="0" cy="0"/>
        </a:xfrm>
      </p:grpSpPr>
      <p:pic>
        <p:nvPicPr>
          <p:cNvPr id="214" name="Google Shape;214;g2f8848353d4_0_10"/>
          <p:cNvPicPr preferRelativeResize="0"/>
          <p:nvPr/>
        </p:nvPicPr>
        <p:blipFill rotWithShape="1">
          <a:blip r:embed="rId4">
            <a:alphaModFix/>
          </a:blip>
          <a:srcRect b="0" l="0" r="0" t="0"/>
          <a:stretch/>
        </p:blipFill>
        <p:spPr>
          <a:xfrm>
            <a:off x="0" y="0"/>
            <a:ext cx="12192000" cy="6858000"/>
          </a:xfrm>
          <a:prstGeom prst="rect">
            <a:avLst/>
          </a:prstGeom>
          <a:noFill/>
          <a:ln>
            <a:noFill/>
          </a:ln>
        </p:spPr>
      </p:pic>
      <p:sp>
        <p:nvSpPr>
          <p:cNvPr id="215" name="Google Shape;215;g2f8848353d4_0_10"/>
          <p:cNvSpPr/>
          <p:nvPr/>
        </p:nvSpPr>
        <p:spPr>
          <a:xfrm>
            <a:off x="1" y="0"/>
            <a:ext cx="11979900" cy="6644100"/>
          </a:xfrm>
          <a:prstGeom prst="rect">
            <a:avLst/>
          </a:prstGeom>
          <a:blipFill rotWithShape="1">
            <a:blip r:embed="rId3">
              <a:alphaModFix/>
            </a:blip>
            <a:stretch>
              <a:fillRect b="0" l="0" r="0" t="0"/>
            </a:stretch>
          </a:blipFill>
          <a:ln>
            <a:noFill/>
          </a:ln>
          <a:effectLst>
            <a:outerShdw blurRad="98425" rotWithShape="0" algn="tl" dir="4380000" dist="76200">
              <a:srgbClr val="000000">
                <a:alpha val="6745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6" name="Google Shape;216;g2f8848353d4_0_10"/>
          <p:cNvSpPr/>
          <p:nvPr/>
        </p:nvSpPr>
        <p:spPr>
          <a:xfrm>
            <a:off x="-25397" y="0"/>
            <a:ext cx="11773291" cy="6419514"/>
          </a:xfrm>
          <a:custGeom>
            <a:rect b="b" l="l" r="r" t="t"/>
            <a:pathLst>
              <a:path extrusionOk="0" h="6419514" w="11773291">
                <a:moveTo>
                  <a:pt x="11750059" y="0"/>
                </a:moveTo>
                <a:lnTo>
                  <a:pt x="11773291" y="6419514"/>
                </a:lnTo>
                <a:lnTo>
                  <a:pt x="0" y="6411047"/>
                </a:lnTo>
              </a:path>
            </a:pathLst>
          </a:custGeom>
          <a:noFill/>
          <a:ln cap="flat" cmpd="sng" w="82550">
            <a:solidFill>
              <a:srgbClr val="7F7F7F"/>
            </a:solidFill>
            <a:prstDash val="solid"/>
            <a:miter lim="800000"/>
            <a:headEnd len="sm" w="sm" type="none"/>
            <a:tailEnd len="sm" w="sm" type="none"/>
          </a:ln>
        </p:spPr>
      </p:sp>
      <p:sp>
        <p:nvSpPr>
          <p:cNvPr id="217" name="Google Shape;217;g2f8848353d4_0_10"/>
          <p:cNvSpPr/>
          <p:nvPr/>
        </p:nvSpPr>
        <p:spPr>
          <a:xfrm>
            <a:off x="0" y="0"/>
            <a:ext cx="4654200" cy="6380700"/>
          </a:xfrm>
          <a:prstGeom prst="rect">
            <a:avLst/>
          </a:prstGeom>
          <a:gradFill>
            <a:gsLst>
              <a:gs pos="0">
                <a:schemeClr val="accent1"/>
              </a:gs>
              <a:gs pos="34000">
                <a:schemeClr val="accent1"/>
              </a:gs>
              <a:gs pos="100000">
                <a:srgbClr val="6E0809"/>
              </a:gs>
            </a:gsLst>
            <a:lin ang="8100019"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8" name="Google Shape;218;g2f8848353d4_0_10"/>
          <p:cNvSpPr txBox="1"/>
          <p:nvPr>
            <p:ph type="title"/>
          </p:nvPr>
        </p:nvSpPr>
        <p:spPr>
          <a:xfrm>
            <a:off x="115425" y="685800"/>
            <a:ext cx="4538700" cy="48471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FFFFFF"/>
              </a:buClr>
              <a:buSzPts val="4800"/>
              <a:buFont typeface="Impact"/>
              <a:buNone/>
            </a:pPr>
            <a:r>
              <a:rPr lang="en-US" sz="4800">
                <a:solidFill>
                  <a:srgbClr val="FFFFFF"/>
                </a:solidFill>
              </a:rPr>
              <a:t>Our Mission Statement …</a:t>
            </a:r>
            <a:endParaRPr/>
          </a:p>
        </p:txBody>
      </p:sp>
      <p:sp>
        <p:nvSpPr>
          <p:cNvPr id="219" name="Google Shape;219;g2f8848353d4_0_10"/>
          <p:cNvSpPr txBox="1"/>
          <p:nvPr>
            <p:ph idx="1" type="body"/>
          </p:nvPr>
        </p:nvSpPr>
        <p:spPr>
          <a:xfrm>
            <a:off x="4775825" y="79400"/>
            <a:ext cx="6839100" cy="6090000"/>
          </a:xfrm>
          <a:prstGeom prst="rect">
            <a:avLst/>
          </a:prstGeom>
          <a:noFill/>
          <a:ln>
            <a:noFill/>
          </a:ln>
        </p:spPr>
        <p:txBody>
          <a:bodyPr anchorCtr="0" anchor="ctr" bIns="45700" lIns="91425" spcFirstLastPara="1" rIns="91425" wrap="square" tIns="45700">
            <a:normAutofit fontScale="85000" lnSpcReduction="20000"/>
          </a:bodyPr>
          <a:lstStyle/>
          <a:p>
            <a:pPr indent="0" lvl="0" marL="0" rtl="0" algn="l">
              <a:lnSpc>
                <a:spcPct val="110000"/>
              </a:lnSpc>
              <a:spcBef>
                <a:spcPts val="1000"/>
              </a:spcBef>
              <a:spcAft>
                <a:spcPts val="0"/>
              </a:spcAft>
              <a:buSzPct val="67692"/>
              <a:buNone/>
            </a:pPr>
            <a:r>
              <a:rPr lang="en-US" sz="2600"/>
              <a:t>MISSION STATEMENT: </a:t>
            </a:r>
            <a:r>
              <a:rPr i="1" lang="en-US" sz="2470">
                <a:latin typeface="Arial"/>
                <a:ea typeface="Arial"/>
                <a:cs typeface="Arial"/>
                <a:sym typeface="Arial"/>
              </a:rPr>
              <a:t>The Northfield Hockey Association will provide a positive, competitive and learning experience for all players, and teach the virtues of athletics such as discipline, hard work, teamwork and individual sacrifice. </a:t>
            </a:r>
            <a:endParaRPr i="1" sz="2470">
              <a:latin typeface="Arial"/>
              <a:ea typeface="Arial"/>
              <a:cs typeface="Arial"/>
              <a:sym typeface="Arial"/>
            </a:endParaRPr>
          </a:p>
          <a:p>
            <a:pPr indent="0" lvl="0" marL="0" rtl="0" algn="l">
              <a:lnSpc>
                <a:spcPct val="110000"/>
              </a:lnSpc>
              <a:spcBef>
                <a:spcPts val="1000"/>
              </a:spcBef>
              <a:spcAft>
                <a:spcPts val="0"/>
              </a:spcAft>
              <a:buSzPct val="67692"/>
              <a:buNone/>
            </a:pPr>
            <a:r>
              <a:rPr lang="en-US" sz="2600"/>
              <a:t>COACHES </a:t>
            </a:r>
            <a:r>
              <a:rPr i="1" lang="en-US" sz="2470">
                <a:latin typeface="Arial"/>
                <a:ea typeface="Arial"/>
                <a:cs typeface="Arial"/>
                <a:sym typeface="Arial"/>
              </a:rPr>
              <a:t>are responsible to teach the skills and concepts at each level and adhere to the Mission Statement, instructional methods, and progression guidelines of the Association. </a:t>
            </a:r>
            <a:endParaRPr i="1" sz="2470">
              <a:latin typeface="Arial"/>
              <a:ea typeface="Arial"/>
              <a:cs typeface="Arial"/>
              <a:sym typeface="Arial"/>
            </a:endParaRPr>
          </a:p>
          <a:p>
            <a:pPr indent="0" lvl="0" marL="0" rtl="0" algn="l">
              <a:lnSpc>
                <a:spcPct val="110000"/>
              </a:lnSpc>
              <a:spcBef>
                <a:spcPts val="1000"/>
              </a:spcBef>
              <a:spcAft>
                <a:spcPts val="0"/>
              </a:spcAft>
              <a:buSzPct val="67692"/>
              <a:buNone/>
            </a:pPr>
            <a:r>
              <a:rPr lang="en-US" sz="2600"/>
              <a:t>PARENTS </a:t>
            </a:r>
            <a:r>
              <a:rPr i="1" lang="en-US" sz="2470">
                <a:latin typeface="Arial"/>
                <a:ea typeface="Arial"/>
                <a:cs typeface="Arial"/>
                <a:sym typeface="Arial"/>
              </a:rPr>
              <a:t>can greatly influence their children’s hockey experience in a positive manner by supporting and understanding the Mission Statement and providing encouragement. </a:t>
            </a:r>
            <a:endParaRPr i="1" sz="2470">
              <a:latin typeface="Arial"/>
              <a:ea typeface="Arial"/>
              <a:cs typeface="Arial"/>
              <a:sym typeface="Arial"/>
            </a:endParaRPr>
          </a:p>
          <a:p>
            <a:pPr indent="0" lvl="0" marL="0" rtl="0" algn="l">
              <a:lnSpc>
                <a:spcPct val="110000"/>
              </a:lnSpc>
              <a:spcBef>
                <a:spcPts val="1000"/>
              </a:spcBef>
              <a:spcAft>
                <a:spcPts val="0"/>
              </a:spcAft>
              <a:buSzPct val="67692"/>
              <a:buNone/>
            </a:pPr>
            <a:r>
              <a:rPr lang="en-US" sz="2600"/>
              <a:t>PLAYERS </a:t>
            </a:r>
            <a:r>
              <a:rPr i="1" lang="en-US" sz="2470">
                <a:latin typeface="Arial"/>
                <a:ea typeface="Arial"/>
                <a:cs typeface="Arial"/>
                <a:sym typeface="Arial"/>
              </a:rPr>
              <a:t>will take pride in being a Northfield hockey player. They will put forth their best effort at all times, representing themselves, their families and the NHA in a positive manner. They will demonstrate the virtues of athletics such as hard work, discipline, teamwork and individual sacrifice for the betterment of the team.</a:t>
            </a:r>
            <a:endParaRPr i="1" sz="2470">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23" name="Shape 223"/>
        <p:cNvGrpSpPr/>
        <p:nvPr/>
      </p:nvGrpSpPr>
      <p:grpSpPr>
        <a:xfrm>
          <a:off x="0" y="0"/>
          <a:ext cx="0" cy="0"/>
          <a:chOff x="0" y="0"/>
          <a:chExt cx="0" cy="0"/>
        </a:xfrm>
      </p:grpSpPr>
      <p:pic>
        <p:nvPicPr>
          <p:cNvPr id="224" name="Google Shape;224;g2f8848353d4_0_32"/>
          <p:cNvPicPr preferRelativeResize="0"/>
          <p:nvPr/>
        </p:nvPicPr>
        <p:blipFill rotWithShape="1">
          <a:blip r:embed="rId4">
            <a:alphaModFix/>
          </a:blip>
          <a:srcRect b="0" l="0" r="0" t="0"/>
          <a:stretch/>
        </p:blipFill>
        <p:spPr>
          <a:xfrm>
            <a:off x="0" y="0"/>
            <a:ext cx="12192000" cy="6858000"/>
          </a:xfrm>
          <a:prstGeom prst="rect">
            <a:avLst/>
          </a:prstGeom>
          <a:noFill/>
          <a:ln>
            <a:noFill/>
          </a:ln>
        </p:spPr>
      </p:pic>
      <p:sp>
        <p:nvSpPr>
          <p:cNvPr id="225" name="Google Shape;225;g2f8848353d4_0_32"/>
          <p:cNvSpPr/>
          <p:nvPr/>
        </p:nvSpPr>
        <p:spPr>
          <a:xfrm>
            <a:off x="1" y="0"/>
            <a:ext cx="11979900" cy="6644100"/>
          </a:xfrm>
          <a:prstGeom prst="rect">
            <a:avLst/>
          </a:prstGeom>
          <a:blipFill rotWithShape="1">
            <a:blip r:embed="rId3">
              <a:alphaModFix/>
            </a:blip>
            <a:stretch>
              <a:fillRect b="0" l="0" r="0" t="0"/>
            </a:stretch>
          </a:blipFill>
          <a:ln>
            <a:noFill/>
          </a:ln>
          <a:effectLst>
            <a:outerShdw blurRad="98425" rotWithShape="0" algn="tl" dir="4380000" dist="76200">
              <a:srgbClr val="000000">
                <a:alpha val="6745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6" name="Google Shape;226;g2f8848353d4_0_32"/>
          <p:cNvSpPr/>
          <p:nvPr/>
        </p:nvSpPr>
        <p:spPr>
          <a:xfrm>
            <a:off x="-25397" y="0"/>
            <a:ext cx="11773291" cy="6419514"/>
          </a:xfrm>
          <a:custGeom>
            <a:rect b="b" l="l" r="r" t="t"/>
            <a:pathLst>
              <a:path extrusionOk="0" h="6419514" w="11773291">
                <a:moveTo>
                  <a:pt x="11750059" y="0"/>
                </a:moveTo>
                <a:lnTo>
                  <a:pt x="11773291" y="6419514"/>
                </a:lnTo>
                <a:lnTo>
                  <a:pt x="0" y="6411047"/>
                </a:lnTo>
              </a:path>
            </a:pathLst>
          </a:custGeom>
          <a:noFill/>
          <a:ln cap="flat" cmpd="sng" w="82550">
            <a:solidFill>
              <a:srgbClr val="7F7F7F"/>
            </a:solidFill>
            <a:prstDash val="solid"/>
            <a:miter lim="800000"/>
            <a:headEnd len="sm" w="sm" type="none"/>
            <a:tailEnd len="sm" w="sm" type="none"/>
          </a:ln>
        </p:spPr>
      </p:sp>
      <p:sp>
        <p:nvSpPr>
          <p:cNvPr id="227" name="Google Shape;227;g2f8848353d4_0_32"/>
          <p:cNvSpPr/>
          <p:nvPr/>
        </p:nvSpPr>
        <p:spPr>
          <a:xfrm>
            <a:off x="0" y="0"/>
            <a:ext cx="4654200" cy="6380700"/>
          </a:xfrm>
          <a:prstGeom prst="rect">
            <a:avLst/>
          </a:prstGeom>
          <a:gradFill>
            <a:gsLst>
              <a:gs pos="0">
                <a:schemeClr val="accent1"/>
              </a:gs>
              <a:gs pos="34000">
                <a:schemeClr val="accent1"/>
              </a:gs>
              <a:gs pos="100000">
                <a:srgbClr val="6E0809"/>
              </a:gs>
            </a:gsLst>
            <a:lin ang="8100019"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8" name="Google Shape;228;g2f8848353d4_0_32"/>
          <p:cNvSpPr txBox="1"/>
          <p:nvPr>
            <p:ph type="title"/>
          </p:nvPr>
        </p:nvSpPr>
        <p:spPr>
          <a:xfrm>
            <a:off x="115425" y="685800"/>
            <a:ext cx="4538700" cy="48471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FFFFFF"/>
              </a:buClr>
              <a:buSzPts val="4800"/>
              <a:buFont typeface="Impact"/>
              <a:buNone/>
            </a:pPr>
            <a:r>
              <a:rPr lang="en-US" sz="4800">
                <a:solidFill>
                  <a:srgbClr val="FFFFFF"/>
                </a:solidFill>
              </a:rPr>
              <a:t>Parent:</a:t>
            </a:r>
            <a:endParaRPr sz="4800">
              <a:solidFill>
                <a:srgbClr val="FFFFFF"/>
              </a:solidFill>
            </a:endParaRPr>
          </a:p>
          <a:p>
            <a:pPr indent="0" lvl="0" marL="0" rtl="0" algn="ctr">
              <a:lnSpc>
                <a:spcPct val="90000"/>
              </a:lnSpc>
              <a:spcBef>
                <a:spcPts val="0"/>
              </a:spcBef>
              <a:spcAft>
                <a:spcPts val="0"/>
              </a:spcAft>
              <a:buClr>
                <a:srgbClr val="FFFFFF"/>
              </a:buClr>
              <a:buSzPts val="4800"/>
              <a:buFont typeface="Impact"/>
              <a:buNone/>
            </a:pPr>
            <a:r>
              <a:rPr lang="en-US" sz="4800">
                <a:solidFill>
                  <a:srgbClr val="FFFFFF"/>
                </a:solidFill>
              </a:rPr>
              <a:t>Code of Conduct</a:t>
            </a:r>
            <a:endParaRPr/>
          </a:p>
        </p:txBody>
      </p:sp>
      <p:sp>
        <p:nvSpPr>
          <p:cNvPr id="229" name="Google Shape;229;g2f8848353d4_0_32"/>
          <p:cNvSpPr txBox="1"/>
          <p:nvPr>
            <p:ph idx="1" type="body"/>
          </p:nvPr>
        </p:nvSpPr>
        <p:spPr>
          <a:xfrm>
            <a:off x="4775825" y="79400"/>
            <a:ext cx="6839100" cy="6090000"/>
          </a:xfrm>
          <a:prstGeom prst="rect">
            <a:avLst/>
          </a:prstGeom>
          <a:noFill/>
          <a:ln>
            <a:noFill/>
          </a:ln>
        </p:spPr>
        <p:txBody>
          <a:bodyPr anchorCtr="0" anchor="ctr" bIns="45700" lIns="91425" spcFirstLastPara="1" rIns="91425" wrap="square" tIns="45700">
            <a:normAutofit fontScale="70000"/>
          </a:bodyPr>
          <a:lstStyle/>
          <a:p>
            <a:pPr indent="0" lvl="0" marL="0" rtl="0" algn="l">
              <a:lnSpc>
                <a:spcPct val="110000"/>
              </a:lnSpc>
              <a:spcBef>
                <a:spcPts val="1000"/>
              </a:spcBef>
              <a:spcAft>
                <a:spcPts val="0"/>
              </a:spcAft>
              <a:buSzPct val="67692"/>
              <a:buNone/>
            </a:pPr>
            <a:r>
              <a:rPr lang="en-US" sz="2600"/>
              <a:t>● Encourage your child to play by the rules; </a:t>
            </a:r>
            <a:r>
              <a:rPr lang="en-US" sz="2600">
                <a:latin typeface="Arial"/>
                <a:ea typeface="Arial"/>
                <a:cs typeface="Arial"/>
                <a:sym typeface="Arial"/>
              </a:rPr>
              <a:t>remember, children learn best by example, so applaud the good plays of both teams</a:t>
            </a:r>
            <a:r>
              <a:rPr lang="en-US" sz="2600"/>
              <a:t> </a:t>
            </a:r>
            <a:endParaRPr sz="2600"/>
          </a:p>
          <a:p>
            <a:pPr indent="0" lvl="0" marL="0" rtl="0" algn="l">
              <a:lnSpc>
                <a:spcPct val="110000"/>
              </a:lnSpc>
              <a:spcBef>
                <a:spcPts val="1000"/>
              </a:spcBef>
              <a:spcAft>
                <a:spcPts val="0"/>
              </a:spcAft>
              <a:buSzPct val="67692"/>
              <a:buNone/>
            </a:pPr>
            <a:r>
              <a:rPr lang="en-US" sz="2600"/>
              <a:t>● Do not embarrass your child by yelling at players, coaches or officials;</a:t>
            </a:r>
            <a:r>
              <a:rPr lang="en-US" sz="2600">
                <a:latin typeface="Arial"/>
                <a:ea typeface="Arial"/>
                <a:cs typeface="Arial"/>
                <a:sym typeface="Arial"/>
              </a:rPr>
              <a:t> showing a positive attitude toward the game and all its participants, your child will benefit </a:t>
            </a:r>
            <a:endParaRPr sz="2600">
              <a:latin typeface="Arial"/>
              <a:ea typeface="Arial"/>
              <a:cs typeface="Arial"/>
              <a:sym typeface="Arial"/>
            </a:endParaRPr>
          </a:p>
          <a:p>
            <a:pPr indent="0" lvl="0" marL="0" rtl="0" algn="l">
              <a:lnSpc>
                <a:spcPct val="110000"/>
              </a:lnSpc>
              <a:spcBef>
                <a:spcPts val="1000"/>
              </a:spcBef>
              <a:spcAft>
                <a:spcPts val="0"/>
              </a:spcAft>
              <a:buSzPct val="67692"/>
              <a:buNone/>
            </a:pPr>
            <a:r>
              <a:rPr lang="en-US" sz="2600"/>
              <a:t>● Emphasize skill development and practices and how they benefit your young athlete; </a:t>
            </a:r>
            <a:r>
              <a:rPr lang="en-US" sz="2600">
                <a:latin typeface="Arial"/>
                <a:ea typeface="Arial"/>
                <a:cs typeface="Arial"/>
                <a:sym typeface="Arial"/>
              </a:rPr>
              <a:t>de-emphasize games and competition in the lower age groups </a:t>
            </a:r>
            <a:endParaRPr sz="2600">
              <a:latin typeface="Arial"/>
              <a:ea typeface="Arial"/>
              <a:cs typeface="Arial"/>
              <a:sym typeface="Arial"/>
            </a:endParaRPr>
          </a:p>
          <a:p>
            <a:pPr indent="0" lvl="0" marL="0" rtl="0" algn="l">
              <a:lnSpc>
                <a:spcPct val="110000"/>
              </a:lnSpc>
              <a:spcBef>
                <a:spcPts val="1000"/>
              </a:spcBef>
              <a:spcAft>
                <a:spcPts val="0"/>
              </a:spcAft>
              <a:buSzPct val="67692"/>
              <a:buNone/>
            </a:pPr>
            <a:r>
              <a:rPr lang="en-US" sz="2600"/>
              <a:t>● Recognize the importance of volunteer coaches </a:t>
            </a:r>
            <a:r>
              <a:rPr lang="en-US" sz="2600">
                <a:latin typeface="Arial"/>
                <a:ea typeface="Arial"/>
                <a:cs typeface="Arial"/>
                <a:sym typeface="Arial"/>
              </a:rPr>
              <a:t>since they are important to the development of your child and the sport; communicate with them and support them </a:t>
            </a:r>
            <a:endParaRPr sz="2600">
              <a:latin typeface="Arial"/>
              <a:ea typeface="Arial"/>
              <a:cs typeface="Arial"/>
              <a:sym typeface="Arial"/>
            </a:endParaRPr>
          </a:p>
          <a:p>
            <a:pPr indent="0" lvl="0" marL="0" rtl="0" algn="l">
              <a:lnSpc>
                <a:spcPct val="110000"/>
              </a:lnSpc>
              <a:spcBef>
                <a:spcPts val="1000"/>
              </a:spcBef>
              <a:spcAft>
                <a:spcPts val="0"/>
              </a:spcAft>
              <a:buSzPct val="67692"/>
              <a:buNone/>
            </a:pPr>
            <a:r>
              <a:rPr lang="en-US" sz="2600"/>
              <a:t>● If you enjoy the game, learn all you can about hockey – and volunteer </a:t>
            </a:r>
            <a:endParaRPr sz="2600"/>
          </a:p>
          <a:p>
            <a:pPr indent="0" lvl="0" marL="0" rtl="0" algn="l">
              <a:lnSpc>
                <a:spcPct val="110000"/>
              </a:lnSpc>
              <a:spcBef>
                <a:spcPts val="1000"/>
              </a:spcBef>
              <a:spcAft>
                <a:spcPts val="0"/>
              </a:spcAft>
              <a:buSzPct val="67692"/>
              <a:buNone/>
            </a:pPr>
            <a:r>
              <a:rPr lang="en-US" sz="2600"/>
              <a:t>● All complaints regarding coaching staff are to be directed only to the Coaching Coordinator; </a:t>
            </a:r>
            <a:r>
              <a:rPr lang="en-US" sz="2600">
                <a:latin typeface="Arial"/>
                <a:ea typeface="Arial"/>
                <a:cs typeface="Arial"/>
                <a:sym typeface="Arial"/>
              </a:rPr>
              <a:t>no emails, texts, or etc. are to be sent directly between coaches and parents involving a complaint </a:t>
            </a:r>
            <a:endParaRPr sz="2600">
              <a:latin typeface="Arial"/>
              <a:ea typeface="Arial"/>
              <a:cs typeface="Arial"/>
              <a:sym typeface="Arial"/>
            </a:endParaRPr>
          </a:p>
          <a:p>
            <a:pPr indent="0" lvl="0" marL="0" rtl="0" algn="l">
              <a:lnSpc>
                <a:spcPct val="110000"/>
              </a:lnSpc>
              <a:spcBef>
                <a:spcPts val="1000"/>
              </a:spcBef>
              <a:spcAft>
                <a:spcPts val="0"/>
              </a:spcAft>
              <a:buSzPct val="67692"/>
              <a:buNone/>
            </a:pPr>
            <a:r>
              <a:rPr lang="en-US" sz="2600">
                <a:solidFill>
                  <a:srgbClr val="660000"/>
                </a:solidFill>
              </a:rPr>
              <a:t>● If NHA is fined for any poor parent behavior, the parent/family will be responsible for paying NHA back for said fine. </a:t>
            </a:r>
            <a:endParaRPr sz="2600">
              <a:solidFill>
                <a:srgbClr val="660000"/>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33" name="Shape 233"/>
        <p:cNvGrpSpPr/>
        <p:nvPr/>
      </p:nvGrpSpPr>
      <p:grpSpPr>
        <a:xfrm>
          <a:off x="0" y="0"/>
          <a:ext cx="0" cy="0"/>
          <a:chOff x="0" y="0"/>
          <a:chExt cx="0" cy="0"/>
        </a:xfrm>
      </p:grpSpPr>
      <p:pic>
        <p:nvPicPr>
          <p:cNvPr id="234" name="Google Shape;234;g2f8848353d4_0_42"/>
          <p:cNvPicPr preferRelativeResize="0"/>
          <p:nvPr/>
        </p:nvPicPr>
        <p:blipFill rotWithShape="1">
          <a:blip r:embed="rId4">
            <a:alphaModFix/>
          </a:blip>
          <a:srcRect b="0" l="0" r="0" t="0"/>
          <a:stretch/>
        </p:blipFill>
        <p:spPr>
          <a:xfrm>
            <a:off x="0" y="0"/>
            <a:ext cx="12192000" cy="6858000"/>
          </a:xfrm>
          <a:prstGeom prst="rect">
            <a:avLst/>
          </a:prstGeom>
          <a:noFill/>
          <a:ln>
            <a:noFill/>
          </a:ln>
        </p:spPr>
      </p:pic>
      <p:sp>
        <p:nvSpPr>
          <p:cNvPr id="235" name="Google Shape;235;g2f8848353d4_0_42"/>
          <p:cNvSpPr/>
          <p:nvPr/>
        </p:nvSpPr>
        <p:spPr>
          <a:xfrm>
            <a:off x="1" y="0"/>
            <a:ext cx="11979900" cy="6644100"/>
          </a:xfrm>
          <a:prstGeom prst="rect">
            <a:avLst/>
          </a:prstGeom>
          <a:blipFill rotWithShape="1">
            <a:blip r:embed="rId3">
              <a:alphaModFix/>
            </a:blip>
            <a:stretch>
              <a:fillRect b="0" l="0" r="0" t="0"/>
            </a:stretch>
          </a:blipFill>
          <a:ln>
            <a:noFill/>
          </a:ln>
          <a:effectLst>
            <a:outerShdw blurRad="98425" rotWithShape="0" algn="tl" dir="4380000" dist="76200">
              <a:srgbClr val="000000">
                <a:alpha val="6745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6" name="Google Shape;236;g2f8848353d4_0_42"/>
          <p:cNvSpPr/>
          <p:nvPr/>
        </p:nvSpPr>
        <p:spPr>
          <a:xfrm>
            <a:off x="-25397" y="0"/>
            <a:ext cx="11773291" cy="6419514"/>
          </a:xfrm>
          <a:custGeom>
            <a:rect b="b" l="l" r="r" t="t"/>
            <a:pathLst>
              <a:path extrusionOk="0" h="6419514" w="11773291">
                <a:moveTo>
                  <a:pt x="11750059" y="0"/>
                </a:moveTo>
                <a:lnTo>
                  <a:pt x="11773291" y="6419514"/>
                </a:lnTo>
                <a:lnTo>
                  <a:pt x="0" y="6411047"/>
                </a:lnTo>
              </a:path>
            </a:pathLst>
          </a:custGeom>
          <a:noFill/>
          <a:ln cap="flat" cmpd="sng" w="82550">
            <a:solidFill>
              <a:srgbClr val="7F7F7F"/>
            </a:solidFill>
            <a:prstDash val="solid"/>
            <a:miter lim="800000"/>
            <a:headEnd len="sm" w="sm" type="none"/>
            <a:tailEnd len="sm" w="sm" type="none"/>
          </a:ln>
        </p:spPr>
      </p:sp>
      <p:sp>
        <p:nvSpPr>
          <p:cNvPr id="237" name="Google Shape;237;g2f8848353d4_0_42"/>
          <p:cNvSpPr/>
          <p:nvPr/>
        </p:nvSpPr>
        <p:spPr>
          <a:xfrm>
            <a:off x="0" y="0"/>
            <a:ext cx="4654200" cy="6380700"/>
          </a:xfrm>
          <a:prstGeom prst="rect">
            <a:avLst/>
          </a:prstGeom>
          <a:gradFill>
            <a:gsLst>
              <a:gs pos="0">
                <a:schemeClr val="accent1"/>
              </a:gs>
              <a:gs pos="34000">
                <a:schemeClr val="accent1"/>
              </a:gs>
              <a:gs pos="100000">
                <a:srgbClr val="6E0809"/>
              </a:gs>
            </a:gsLst>
            <a:lin ang="8100019"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8" name="Google Shape;238;g2f8848353d4_0_42"/>
          <p:cNvSpPr txBox="1"/>
          <p:nvPr>
            <p:ph type="title"/>
          </p:nvPr>
        </p:nvSpPr>
        <p:spPr>
          <a:xfrm>
            <a:off x="115425" y="685800"/>
            <a:ext cx="4538700" cy="48471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FFFFFF"/>
              </a:buClr>
              <a:buSzPts val="4800"/>
              <a:buFont typeface="Impact"/>
              <a:buNone/>
            </a:pPr>
            <a:r>
              <a:rPr lang="en-US" sz="4800">
                <a:solidFill>
                  <a:srgbClr val="FFFFFF"/>
                </a:solidFill>
              </a:rPr>
              <a:t>Player:</a:t>
            </a:r>
            <a:endParaRPr sz="4800">
              <a:solidFill>
                <a:srgbClr val="FFFFFF"/>
              </a:solidFill>
            </a:endParaRPr>
          </a:p>
          <a:p>
            <a:pPr indent="0" lvl="0" marL="0" rtl="0" algn="ctr">
              <a:lnSpc>
                <a:spcPct val="90000"/>
              </a:lnSpc>
              <a:spcBef>
                <a:spcPts val="0"/>
              </a:spcBef>
              <a:spcAft>
                <a:spcPts val="0"/>
              </a:spcAft>
              <a:buClr>
                <a:srgbClr val="FFFFFF"/>
              </a:buClr>
              <a:buSzPts val="4800"/>
              <a:buFont typeface="Impact"/>
              <a:buNone/>
            </a:pPr>
            <a:r>
              <a:rPr lang="en-US" sz="4800">
                <a:solidFill>
                  <a:srgbClr val="FFFFFF"/>
                </a:solidFill>
              </a:rPr>
              <a:t>Code of Conduct</a:t>
            </a:r>
            <a:endParaRPr/>
          </a:p>
        </p:txBody>
      </p:sp>
      <p:sp>
        <p:nvSpPr>
          <p:cNvPr id="239" name="Google Shape;239;g2f8848353d4_0_42"/>
          <p:cNvSpPr txBox="1"/>
          <p:nvPr>
            <p:ph idx="1" type="body"/>
          </p:nvPr>
        </p:nvSpPr>
        <p:spPr>
          <a:xfrm>
            <a:off x="4775825" y="79400"/>
            <a:ext cx="6839100" cy="6090000"/>
          </a:xfrm>
          <a:prstGeom prst="rect">
            <a:avLst/>
          </a:prstGeom>
          <a:noFill/>
          <a:ln>
            <a:noFill/>
          </a:ln>
        </p:spPr>
        <p:txBody>
          <a:bodyPr anchorCtr="0" anchor="ctr" bIns="45700" lIns="91425" spcFirstLastPara="1" rIns="91425" wrap="square" tIns="45700">
            <a:normAutofit/>
          </a:bodyPr>
          <a:lstStyle/>
          <a:p>
            <a:pPr indent="0" lvl="0" marL="0" rtl="0" algn="l">
              <a:lnSpc>
                <a:spcPct val="110000"/>
              </a:lnSpc>
              <a:spcBef>
                <a:spcPts val="1000"/>
              </a:spcBef>
              <a:spcAft>
                <a:spcPts val="0"/>
              </a:spcAft>
              <a:buSzPts val="1760"/>
              <a:buNone/>
            </a:pPr>
            <a:r>
              <a:rPr lang="en-US" sz="2600"/>
              <a:t>● Work hard to improve your skills </a:t>
            </a:r>
            <a:endParaRPr sz="2600"/>
          </a:p>
          <a:p>
            <a:pPr indent="0" lvl="0" marL="0" rtl="0" algn="l">
              <a:lnSpc>
                <a:spcPct val="110000"/>
              </a:lnSpc>
              <a:spcBef>
                <a:spcPts val="1000"/>
              </a:spcBef>
              <a:spcAft>
                <a:spcPts val="0"/>
              </a:spcAft>
              <a:buSzPts val="1760"/>
              <a:buNone/>
            </a:pPr>
            <a:r>
              <a:rPr lang="en-US" sz="2600"/>
              <a:t>● Be a team player – get along with your teammates </a:t>
            </a:r>
            <a:endParaRPr sz="2600"/>
          </a:p>
          <a:p>
            <a:pPr indent="0" lvl="0" marL="0" rtl="0" algn="l">
              <a:lnSpc>
                <a:spcPct val="110000"/>
              </a:lnSpc>
              <a:spcBef>
                <a:spcPts val="1000"/>
              </a:spcBef>
              <a:spcAft>
                <a:spcPts val="0"/>
              </a:spcAft>
              <a:buSzPts val="1760"/>
              <a:buNone/>
            </a:pPr>
            <a:r>
              <a:rPr lang="en-US" sz="2600"/>
              <a:t>● Learn teamwork, sportsmanship and discipline </a:t>
            </a:r>
            <a:endParaRPr sz="2600"/>
          </a:p>
          <a:p>
            <a:pPr indent="0" lvl="0" marL="0" rtl="0" algn="l">
              <a:lnSpc>
                <a:spcPct val="110000"/>
              </a:lnSpc>
              <a:spcBef>
                <a:spcPts val="1000"/>
              </a:spcBef>
              <a:spcAft>
                <a:spcPts val="0"/>
              </a:spcAft>
              <a:buSzPts val="1760"/>
              <a:buNone/>
            </a:pPr>
            <a:r>
              <a:rPr lang="en-US" sz="2600"/>
              <a:t>● Be on time </a:t>
            </a:r>
            <a:endParaRPr sz="2600"/>
          </a:p>
          <a:p>
            <a:pPr indent="0" lvl="0" marL="0" rtl="0" algn="l">
              <a:lnSpc>
                <a:spcPct val="110000"/>
              </a:lnSpc>
              <a:spcBef>
                <a:spcPts val="1000"/>
              </a:spcBef>
              <a:spcAft>
                <a:spcPts val="0"/>
              </a:spcAft>
              <a:buSzPts val="1760"/>
              <a:buNone/>
            </a:pPr>
            <a:r>
              <a:rPr lang="en-US" sz="2600"/>
              <a:t>● Learn the rules and play by them; always be a good sport </a:t>
            </a:r>
            <a:endParaRPr sz="2600"/>
          </a:p>
          <a:p>
            <a:pPr indent="0" lvl="0" marL="0" rtl="0" algn="l">
              <a:lnSpc>
                <a:spcPct val="110000"/>
              </a:lnSpc>
              <a:spcBef>
                <a:spcPts val="1000"/>
              </a:spcBef>
              <a:spcAft>
                <a:spcPts val="0"/>
              </a:spcAft>
              <a:buSzPts val="1760"/>
              <a:buNone/>
            </a:pPr>
            <a:r>
              <a:rPr lang="en-US" sz="2600"/>
              <a:t>● Respect your coach, your teammates, your parents, opponents and officials </a:t>
            </a:r>
            <a:endParaRPr sz="2600"/>
          </a:p>
          <a:p>
            <a:pPr indent="0" lvl="0" marL="0" rtl="0" algn="l">
              <a:lnSpc>
                <a:spcPct val="110000"/>
              </a:lnSpc>
              <a:spcBef>
                <a:spcPts val="1000"/>
              </a:spcBef>
              <a:spcAft>
                <a:spcPts val="0"/>
              </a:spcAft>
              <a:buSzPts val="1760"/>
              <a:buNone/>
            </a:pPr>
            <a:r>
              <a:rPr lang="en-US" sz="2600"/>
              <a:t>● Never argue with an official’s decision</a:t>
            </a:r>
            <a:endParaRPr sz="2600"/>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43" name="Shape 243"/>
        <p:cNvGrpSpPr/>
        <p:nvPr/>
      </p:nvGrpSpPr>
      <p:grpSpPr>
        <a:xfrm>
          <a:off x="0" y="0"/>
          <a:ext cx="0" cy="0"/>
          <a:chOff x="0" y="0"/>
          <a:chExt cx="0" cy="0"/>
        </a:xfrm>
      </p:grpSpPr>
      <p:pic>
        <p:nvPicPr>
          <p:cNvPr id="244" name="Google Shape;244;g2f8848353d4_0_52"/>
          <p:cNvPicPr preferRelativeResize="0"/>
          <p:nvPr/>
        </p:nvPicPr>
        <p:blipFill rotWithShape="1">
          <a:blip r:embed="rId4">
            <a:alphaModFix/>
          </a:blip>
          <a:srcRect b="0" l="0" r="0" t="0"/>
          <a:stretch/>
        </p:blipFill>
        <p:spPr>
          <a:xfrm>
            <a:off x="0" y="0"/>
            <a:ext cx="12192000" cy="6858000"/>
          </a:xfrm>
          <a:prstGeom prst="rect">
            <a:avLst/>
          </a:prstGeom>
          <a:noFill/>
          <a:ln>
            <a:noFill/>
          </a:ln>
        </p:spPr>
      </p:pic>
      <p:sp>
        <p:nvSpPr>
          <p:cNvPr id="245" name="Google Shape;245;g2f8848353d4_0_52"/>
          <p:cNvSpPr/>
          <p:nvPr/>
        </p:nvSpPr>
        <p:spPr>
          <a:xfrm>
            <a:off x="1" y="0"/>
            <a:ext cx="11979900" cy="6644100"/>
          </a:xfrm>
          <a:prstGeom prst="rect">
            <a:avLst/>
          </a:prstGeom>
          <a:blipFill rotWithShape="1">
            <a:blip r:embed="rId3">
              <a:alphaModFix/>
            </a:blip>
            <a:stretch>
              <a:fillRect b="0" l="0" r="0" t="0"/>
            </a:stretch>
          </a:blipFill>
          <a:ln>
            <a:noFill/>
          </a:ln>
          <a:effectLst>
            <a:outerShdw blurRad="98425" rotWithShape="0" algn="tl" dir="4380000" dist="76200">
              <a:srgbClr val="000000">
                <a:alpha val="6745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6" name="Google Shape;246;g2f8848353d4_0_52"/>
          <p:cNvSpPr/>
          <p:nvPr/>
        </p:nvSpPr>
        <p:spPr>
          <a:xfrm>
            <a:off x="-25397" y="0"/>
            <a:ext cx="11773291" cy="6419514"/>
          </a:xfrm>
          <a:custGeom>
            <a:rect b="b" l="l" r="r" t="t"/>
            <a:pathLst>
              <a:path extrusionOk="0" h="6419514" w="11773291">
                <a:moveTo>
                  <a:pt x="11750059" y="0"/>
                </a:moveTo>
                <a:lnTo>
                  <a:pt x="11773291" y="6419514"/>
                </a:lnTo>
                <a:lnTo>
                  <a:pt x="0" y="6411047"/>
                </a:lnTo>
              </a:path>
            </a:pathLst>
          </a:custGeom>
          <a:noFill/>
          <a:ln cap="flat" cmpd="sng" w="82550">
            <a:solidFill>
              <a:srgbClr val="7F7F7F"/>
            </a:solidFill>
            <a:prstDash val="solid"/>
            <a:miter lim="800000"/>
            <a:headEnd len="sm" w="sm" type="none"/>
            <a:tailEnd len="sm" w="sm" type="none"/>
          </a:ln>
        </p:spPr>
      </p:sp>
      <p:sp>
        <p:nvSpPr>
          <p:cNvPr id="247" name="Google Shape;247;g2f8848353d4_0_52"/>
          <p:cNvSpPr/>
          <p:nvPr/>
        </p:nvSpPr>
        <p:spPr>
          <a:xfrm>
            <a:off x="0" y="0"/>
            <a:ext cx="4654200" cy="6380700"/>
          </a:xfrm>
          <a:prstGeom prst="rect">
            <a:avLst/>
          </a:prstGeom>
          <a:gradFill>
            <a:gsLst>
              <a:gs pos="0">
                <a:schemeClr val="accent1"/>
              </a:gs>
              <a:gs pos="34000">
                <a:schemeClr val="accent1"/>
              </a:gs>
              <a:gs pos="100000">
                <a:srgbClr val="6E0809"/>
              </a:gs>
            </a:gsLst>
            <a:lin ang="8100019"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8" name="Google Shape;248;g2f8848353d4_0_52"/>
          <p:cNvSpPr txBox="1"/>
          <p:nvPr>
            <p:ph type="title"/>
          </p:nvPr>
        </p:nvSpPr>
        <p:spPr>
          <a:xfrm>
            <a:off x="115425" y="685800"/>
            <a:ext cx="4538700" cy="48471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FFFFFF"/>
              </a:buClr>
              <a:buSzPts val="4800"/>
              <a:buFont typeface="Impact"/>
              <a:buNone/>
            </a:pPr>
            <a:r>
              <a:rPr lang="en-US" sz="4800">
                <a:solidFill>
                  <a:srgbClr val="FFFFFF"/>
                </a:solidFill>
              </a:rPr>
              <a:t>Misbehavior will NOT be tolerated</a:t>
            </a:r>
            <a:endParaRPr/>
          </a:p>
        </p:txBody>
      </p:sp>
      <p:sp>
        <p:nvSpPr>
          <p:cNvPr id="249" name="Google Shape;249;g2f8848353d4_0_52"/>
          <p:cNvSpPr txBox="1"/>
          <p:nvPr>
            <p:ph idx="1" type="body"/>
          </p:nvPr>
        </p:nvSpPr>
        <p:spPr>
          <a:xfrm>
            <a:off x="4775825" y="79400"/>
            <a:ext cx="6839100" cy="6090000"/>
          </a:xfrm>
          <a:prstGeom prst="rect">
            <a:avLst/>
          </a:prstGeom>
          <a:noFill/>
          <a:ln>
            <a:noFill/>
          </a:ln>
        </p:spPr>
        <p:txBody>
          <a:bodyPr anchorCtr="0" anchor="ctr" bIns="45700" lIns="91425" spcFirstLastPara="1" rIns="91425" wrap="square" tIns="45700">
            <a:normAutofit fontScale="70000" lnSpcReduction="20000"/>
          </a:bodyPr>
          <a:lstStyle/>
          <a:p>
            <a:pPr indent="0" lvl="0" marL="0" rtl="0" algn="l">
              <a:lnSpc>
                <a:spcPct val="110000"/>
              </a:lnSpc>
              <a:spcBef>
                <a:spcPts val="1000"/>
              </a:spcBef>
              <a:spcAft>
                <a:spcPts val="0"/>
              </a:spcAft>
              <a:buSzPct val="67692"/>
              <a:buNone/>
            </a:pPr>
            <a:r>
              <a:rPr lang="en-US" sz="2600" u="sng"/>
              <a:t>BOTTOM LINE: </a:t>
            </a:r>
            <a:r>
              <a:rPr lang="en-US" sz="2600"/>
              <a:t>We are ALL representing the NHA - be your best - ALWAYS!</a:t>
            </a:r>
            <a:endParaRPr sz="2600"/>
          </a:p>
          <a:p>
            <a:pPr indent="0" lvl="0" marL="0" rtl="0" algn="l">
              <a:lnSpc>
                <a:spcPct val="110000"/>
              </a:lnSpc>
              <a:spcBef>
                <a:spcPts val="1000"/>
              </a:spcBef>
              <a:spcAft>
                <a:spcPts val="0"/>
              </a:spcAft>
              <a:buSzPct val="67692"/>
              <a:buNone/>
            </a:pPr>
            <a:r>
              <a:rPr lang="en-US" sz="2600"/>
              <a:t>NHA will not tolerate any of the following behaviors, and anyone exhibiting any of these behaviors should be reported to the appropriate Official, Coach, Team Manager or Level Coordinator, or to any NHA Board Member: </a:t>
            </a:r>
            <a:endParaRPr sz="2600"/>
          </a:p>
          <a:p>
            <a:pPr indent="0" lvl="0" marL="0" rtl="0" algn="l">
              <a:lnSpc>
                <a:spcPct val="110000"/>
              </a:lnSpc>
              <a:spcBef>
                <a:spcPts val="1000"/>
              </a:spcBef>
              <a:spcAft>
                <a:spcPts val="0"/>
              </a:spcAft>
              <a:buSzPct val="67692"/>
              <a:buNone/>
            </a:pPr>
            <a:r>
              <a:rPr lang="en-US" sz="2600"/>
              <a:t>● Swearing at anyone </a:t>
            </a:r>
            <a:endParaRPr sz="2600"/>
          </a:p>
          <a:p>
            <a:pPr indent="0" lvl="0" marL="0" rtl="0" algn="l">
              <a:lnSpc>
                <a:spcPct val="110000"/>
              </a:lnSpc>
              <a:spcBef>
                <a:spcPts val="1000"/>
              </a:spcBef>
              <a:spcAft>
                <a:spcPts val="0"/>
              </a:spcAft>
              <a:buSzPct val="67692"/>
              <a:buNone/>
            </a:pPr>
            <a:r>
              <a:rPr lang="en-US" sz="2600"/>
              <a:t>● Violating NHA, MHA, or USA Hockey rules Page - 31 </a:t>
            </a:r>
            <a:endParaRPr sz="2600"/>
          </a:p>
          <a:p>
            <a:pPr indent="0" lvl="0" marL="0" rtl="0" algn="l">
              <a:lnSpc>
                <a:spcPct val="110000"/>
              </a:lnSpc>
              <a:spcBef>
                <a:spcPts val="1000"/>
              </a:spcBef>
              <a:spcAft>
                <a:spcPts val="0"/>
              </a:spcAft>
              <a:buSzPct val="67692"/>
              <a:buNone/>
            </a:pPr>
            <a:r>
              <a:rPr lang="en-US" sz="2600"/>
              <a:t>● Fighting or dangerous horseplay </a:t>
            </a:r>
            <a:endParaRPr sz="2600"/>
          </a:p>
          <a:p>
            <a:pPr indent="0" lvl="0" marL="0" rtl="0" algn="l">
              <a:lnSpc>
                <a:spcPct val="110000"/>
              </a:lnSpc>
              <a:spcBef>
                <a:spcPts val="1000"/>
              </a:spcBef>
              <a:spcAft>
                <a:spcPts val="0"/>
              </a:spcAft>
              <a:buSzPct val="67692"/>
              <a:buNone/>
            </a:pPr>
            <a:r>
              <a:rPr lang="en-US" sz="2600"/>
              <a:t>● Damage to property of others. </a:t>
            </a:r>
            <a:endParaRPr sz="2600"/>
          </a:p>
          <a:p>
            <a:pPr indent="0" lvl="0" marL="0" rtl="0" algn="l">
              <a:lnSpc>
                <a:spcPct val="110000"/>
              </a:lnSpc>
              <a:spcBef>
                <a:spcPts val="1000"/>
              </a:spcBef>
              <a:spcAft>
                <a:spcPts val="0"/>
              </a:spcAft>
              <a:buSzPct val="67692"/>
              <a:buNone/>
            </a:pPr>
            <a:r>
              <a:rPr lang="en-US" sz="2600"/>
              <a:t>● Any threatening or physical behavior towards a coach, another player, parent, or official will result in immediate suspension for player or parent. The offending individual will not be able to return to any event until that individual (and parent if a minor) appears before the disciplinary committee at which time the consequences will be determined. </a:t>
            </a:r>
            <a:endParaRPr sz="2600"/>
          </a:p>
          <a:p>
            <a:pPr indent="0" lvl="0" marL="0" rtl="0" algn="l">
              <a:lnSpc>
                <a:spcPct val="110000"/>
              </a:lnSpc>
              <a:spcBef>
                <a:spcPts val="1000"/>
              </a:spcBef>
              <a:spcAft>
                <a:spcPts val="0"/>
              </a:spcAft>
              <a:buSzPct val="60990"/>
              <a:buNone/>
            </a:pPr>
            <a:r>
              <a:rPr lang="en-US" sz="2885" u="sng"/>
              <a:t>Officials, Coaches, Team Managers and NHA Board Members have the responsibility and authority to ask that a player, coach, spectator or other individual be removed or be asked to leave an activity because of unacceptable behavior</a:t>
            </a:r>
            <a:endParaRPr sz="2885" u="sng"/>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4" name="Shape 254"/>
        <p:cNvGrpSpPr/>
        <p:nvPr/>
      </p:nvGrpSpPr>
      <p:grpSpPr>
        <a:xfrm>
          <a:off x="0" y="0"/>
          <a:ext cx="0" cy="0"/>
          <a:chOff x="0" y="0"/>
          <a:chExt cx="0" cy="0"/>
        </a:xfrm>
      </p:grpSpPr>
      <p:sp>
        <p:nvSpPr>
          <p:cNvPr id="255" name="Google Shape;255;g2f9d9db61a3_0_0"/>
          <p:cNvSpPr txBox="1"/>
          <p:nvPr>
            <p:ph type="title"/>
          </p:nvPr>
        </p:nvSpPr>
        <p:spPr>
          <a:xfrm>
            <a:off x="685801" y="685800"/>
            <a:ext cx="10396800" cy="1152000"/>
          </a:xfrm>
          <a:prstGeom prst="rect">
            <a:avLst/>
          </a:prstGeom>
        </p:spPr>
        <p:txBody>
          <a:bodyPr anchorCtr="0" anchor="ctr" bIns="45700" lIns="91425" spcFirstLastPara="1" rIns="91425" wrap="square" tIns="45700">
            <a:normAutofit fontScale="90000"/>
          </a:bodyPr>
          <a:lstStyle/>
          <a:p>
            <a:pPr indent="0" lvl="0" marL="0" rtl="0" algn="ctr">
              <a:lnSpc>
                <a:spcPct val="100000"/>
              </a:lnSpc>
              <a:spcBef>
                <a:spcPts val="0"/>
              </a:spcBef>
              <a:spcAft>
                <a:spcPts val="0"/>
              </a:spcAft>
              <a:buClr>
                <a:schemeClr val="dk1"/>
              </a:buClr>
              <a:buSzPct val="27500"/>
              <a:buFont typeface="Arial"/>
              <a:buNone/>
            </a:pPr>
            <a:r>
              <a:rPr b="1" lang="en-US" sz="4000">
                <a:solidFill>
                  <a:schemeClr val="dk1"/>
                </a:solidFill>
                <a:highlight>
                  <a:schemeClr val="lt1"/>
                </a:highlight>
                <a:latin typeface="Roboto Slab"/>
                <a:ea typeface="Roboto Slab"/>
                <a:cs typeface="Roboto Slab"/>
                <a:sym typeface="Roboto Slab"/>
              </a:rPr>
              <a:t>Northfield Hockey Assn &amp; Northfield Skating School </a:t>
            </a:r>
            <a:endParaRPr b="1" sz="4000">
              <a:solidFill>
                <a:schemeClr val="dk1"/>
              </a:solidFill>
              <a:highlight>
                <a:schemeClr val="lt1"/>
              </a:highlight>
              <a:latin typeface="Roboto Slab"/>
              <a:ea typeface="Roboto Slab"/>
              <a:cs typeface="Roboto Slab"/>
              <a:sym typeface="Roboto Slab"/>
            </a:endParaRPr>
          </a:p>
          <a:p>
            <a:pPr indent="0" lvl="0" marL="0" rtl="0" algn="l">
              <a:spcBef>
                <a:spcPts val="0"/>
              </a:spcBef>
              <a:spcAft>
                <a:spcPts val="0"/>
              </a:spcAft>
              <a:buNone/>
            </a:pPr>
            <a:r>
              <a:t/>
            </a:r>
            <a:endParaRPr/>
          </a:p>
        </p:txBody>
      </p:sp>
      <p:sp>
        <p:nvSpPr>
          <p:cNvPr id="256" name="Google Shape;256;g2f9d9db61a3_0_0"/>
          <p:cNvSpPr txBox="1"/>
          <p:nvPr>
            <p:ph idx="1" type="body"/>
          </p:nvPr>
        </p:nvSpPr>
        <p:spPr>
          <a:xfrm>
            <a:off x="685800" y="2063396"/>
            <a:ext cx="10394700" cy="3311100"/>
          </a:xfrm>
          <a:prstGeom prst="rect">
            <a:avLst/>
          </a:prstGeom>
        </p:spPr>
        <p:txBody>
          <a:bodyPr anchorCtr="0" anchor="ctr" bIns="45700" lIns="91425" spcFirstLastPara="1" rIns="91425" wrap="square" tIns="45700">
            <a:normAutofit/>
          </a:bodyPr>
          <a:lstStyle/>
          <a:p>
            <a:pPr indent="0" lvl="0" marL="0" rtl="0" algn="ctr">
              <a:lnSpc>
                <a:spcPct val="100000"/>
              </a:lnSpc>
              <a:spcBef>
                <a:spcPts val="0"/>
              </a:spcBef>
              <a:spcAft>
                <a:spcPts val="0"/>
              </a:spcAft>
              <a:buNone/>
            </a:pPr>
            <a:r>
              <a:rPr lang="en-US" sz="2900">
                <a:solidFill>
                  <a:srgbClr val="8BC34A"/>
                </a:solidFill>
                <a:latin typeface="Roboto Slab"/>
                <a:ea typeface="Roboto Slab"/>
                <a:cs typeface="Roboto Slab"/>
                <a:sym typeface="Roboto Slab"/>
              </a:rPr>
              <a:t>Technical Power Skating Clinics</a:t>
            </a:r>
            <a:endParaRPr sz="2900">
              <a:solidFill>
                <a:srgbClr val="8BC34A"/>
              </a:solidFill>
              <a:latin typeface="Roboto Slab"/>
              <a:ea typeface="Roboto Slab"/>
              <a:cs typeface="Roboto Slab"/>
              <a:sym typeface="Roboto Slab"/>
            </a:endParaRPr>
          </a:p>
          <a:p>
            <a:pPr indent="0" lvl="0" marL="0" rtl="0" algn="ctr">
              <a:lnSpc>
                <a:spcPct val="100000"/>
              </a:lnSpc>
              <a:spcBef>
                <a:spcPts val="0"/>
              </a:spcBef>
              <a:spcAft>
                <a:spcPts val="0"/>
              </a:spcAft>
              <a:buNone/>
            </a:pPr>
            <a:r>
              <a:t/>
            </a:r>
            <a:endParaRPr sz="4000">
              <a:solidFill>
                <a:srgbClr val="FFFFFF"/>
              </a:solidFill>
              <a:latin typeface="Roboto Slab"/>
              <a:ea typeface="Roboto Slab"/>
              <a:cs typeface="Roboto Slab"/>
              <a:sym typeface="Roboto Slab"/>
            </a:endParaRPr>
          </a:p>
          <a:p>
            <a:pPr indent="0" lvl="0" marL="0" rtl="0" algn="ctr">
              <a:lnSpc>
                <a:spcPct val="100000"/>
              </a:lnSpc>
              <a:spcBef>
                <a:spcPts val="0"/>
              </a:spcBef>
              <a:spcAft>
                <a:spcPts val="0"/>
              </a:spcAft>
              <a:buNone/>
            </a:pPr>
            <a:r>
              <a:t/>
            </a:r>
            <a:endParaRPr sz="4000">
              <a:solidFill>
                <a:srgbClr val="FFFFFF"/>
              </a:solidFill>
              <a:latin typeface="Roboto Slab"/>
              <a:ea typeface="Roboto Slab"/>
              <a:cs typeface="Roboto Slab"/>
              <a:sym typeface="Roboto Slab"/>
            </a:endParaRPr>
          </a:p>
          <a:p>
            <a:pPr indent="0" lvl="0" marL="0" rtl="0" algn="l">
              <a:spcBef>
                <a:spcPts val="1000"/>
              </a:spcBef>
              <a:spcAft>
                <a:spcPts val="0"/>
              </a:spcAft>
              <a:buNone/>
            </a:pPr>
            <a:r>
              <a:t/>
            </a:r>
            <a:endParaRPr/>
          </a:p>
        </p:txBody>
      </p:sp>
    </p:spTree>
  </p:cSld>
  <p:clrMapOvr>
    <a:masterClrMapping/>
  </p:clrMapOvr>
</p:sld>
</file>

<file path=ppt/theme/theme1.xml><?xml version="1.0" encoding="utf-8"?>
<a:theme xmlns:a="http://schemas.openxmlformats.org/drawingml/2006/main" xmlns:r="http://schemas.openxmlformats.org/officeDocument/2006/relationships" name="Main Event">
  <a:themeElements>
    <a:clrScheme name="Main Event">
      <a:dk1>
        <a:srgbClr val="000000"/>
      </a:dk1>
      <a:lt1>
        <a:srgbClr val="FFFFFF"/>
      </a:lt1>
      <a:dk2>
        <a:srgbClr val="424242"/>
      </a:dk2>
      <a:lt2>
        <a:srgbClr val="C8C8C8"/>
      </a:lt2>
      <a:accent1>
        <a:srgbClr val="B80E0F"/>
      </a:accent1>
      <a:accent2>
        <a:srgbClr val="A6987D"/>
      </a:accent2>
      <a:accent3>
        <a:srgbClr val="7F9A71"/>
      </a:accent3>
      <a:accent4>
        <a:srgbClr val="64969F"/>
      </a:accent4>
      <a:accent5>
        <a:srgbClr val="9B75B2"/>
      </a:accent5>
      <a:accent6>
        <a:srgbClr val="80737A"/>
      </a:accent6>
      <a:hlink>
        <a:srgbClr val="F21213"/>
      </a:hlink>
      <a:folHlink>
        <a:srgbClr val="B6A39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Main Event">
  <a:themeElements>
    <a:clrScheme name="Main Event">
      <a:dk1>
        <a:srgbClr val="000000"/>
      </a:dk1>
      <a:lt1>
        <a:srgbClr val="FFFFFF"/>
      </a:lt1>
      <a:dk2>
        <a:srgbClr val="424242"/>
      </a:dk2>
      <a:lt2>
        <a:srgbClr val="C8C8C8"/>
      </a:lt2>
      <a:accent1>
        <a:srgbClr val="B80E0F"/>
      </a:accent1>
      <a:accent2>
        <a:srgbClr val="A6987D"/>
      </a:accent2>
      <a:accent3>
        <a:srgbClr val="7F9A71"/>
      </a:accent3>
      <a:accent4>
        <a:srgbClr val="64969F"/>
      </a:accent4>
      <a:accent5>
        <a:srgbClr val="9B75B2"/>
      </a:accent5>
      <a:accent6>
        <a:srgbClr val="80737A"/>
      </a:accent6>
      <a:hlink>
        <a:srgbClr val="F21213"/>
      </a:hlink>
      <a:folHlink>
        <a:srgbClr val="B6A39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2021-10-12T18:29:54Z</dcterms:created>
  <dc:creator>Annie Hauskins</dc:creator>
</cp:coreProperties>
</file>