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5" r:id="rId2"/>
  </p:sldMasterIdLst>
  <p:notesMasterIdLst>
    <p:notesMasterId r:id="rId25"/>
  </p:notesMasterIdLst>
  <p:sldIdLst>
    <p:sldId id="267" r:id="rId3"/>
    <p:sldId id="281" r:id="rId4"/>
    <p:sldId id="290" r:id="rId5"/>
    <p:sldId id="269" r:id="rId6"/>
    <p:sldId id="289" r:id="rId7"/>
    <p:sldId id="282" r:id="rId8"/>
    <p:sldId id="283" r:id="rId9"/>
    <p:sldId id="288" r:id="rId10"/>
    <p:sldId id="284" r:id="rId11"/>
    <p:sldId id="286" r:id="rId12"/>
    <p:sldId id="287" r:id="rId13"/>
    <p:sldId id="270" r:id="rId14"/>
    <p:sldId id="271" r:id="rId15"/>
    <p:sldId id="272" r:id="rId16"/>
    <p:sldId id="274" r:id="rId17"/>
    <p:sldId id="273" r:id="rId18"/>
    <p:sldId id="259" r:id="rId19"/>
    <p:sldId id="261" r:id="rId20"/>
    <p:sldId id="258" r:id="rId21"/>
    <p:sldId id="278" r:id="rId22"/>
    <p:sldId id="268" r:id="rId23"/>
    <p:sldId id="279" r:id="rId2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90794F-D6F8-4C4A-9B02-2C8D336DDE28}" v="27" dt="2025-08-28T23:41:10.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51" autoAdjust="0"/>
    <p:restoredTop sz="94660"/>
  </p:normalViewPr>
  <p:slideViewPr>
    <p:cSldViewPr>
      <p:cViewPr varScale="1">
        <p:scale>
          <a:sx n="105" d="100"/>
          <a:sy n="105" d="100"/>
        </p:scale>
        <p:origin x="192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ustice,Christine" userId="b5127331-37d6-40b4-bdf7-30814aa5fbff" providerId="ADAL" clId="{ED8707A1-0961-4589-846E-E316DA9278E4}"/>
    <pc:docChg chg="undo custSel modSld">
      <pc:chgData name="Eustice,Christine" userId="b5127331-37d6-40b4-bdf7-30814aa5fbff" providerId="ADAL" clId="{ED8707A1-0961-4589-846E-E316DA9278E4}" dt="2025-08-28T23:41:57.622" v="1227" actId="1076"/>
      <pc:docMkLst>
        <pc:docMk/>
      </pc:docMkLst>
      <pc:sldChg chg="modSp mod">
        <pc:chgData name="Eustice,Christine" userId="b5127331-37d6-40b4-bdf7-30814aa5fbff" providerId="ADAL" clId="{ED8707A1-0961-4589-846E-E316DA9278E4}" dt="2025-08-28T01:15:30.436" v="180" actId="13926"/>
        <pc:sldMkLst>
          <pc:docMk/>
          <pc:sldMk cId="3622267126" sldId="259"/>
        </pc:sldMkLst>
        <pc:spChg chg="mod">
          <ac:chgData name="Eustice,Christine" userId="b5127331-37d6-40b4-bdf7-30814aa5fbff" providerId="ADAL" clId="{ED8707A1-0961-4589-846E-E316DA9278E4}" dt="2025-08-28T01:15:30.436" v="180" actId="13926"/>
          <ac:spMkLst>
            <pc:docMk/>
            <pc:sldMk cId="3622267126" sldId="259"/>
            <ac:spMk id="109" creationId="{00000000-0000-0000-0000-000000000000}"/>
          </ac:spMkLst>
        </pc:spChg>
      </pc:sldChg>
      <pc:sldChg chg="modSp mod">
        <pc:chgData name="Eustice,Christine" userId="b5127331-37d6-40b4-bdf7-30814aa5fbff" providerId="ADAL" clId="{ED8707A1-0961-4589-846E-E316DA9278E4}" dt="2025-08-28T00:59:23.779" v="52" actId="20577"/>
        <pc:sldMkLst>
          <pc:docMk/>
          <pc:sldMk cId="3538261014" sldId="267"/>
        </pc:sldMkLst>
        <pc:spChg chg="mod">
          <ac:chgData name="Eustice,Christine" userId="b5127331-37d6-40b4-bdf7-30814aa5fbff" providerId="ADAL" clId="{ED8707A1-0961-4589-846E-E316DA9278E4}" dt="2025-08-28T00:59:23.779" v="52" actId="20577"/>
          <ac:spMkLst>
            <pc:docMk/>
            <pc:sldMk cId="3538261014" sldId="267"/>
            <ac:spMk id="3" creationId="{7A1BF2DE-53F0-469C-B730-B77DC7990CF6}"/>
          </ac:spMkLst>
        </pc:spChg>
      </pc:sldChg>
      <pc:sldChg chg="addSp modSp mod">
        <pc:chgData name="Eustice,Christine" userId="b5127331-37d6-40b4-bdf7-30814aa5fbff" providerId="ADAL" clId="{ED8707A1-0961-4589-846E-E316DA9278E4}" dt="2025-08-28T23:17:38.487" v="1161" actId="1076"/>
        <pc:sldMkLst>
          <pc:docMk/>
          <pc:sldMk cId="373576291" sldId="268"/>
        </pc:sldMkLst>
        <pc:spChg chg="mod">
          <ac:chgData name="Eustice,Christine" userId="b5127331-37d6-40b4-bdf7-30814aa5fbff" providerId="ADAL" clId="{ED8707A1-0961-4589-846E-E316DA9278E4}" dt="2025-08-28T01:41:06.021" v="1048" actId="1076"/>
          <ac:spMkLst>
            <pc:docMk/>
            <pc:sldMk cId="373576291" sldId="268"/>
            <ac:spMk id="3" creationId="{9CA07BD2-D702-47E3-838B-B806976B53F5}"/>
          </ac:spMkLst>
        </pc:spChg>
        <pc:spChg chg="mod">
          <ac:chgData name="Eustice,Christine" userId="b5127331-37d6-40b4-bdf7-30814aa5fbff" providerId="ADAL" clId="{ED8707A1-0961-4589-846E-E316DA9278E4}" dt="2025-08-28T01:34:59.686" v="931" actId="1076"/>
          <ac:spMkLst>
            <pc:docMk/>
            <pc:sldMk cId="373576291" sldId="268"/>
            <ac:spMk id="132" creationId="{85523AAF-8404-4D2D-9CAB-934A7D01D1F9}"/>
          </ac:spMkLst>
        </pc:spChg>
        <pc:picChg chg="add mod">
          <ac:chgData name="Eustice,Christine" userId="b5127331-37d6-40b4-bdf7-30814aa5fbff" providerId="ADAL" clId="{ED8707A1-0961-4589-846E-E316DA9278E4}" dt="2025-08-28T23:17:38.487" v="1161" actId="1076"/>
          <ac:picMkLst>
            <pc:docMk/>
            <pc:sldMk cId="373576291" sldId="268"/>
            <ac:picMk id="5" creationId="{74D09524-7F85-FD74-18AC-8920843CCD21}"/>
          </ac:picMkLst>
        </pc:picChg>
      </pc:sldChg>
      <pc:sldChg chg="modNotesTx">
        <pc:chgData name="Eustice,Christine" userId="b5127331-37d6-40b4-bdf7-30814aa5fbff" providerId="ADAL" clId="{ED8707A1-0961-4589-846E-E316DA9278E4}" dt="2025-08-28T01:13:22.225" v="177" actId="20577"/>
        <pc:sldMkLst>
          <pc:docMk/>
          <pc:sldMk cId="1285880086" sldId="271"/>
        </pc:sldMkLst>
      </pc:sldChg>
      <pc:sldChg chg="addSp modSp mod">
        <pc:chgData name="Eustice,Christine" userId="b5127331-37d6-40b4-bdf7-30814aa5fbff" providerId="ADAL" clId="{ED8707A1-0961-4589-846E-E316DA9278E4}" dt="2025-08-28T23:41:57.622" v="1227" actId="1076"/>
        <pc:sldMkLst>
          <pc:docMk/>
          <pc:sldMk cId="3356358669" sldId="273"/>
        </pc:sldMkLst>
        <pc:spChg chg="mod">
          <ac:chgData name="Eustice,Christine" userId="b5127331-37d6-40b4-bdf7-30814aa5fbff" providerId="ADAL" clId="{ED8707A1-0961-4589-846E-E316DA9278E4}" dt="2025-08-28T23:40:09.253" v="1177" actId="1076"/>
          <ac:spMkLst>
            <pc:docMk/>
            <pc:sldMk cId="3356358669" sldId="273"/>
            <ac:spMk id="2" creationId="{558741ED-5F6E-4B54-8B8C-10702A6C3E1A}"/>
          </ac:spMkLst>
        </pc:spChg>
        <pc:spChg chg="mod">
          <ac:chgData name="Eustice,Christine" userId="b5127331-37d6-40b4-bdf7-30814aa5fbff" providerId="ADAL" clId="{ED8707A1-0961-4589-846E-E316DA9278E4}" dt="2025-08-28T23:39:56.437" v="1175" actId="14100"/>
          <ac:spMkLst>
            <pc:docMk/>
            <pc:sldMk cId="3356358669" sldId="273"/>
            <ac:spMk id="3" creationId="{8A568E1B-D41B-44B4-8C96-9F16CD2F97B8}"/>
          </ac:spMkLst>
        </pc:spChg>
        <pc:spChg chg="add mod">
          <ac:chgData name="Eustice,Christine" userId="b5127331-37d6-40b4-bdf7-30814aa5fbff" providerId="ADAL" clId="{ED8707A1-0961-4589-846E-E316DA9278E4}" dt="2025-08-28T23:41:57.622" v="1227" actId="1076"/>
          <ac:spMkLst>
            <pc:docMk/>
            <pc:sldMk cId="3356358669" sldId="273"/>
            <ac:spMk id="7" creationId="{B273BC7F-FCA2-E5C0-CE9C-A51A88B3F4A2}"/>
          </ac:spMkLst>
        </pc:spChg>
        <pc:picChg chg="mod">
          <ac:chgData name="Eustice,Christine" userId="b5127331-37d6-40b4-bdf7-30814aa5fbff" providerId="ADAL" clId="{ED8707A1-0961-4589-846E-E316DA9278E4}" dt="2025-08-28T23:38:17.305" v="1173" actId="1076"/>
          <ac:picMkLst>
            <pc:docMk/>
            <pc:sldMk cId="3356358669" sldId="273"/>
            <ac:picMk id="4" creationId="{3941FE64-B435-4C36-A24A-AF8F16E262B9}"/>
          </ac:picMkLst>
        </pc:picChg>
        <pc:picChg chg="add mod">
          <ac:chgData name="Eustice,Christine" userId="b5127331-37d6-40b4-bdf7-30814aa5fbff" providerId="ADAL" clId="{ED8707A1-0961-4589-846E-E316DA9278E4}" dt="2025-08-28T23:40:34.605" v="1181" actId="1076"/>
          <ac:picMkLst>
            <pc:docMk/>
            <pc:sldMk cId="3356358669" sldId="273"/>
            <ac:picMk id="6" creationId="{7800C1AD-4E6D-DF97-5096-FF7B8890002A}"/>
          </ac:picMkLst>
        </pc:picChg>
      </pc:sldChg>
      <pc:sldChg chg="modSp mod">
        <pc:chgData name="Eustice,Christine" userId="b5127331-37d6-40b4-bdf7-30814aa5fbff" providerId="ADAL" clId="{ED8707A1-0961-4589-846E-E316DA9278E4}" dt="2025-08-28T01:39:46.087" v="1033" actId="20577"/>
        <pc:sldMkLst>
          <pc:docMk/>
          <pc:sldMk cId="238888195" sldId="278"/>
        </pc:sldMkLst>
        <pc:spChg chg="mod">
          <ac:chgData name="Eustice,Christine" userId="b5127331-37d6-40b4-bdf7-30814aa5fbff" providerId="ADAL" clId="{ED8707A1-0961-4589-846E-E316DA9278E4}" dt="2025-08-28T01:23:34.333" v="494" actId="20577"/>
          <ac:spMkLst>
            <pc:docMk/>
            <pc:sldMk cId="238888195" sldId="278"/>
            <ac:spMk id="2" creationId="{00000000-0000-0000-0000-000000000000}"/>
          </ac:spMkLst>
        </pc:spChg>
        <pc:spChg chg="mod">
          <ac:chgData name="Eustice,Christine" userId="b5127331-37d6-40b4-bdf7-30814aa5fbff" providerId="ADAL" clId="{ED8707A1-0961-4589-846E-E316DA9278E4}" dt="2025-08-28T01:39:46.087" v="1033" actId="20577"/>
          <ac:spMkLst>
            <pc:docMk/>
            <pc:sldMk cId="238888195" sldId="278"/>
            <ac:spMk id="3" creationId="{00000000-0000-0000-0000-000000000000}"/>
          </ac:spMkLst>
        </pc:spChg>
      </pc:sldChg>
      <pc:sldChg chg="modSp mod">
        <pc:chgData name="Eustice,Christine" userId="b5127331-37d6-40b4-bdf7-30814aa5fbff" providerId="ADAL" clId="{ED8707A1-0961-4589-846E-E316DA9278E4}" dt="2025-08-28T01:32:05.220" v="926" actId="20577"/>
        <pc:sldMkLst>
          <pc:docMk/>
          <pc:sldMk cId="3766696945" sldId="279"/>
        </pc:sldMkLst>
        <pc:spChg chg="mod">
          <ac:chgData name="Eustice,Christine" userId="b5127331-37d6-40b4-bdf7-30814aa5fbff" providerId="ADAL" clId="{ED8707A1-0961-4589-846E-E316DA9278E4}" dt="2025-08-28T01:32:05.220" v="926" actId="20577"/>
          <ac:spMkLst>
            <pc:docMk/>
            <pc:sldMk cId="3766696945" sldId="279"/>
            <ac:spMk id="3" creationId="{9CA07BD2-D702-47E3-838B-B806976B53F5}"/>
          </ac:spMkLst>
        </pc:spChg>
      </pc:sldChg>
      <pc:sldChg chg="modSp mod">
        <pc:chgData name="Eustice,Christine" userId="b5127331-37d6-40b4-bdf7-30814aa5fbff" providerId="ADAL" clId="{ED8707A1-0961-4589-846E-E316DA9278E4}" dt="2025-08-28T01:01:05.866" v="55" actId="313"/>
        <pc:sldMkLst>
          <pc:docMk/>
          <pc:sldMk cId="3248915467" sldId="281"/>
        </pc:sldMkLst>
        <pc:spChg chg="mod">
          <ac:chgData name="Eustice,Christine" userId="b5127331-37d6-40b4-bdf7-30814aa5fbff" providerId="ADAL" clId="{ED8707A1-0961-4589-846E-E316DA9278E4}" dt="2025-08-28T01:01:05.866" v="55" actId="313"/>
          <ac:spMkLst>
            <pc:docMk/>
            <pc:sldMk cId="3248915467" sldId="281"/>
            <ac:spMk id="3" creationId="{7A1BF2DE-53F0-469C-B730-B77DC7990CF6}"/>
          </ac:spMkLst>
        </pc:spChg>
      </pc:sldChg>
      <pc:sldChg chg="modSp mod modNotesTx">
        <pc:chgData name="Eustice,Christine" userId="b5127331-37d6-40b4-bdf7-30814aa5fbff" providerId="ADAL" clId="{ED8707A1-0961-4589-846E-E316DA9278E4}" dt="2025-08-28T23:12:27.723" v="1155" actId="14100"/>
        <pc:sldMkLst>
          <pc:docMk/>
          <pc:sldMk cId="3789541008" sldId="283"/>
        </pc:sldMkLst>
        <pc:spChg chg="mod">
          <ac:chgData name="Eustice,Christine" userId="b5127331-37d6-40b4-bdf7-30814aa5fbff" providerId="ADAL" clId="{ED8707A1-0961-4589-846E-E316DA9278E4}" dt="2025-08-28T23:12:27.723" v="1155" actId="14100"/>
          <ac:spMkLst>
            <pc:docMk/>
            <pc:sldMk cId="3789541008" sldId="283"/>
            <ac:spMk id="3" creationId="{D8D8D6B2-DDDF-8538-5692-762B05FDBD2C}"/>
          </ac:spMkLst>
        </pc:spChg>
      </pc:sldChg>
      <pc:sldChg chg="modNotesTx">
        <pc:chgData name="Eustice,Christine" userId="b5127331-37d6-40b4-bdf7-30814aa5fbff" providerId="ADAL" clId="{ED8707A1-0961-4589-846E-E316DA9278E4}" dt="2025-08-28T01:11:02.259" v="145" actId="20577"/>
        <pc:sldMkLst>
          <pc:docMk/>
          <pc:sldMk cId="2169743508" sldId="289"/>
        </pc:sldMkLst>
      </pc:sldChg>
    </pc:docChg>
  </pc:docChgLst>
  <pc:docChgLst>
    <pc:chgData name="Eustice,Christine" userId="b5127331-37d6-40b4-bdf7-30814aa5fbff" providerId="ADAL" clId="{4990794F-D6F8-4C4A-9B02-2C8D336DDE28}"/>
    <pc:docChg chg="undo custSel addSld delSld modSld sldOrd">
      <pc:chgData name="Eustice,Christine" userId="b5127331-37d6-40b4-bdf7-30814aa5fbff" providerId="ADAL" clId="{4990794F-D6F8-4C4A-9B02-2C8D336DDE28}" dt="2025-08-27T20:02:32.076" v="4144" actId="6549"/>
      <pc:docMkLst>
        <pc:docMk/>
      </pc:docMkLst>
      <pc:sldChg chg="modSp mod">
        <pc:chgData name="Eustice,Christine" userId="b5127331-37d6-40b4-bdf7-30814aa5fbff" providerId="ADAL" clId="{4990794F-D6F8-4C4A-9B02-2C8D336DDE28}" dt="2025-08-27T18:30:52.365" v="3854" actId="20577"/>
        <pc:sldMkLst>
          <pc:docMk/>
          <pc:sldMk cId="847787494" sldId="258"/>
        </pc:sldMkLst>
        <pc:spChg chg="mod">
          <ac:chgData name="Eustice,Christine" userId="b5127331-37d6-40b4-bdf7-30814aa5fbff" providerId="ADAL" clId="{4990794F-D6F8-4C4A-9B02-2C8D336DDE28}" dt="2025-08-27T18:30:52.365" v="3854" actId="20577"/>
          <ac:spMkLst>
            <pc:docMk/>
            <pc:sldMk cId="847787494" sldId="258"/>
            <ac:spMk id="3" creationId="{00000000-0000-0000-0000-000000000000}"/>
          </ac:spMkLst>
        </pc:spChg>
      </pc:sldChg>
      <pc:sldChg chg="modSp mod">
        <pc:chgData name="Eustice,Christine" userId="b5127331-37d6-40b4-bdf7-30814aa5fbff" providerId="ADAL" clId="{4990794F-D6F8-4C4A-9B02-2C8D336DDE28}" dt="2025-08-27T18:28:46.558" v="3850" actId="20577"/>
        <pc:sldMkLst>
          <pc:docMk/>
          <pc:sldMk cId="3622267126" sldId="259"/>
        </pc:sldMkLst>
        <pc:spChg chg="mod">
          <ac:chgData name="Eustice,Christine" userId="b5127331-37d6-40b4-bdf7-30814aa5fbff" providerId="ADAL" clId="{4990794F-D6F8-4C4A-9B02-2C8D336DDE28}" dt="2025-08-27T18:28:46.558" v="3850" actId="20577"/>
          <ac:spMkLst>
            <pc:docMk/>
            <pc:sldMk cId="3622267126" sldId="259"/>
            <ac:spMk id="109" creationId="{00000000-0000-0000-0000-000000000000}"/>
          </ac:spMkLst>
        </pc:spChg>
      </pc:sldChg>
      <pc:sldChg chg="modSp mod">
        <pc:chgData name="Eustice,Christine" userId="b5127331-37d6-40b4-bdf7-30814aa5fbff" providerId="ADAL" clId="{4990794F-D6F8-4C4A-9B02-2C8D336DDE28}" dt="2025-08-27T18:10:12.159" v="3642" actId="20577"/>
        <pc:sldMkLst>
          <pc:docMk/>
          <pc:sldMk cId="3538261014" sldId="267"/>
        </pc:sldMkLst>
        <pc:spChg chg="mod">
          <ac:chgData name="Eustice,Christine" userId="b5127331-37d6-40b4-bdf7-30814aa5fbff" providerId="ADAL" clId="{4990794F-D6F8-4C4A-9B02-2C8D336DDE28}" dt="2025-08-27T18:10:12.159" v="3642" actId="20577"/>
          <ac:spMkLst>
            <pc:docMk/>
            <pc:sldMk cId="3538261014" sldId="267"/>
            <ac:spMk id="3" creationId="{7A1BF2DE-53F0-469C-B730-B77DC7990CF6}"/>
          </ac:spMkLst>
        </pc:spChg>
        <pc:spChg chg="mod">
          <ac:chgData name="Eustice,Christine" userId="b5127331-37d6-40b4-bdf7-30814aa5fbff" providerId="ADAL" clId="{4990794F-D6F8-4C4A-9B02-2C8D336DDE28}" dt="2025-08-27T17:51:48.844" v="3263" actId="5793"/>
          <ac:spMkLst>
            <pc:docMk/>
            <pc:sldMk cId="3538261014" sldId="267"/>
            <ac:spMk id="4" creationId="{87392BE0-B7B2-49F6-BF4E-56E6AF513C40}"/>
          </ac:spMkLst>
        </pc:spChg>
      </pc:sldChg>
      <pc:sldChg chg="modSp mod">
        <pc:chgData name="Eustice,Christine" userId="b5127331-37d6-40b4-bdf7-30814aa5fbff" providerId="ADAL" clId="{4990794F-D6F8-4C4A-9B02-2C8D336DDE28}" dt="2025-08-26T13:40:12.088" v="3261" actId="20577"/>
        <pc:sldMkLst>
          <pc:docMk/>
          <pc:sldMk cId="373576291" sldId="268"/>
        </pc:sldMkLst>
        <pc:spChg chg="mod">
          <ac:chgData name="Eustice,Christine" userId="b5127331-37d6-40b4-bdf7-30814aa5fbff" providerId="ADAL" clId="{4990794F-D6F8-4C4A-9B02-2C8D336DDE28}" dt="2025-08-26T13:39:25.170" v="3174" actId="20577"/>
          <ac:spMkLst>
            <pc:docMk/>
            <pc:sldMk cId="373576291" sldId="268"/>
            <ac:spMk id="3" creationId="{9CA07BD2-D702-47E3-838B-B806976B53F5}"/>
          </ac:spMkLst>
        </pc:spChg>
        <pc:spChg chg="mod">
          <ac:chgData name="Eustice,Christine" userId="b5127331-37d6-40b4-bdf7-30814aa5fbff" providerId="ADAL" clId="{4990794F-D6F8-4C4A-9B02-2C8D336DDE28}" dt="2025-08-26T13:40:12.088" v="3261" actId="20577"/>
          <ac:spMkLst>
            <pc:docMk/>
            <pc:sldMk cId="373576291" sldId="268"/>
            <ac:spMk id="132" creationId="{85523AAF-8404-4D2D-9CAB-934A7D01D1F9}"/>
          </ac:spMkLst>
        </pc:spChg>
      </pc:sldChg>
      <pc:sldChg chg="modSp mod">
        <pc:chgData name="Eustice,Christine" userId="b5127331-37d6-40b4-bdf7-30814aa5fbff" providerId="ADAL" clId="{4990794F-D6F8-4C4A-9B02-2C8D336DDE28}" dt="2025-08-27T18:26:41.951" v="3847" actId="33524"/>
        <pc:sldMkLst>
          <pc:docMk/>
          <pc:sldMk cId="901295362" sldId="270"/>
        </pc:sldMkLst>
        <pc:spChg chg="mod">
          <ac:chgData name="Eustice,Christine" userId="b5127331-37d6-40b4-bdf7-30814aa5fbff" providerId="ADAL" clId="{4990794F-D6F8-4C4A-9B02-2C8D336DDE28}" dt="2025-08-27T18:26:41.951" v="3847" actId="33524"/>
          <ac:spMkLst>
            <pc:docMk/>
            <pc:sldMk cId="901295362" sldId="270"/>
            <ac:spMk id="3" creationId="{8A568E1B-D41B-44B4-8C96-9F16CD2F97B8}"/>
          </ac:spMkLst>
        </pc:spChg>
      </pc:sldChg>
      <pc:sldChg chg="modSp mod">
        <pc:chgData name="Eustice,Christine" userId="b5127331-37d6-40b4-bdf7-30814aa5fbff" providerId="ADAL" clId="{4990794F-D6F8-4C4A-9B02-2C8D336DDE28}" dt="2025-08-26T13:33:11.034" v="2778" actId="20577"/>
        <pc:sldMkLst>
          <pc:docMk/>
          <pc:sldMk cId="1285880086" sldId="271"/>
        </pc:sldMkLst>
        <pc:spChg chg="mod">
          <ac:chgData name="Eustice,Christine" userId="b5127331-37d6-40b4-bdf7-30814aa5fbff" providerId="ADAL" clId="{4990794F-D6F8-4C4A-9B02-2C8D336DDE28}" dt="2025-08-26T13:33:11.034" v="2778" actId="20577"/>
          <ac:spMkLst>
            <pc:docMk/>
            <pc:sldMk cId="1285880086" sldId="271"/>
            <ac:spMk id="3" creationId="{8A568E1B-D41B-44B4-8C96-9F16CD2F97B8}"/>
          </ac:spMkLst>
        </pc:spChg>
      </pc:sldChg>
      <pc:sldChg chg="modSp mod">
        <pc:chgData name="Eustice,Christine" userId="b5127331-37d6-40b4-bdf7-30814aa5fbff" providerId="ADAL" clId="{4990794F-D6F8-4C4A-9B02-2C8D336DDE28}" dt="2025-08-26T13:33:26.243" v="2780" actId="20577"/>
        <pc:sldMkLst>
          <pc:docMk/>
          <pc:sldMk cId="3221500617" sldId="272"/>
        </pc:sldMkLst>
        <pc:spChg chg="mod">
          <ac:chgData name="Eustice,Christine" userId="b5127331-37d6-40b4-bdf7-30814aa5fbff" providerId="ADAL" clId="{4990794F-D6F8-4C4A-9B02-2C8D336DDE28}" dt="2025-08-26T13:33:26.243" v="2780" actId="20577"/>
          <ac:spMkLst>
            <pc:docMk/>
            <pc:sldMk cId="3221500617" sldId="272"/>
            <ac:spMk id="3" creationId="{8A568E1B-D41B-44B4-8C96-9F16CD2F97B8}"/>
          </ac:spMkLst>
        </pc:spChg>
      </pc:sldChg>
      <pc:sldChg chg="modSp mod">
        <pc:chgData name="Eustice,Christine" userId="b5127331-37d6-40b4-bdf7-30814aa5fbff" providerId="ADAL" clId="{4990794F-D6F8-4C4A-9B02-2C8D336DDE28}" dt="2025-08-20T19:53:57.764" v="1989" actId="1076"/>
        <pc:sldMkLst>
          <pc:docMk/>
          <pc:sldMk cId="3356358669" sldId="273"/>
        </pc:sldMkLst>
        <pc:spChg chg="mod">
          <ac:chgData name="Eustice,Christine" userId="b5127331-37d6-40b4-bdf7-30814aa5fbff" providerId="ADAL" clId="{4990794F-D6F8-4C4A-9B02-2C8D336DDE28}" dt="2025-08-20T19:53:57.764" v="1989" actId="1076"/>
          <ac:spMkLst>
            <pc:docMk/>
            <pc:sldMk cId="3356358669" sldId="273"/>
            <ac:spMk id="2" creationId="{558741ED-5F6E-4B54-8B8C-10702A6C3E1A}"/>
          </ac:spMkLst>
        </pc:spChg>
        <pc:spChg chg="mod">
          <ac:chgData name="Eustice,Christine" userId="b5127331-37d6-40b4-bdf7-30814aa5fbff" providerId="ADAL" clId="{4990794F-D6F8-4C4A-9B02-2C8D336DDE28}" dt="2025-08-20T19:53:45.367" v="1987" actId="255"/>
          <ac:spMkLst>
            <pc:docMk/>
            <pc:sldMk cId="3356358669" sldId="273"/>
            <ac:spMk id="3" creationId="{8A568E1B-D41B-44B4-8C96-9F16CD2F97B8}"/>
          </ac:spMkLst>
        </pc:spChg>
      </pc:sldChg>
      <pc:sldChg chg="modSp mod">
        <pc:chgData name="Eustice,Christine" userId="b5127331-37d6-40b4-bdf7-30814aa5fbff" providerId="ADAL" clId="{4990794F-D6F8-4C4A-9B02-2C8D336DDE28}" dt="2025-08-26T13:34:48.250" v="2833" actId="20577"/>
        <pc:sldMkLst>
          <pc:docMk/>
          <pc:sldMk cId="3907566187" sldId="274"/>
        </pc:sldMkLst>
        <pc:spChg chg="mod">
          <ac:chgData name="Eustice,Christine" userId="b5127331-37d6-40b4-bdf7-30814aa5fbff" providerId="ADAL" clId="{4990794F-D6F8-4C4A-9B02-2C8D336DDE28}" dt="2025-08-26T13:34:48.250" v="2833" actId="20577"/>
          <ac:spMkLst>
            <pc:docMk/>
            <pc:sldMk cId="3907566187" sldId="274"/>
            <ac:spMk id="3" creationId="{8A568E1B-D41B-44B4-8C96-9F16CD2F97B8}"/>
          </ac:spMkLst>
        </pc:spChg>
        <pc:picChg chg="mod">
          <ac:chgData name="Eustice,Christine" userId="b5127331-37d6-40b4-bdf7-30814aa5fbff" providerId="ADAL" clId="{4990794F-D6F8-4C4A-9B02-2C8D336DDE28}" dt="2025-08-26T13:34:19.123" v="2786" actId="1076"/>
          <ac:picMkLst>
            <pc:docMk/>
            <pc:sldMk cId="3907566187" sldId="274"/>
            <ac:picMk id="4" creationId="{13953620-70F4-4800-AC10-821208B00FCF}"/>
          </ac:picMkLst>
        </pc:picChg>
      </pc:sldChg>
      <pc:sldChg chg="modSp mod">
        <pc:chgData name="Eustice,Christine" userId="b5127331-37d6-40b4-bdf7-30814aa5fbff" providerId="ADAL" clId="{4990794F-D6F8-4C4A-9B02-2C8D336DDE28}" dt="2025-08-27T20:02:32.076" v="4144" actId="6549"/>
        <pc:sldMkLst>
          <pc:docMk/>
          <pc:sldMk cId="238888195" sldId="278"/>
        </pc:sldMkLst>
        <pc:spChg chg="mod">
          <ac:chgData name="Eustice,Christine" userId="b5127331-37d6-40b4-bdf7-30814aa5fbff" providerId="ADAL" clId="{4990794F-D6F8-4C4A-9B02-2C8D336DDE28}" dt="2025-08-27T20:02:32.076" v="4144" actId="6549"/>
          <ac:spMkLst>
            <pc:docMk/>
            <pc:sldMk cId="238888195" sldId="278"/>
            <ac:spMk id="3" creationId="{00000000-0000-0000-0000-000000000000}"/>
          </ac:spMkLst>
        </pc:spChg>
      </pc:sldChg>
      <pc:sldChg chg="addSp modSp mod">
        <pc:chgData name="Eustice,Christine" userId="b5127331-37d6-40b4-bdf7-30814aa5fbff" providerId="ADAL" clId="{4990794F-D6F8-4C4A-9B02-2C8D336DDE28}" dt="2025-08-27T18:22:32.129" v="3699" actId="14100"/>
        <pc:sldMkLst>
          <pc:docMk/>
          <pc:sldMk cId="3248915467" sldId="281"/>
        </pc:sldMkLst>
        <pc:spChg chg="mod">
          <ac:chgData name="Eustice,Christine" userId="b5127331-37d6-40b4-bdf7-30814aa5fbff" providerId="ADAL" clId="{4990794F-D6F8-4C4A-9B02-2C8D336DDE28}" dt="2025-08-27T18:09:45.872" v="3600" actId="20577"/>
          <ac:spMkLst>
            <pc:docMk/>
            <pc:sldMk cId="3248915467" sldId="281"/>
            <ac:spMk id="2" creationId="{CE9F0300-92C1-46E0-83BA-2359682C1665}"/>
          </ac:spMkLst>
        </pc:spChg>
        <pc:spChg chg="mod">
          <ac:chgData name="Eustice,Christine" userId="b5127331-37d6-40b4-bdf7-30814aa5fbff" providerId="ADAL" clId="{4990794F-D6F8-4C4A-9B02-2C8D336DDE28}" dt="2025-08-27T18:22:22.933" v="3698" actId="113"/>
          <ac:spMkLst>
            <pc:docMk/>
            <pc:sldMk cId="3248915467" sldId="281"/>
            <ac:spMk id="3" creationId="{7A1BF2DE-53F0-469C-B730-B77DC7990CF6}"/>
          </ac:spMkLst>
        </pc:spChg>
        <pc:spChg chg="mod">
          <ac:chgData name="Eustice,Christine" userId="b5127331-37d6-40b4-bdf7-30814aa5fbff" providerId="ADAL" clId="{4990794F-D6F8-4C4A-9B02-2C8D336DDE28}" dt="2025-08-27T18:22:32.129" v="3699" actId="14100"/>
          <ac:spMkLst>
            <pc:docMk/>
            <pc:sldMk cId="3248915467" sldId="281"/>
            <ac:spMk id="4" creationId="{87392BE0-B7B2-49F6-BF4E-56E6AF513C40}"/>
          </ac:spMkLst>
        </pc:spChg>
        <pc:spChg chg="add">
          <ac:chgData name="Eustice,Christine" userId="b5127331-37d6-40b4-bdf7-30814aa5fbff" providerId="ADAL" clId="{4990794F-D6F8-4C4A-9B02-2C8D336DDE28}" dt="2025-08-27T17:54:25.737" v="3264"/>
          <ac:spMkLst>
            <pc:docMk/>
            <pc:sldMk cId="3248915467" sldId="281"/>
            <ac:spMk id="5" creationId="{B656C4A6-7F40-DB89-91DA-028BD4A9F4ED}"/>
          </ac:spMkLst>
        </pc:spChg>
        <pc:spChg chg="add mod">
          <ac:chgData name="Eustice,Christine" userId="b5127331-37d6-40b4-bdf7-30814aa5fbff" providerId="ADAL" clId="{4990794F-D6F8-4C4A-9B02-2C8D336DDE28}" dt="2025-08-27T17:54:33.425" v="3266"/>
          <ac:spMkLst>
            <pc:docMk/>
            <pc:sldMk cId="3248915467" sldId="281"/>
            <ac:spMk id="6" creationId="{7AB0DA8A-F3CF-1BC5-397D-0EE41A18FC64}"/>
          </ac:spMkLst>
        </pc:spChg>
        <pc:spChg chg="add mod">
          <ac:chgData name="Eustice,Christine" userId="b5127331-37d6-40b4-bdf7-30814aa5fbff" providerId="ADAL" clId="{4990794F-D6F8-4C4A-9B02-2C8D336DDE28}" dt="2025-08-27T17:56:31.934" v="3376" actId="1076"/>
          <ac:spMkLst>
            <pc:docMk/>
            <pc:sldMk cId="3248915467" sldId="281"/>
            <ac:spMk id="8" creationId="{3D82EAFE-5BED-F111-BA54-7631F0B057BE}"/>
          </ac:spMkLst>
        </pc:spChg>
        <pc:picChg chg="mod">
          <ac:chgData name="Eustice,Christine" userId="b5127331-37d6-40b4-bdf7-30814aa5fbff" providerId="ADAL" clId="{4990794F-D6F8-4C4A-9B02-2C8D336DDE28}" dt="2025-08-27T18:22:15.840" v="3697" actId="1076"/>
          <ac:picMkLst>
            <pc:docMk/>
            <pc:sldMk cId="3248915467" sldId="281"/>
            <ac:picMk id="7" creationId="{5681DA8E-5E84-DB1E-2BE3-F54FFFDD1618}"/>
          </ac:picMkLst>
        </pc:picChg>
        <pc:picChg chg="add mod">
          <ac:chgData name="Eustice,Christine" userId="b5127331-37d6-40b4-bdf7-30814aa5fbff" providerId="ADAL" clId="{4990794F-D6F8-4C4A-9B02-2C8D336DDE28}" dt="2025-08-27T18:22:13.429" v="3696" actId="1076"/>
          <ac:picMkLst>
            <pc:docMk/>
            <pc:sldMk cId="3248915467" sldId="281"/>
            <ac:picMk id="9" creationId="{011A797B-5E0C-FE08-524C-C69CE55B6DF8}"/>
          </ac:picMkLst>
        </pc:picChg>
      </pc:sldChg>
      <pc:sldChg chg="modSp add mod">
        <pc:chgData name="Eustice,Christine" userId="b5127331-37d6-40b4-bdf7-30814aa5fbff" providerId="ADAL" clId="{4990794F-D6F8-4C4A-9B02-2C8D336DDE28}" dt="2025-08-20T19:27:52.756" v="1382" actId="255"/>
        <pc:sldMkLst>
          <pc:docMk/>
          <pc:sldMk cId="944188665" sldId="282"/>
        </pc:sldMkLst>
        <pc:spChg chg="mod">
          <ac:chgData name="Eustice,Christine" userId="b5127331-37d6-40b4-bdf7-30814aa5fbff" providerId="ADAL" clId="{4990794F-D6F8-4C4A-9B02-2C8D336DDE28}" dt="2025-08-20T13:55:27.154" v="179" actId="20577"/>
          <ac:spMkLst>
            <pc:docMk/>
            <pc:sldMk cId="944188665" sldId="282"/>
            <ac:spMk id="2" creationId="{A5CC8A5B-CF4B-B3E9-5EA9-3DFA1965E3C7}"/>
          </ac:spMkLst>
        </pc:spChg>
        <pc:spChg chg="mod">
          <ac:chgData name="Eustice,Christine" userId="b5127331-37d6-40b4-bdf7-30814aa5fbff" providerId="ADAL" clId="{4990794F-D6F8-4C4A-9B02-2C8D336DDE28}" dt="2025-08-20T19:27:52.756" v="1382" actId="255"/>
          <ac:spMkLst>
            <pc:docMk/>
            <pc:sldMk cId="944188665" sldId="282"/>
            <ac:spMk id="3" creationId="{CA608657-BFC8-8B1C-F011-3DC939B60A7E}"/>
          </ac:spMkLst>
        </pc:spChg>
        <pc:picChg chg="mod">
          <ac:chgData name="Eustice,Christine" userId="b5127331-37d6-40b4-bdf7-30814aa5fbff" providerId="ADAL" clId="{4990794F-D6F8-4C4A-9B02-2C8D336DDE28}" dt="2025-08-20T15:09:12.289" v="981" actId="14100"/>
          <ac:picMkLst>
            <pc:docMk/>
            <pc:sldMk cId="944188665" sldId="282"/>
            <ac:picMk id="5" creationId="{B8DA177E-16C0-BDD9-5A80-2ED4E2F62C66}"/>
          </ac:picMkLst>
        </pc:picChg>
      </pc:sldChg>
      <pc:sldChg chg="modSp add mod">
        <pc:chgData name="Eustice,Christine" userId="b5127331-37d6-40b4-bdf7-30814aa5fbff" providerId="ADAL" clId="{4990794F-D6F8-4C4A-9B02-2C8D336DDE28}" dt="2025-08-26T13:21:41.284" v="2198" actId="27636"/>
        <pc:sldMkLst>
          <pc:docMk/>
          <pc:sldMk cId="3789541008" sldId="283"/>
        </pc:sldMkLst>
        <pc:spChg chg="mod">
          <ac:chgData name="Eustice,Christine" userId="b5127331-37d6-40b4-bdf7-30814aa5fbff" providerId="ADAL" clId="{4990794F-D6F8-4C4A-9B02-2C8D336DDE28}" dt="2025-08-26T13:21:41.284" v="2198" actId="27636"/>
          <ac:spMkLst>
            <pc:docMk/>
            <pc:sldMk cId="3789541008" sldId="283"/>
            <ac:spMk id="3" creationId="{D8D8D6B2-DDDF-8538-5692-762B05FDBD2C}"/>
          </ac:spMkLst>
        </pc:spChg>
        <pc:picChg chg="mod">
          <ac:chgData name="Eustice,Christine" userId="b5127331-37d6-40b4-bdf7-30814aa5fbff" providerId="ADAL" clId="{4990794F-D6F8-4C4A-9B02-2C8D336DDE28}" dt="2025-08-20T15:12:10.007" v="996" actId="14826"/>
          <ac:picMkLst>
            <pc:docMk/>
            <pc:sldMk cId="3789541008" sldId="283"/>
            <ac:picMk id="5" creationId="{F1488A16-5180-3679-8E59-60326E6CB3D8}"/>
          </ac:picMkLst>
        </pc:picChg>
      </pc:sldChg>
      <pc:sldChg chg="modSp add mod ord">
        <pc:chgData name="Eustice,Christine" userId="b5127331-37d6-40b4-bdf7-30814aa5fbff" providerId="ADAL" clId="{4990794F-D6F8-4C4A-9B02-2C8D336DDE28}" dt="2025-08-20T19:37:00.468" v="1604" actId="20577"/>
        <pc:sldMkLst>
          <pc:docMk/>
          <pc:sldMk cId="3718048803" sldId="284"/>
        </pc:sldMkLst>
        <pc:spChg chg="mod">
          <ac:chgData name="Eustice,Christine" userId="b5127331-37d6-40b4-bdf7-30814aa5fbff" providerId="ADAL" clId="{4990794F-D6F8-4C4A-9B02-2C8D336DDE28}" dt="2025-08-20T19:37:00.468" v="1604" actId="20577"/>
          <ac:spMkLst>
            <pc:docMk/>
            <pc:sldMk cId="3718048803" sldId="284"/>
            <ac:spMk id="3" creationId="{ED0EE71E-B80C-A58C-A94D-F4BEABD7F606}"/>
          </ac:spMkLst>
        </pc:spChg>
        <pc:picChg chg="mod">
          <ac:chgData name="Eustice,Christine" userId="b5127331-37d6-40b4-bdf7-30814aa5fbff" providerId="ADAL" clId="{4990794F-D6F8-4C4A-9B02-2C8D336DDE28}" dt="2025-08-20T19:35:37.240" v="1585" actId="1076"/>
          <ac:picMkLst>
            <pc:docMk/>
            <pc:sldMk cId="3718048803" sldId="284"/>
            <ac:picMk id="5" creationId="{8BB6D1DF-BE9A-D3A1-6183-0DAFB40237A8}"/>
          </ac:picMkLst>
        </pc:picChg>
      </pc:sldChg>
      <pc:sldChg chg="modSp add del mod">
        <pc:chgData name="Eustice,Christine" userId="b5127331-37d6-40b4-bdf7-30814aa5fbff" providerId="ADAL" clId="{4990794F-D6F8-4C4A-9B02-2C8D336DDE28}" dt="2025-08-20T18:11:59.382" v="1290" actId="2696"/>
        <pc:sldMkLst>
          <pc:docMk/>
          <pc:sldMk cId="3389826366" sldId="285"/>
        </pc:sldMkLst>
      </pc:sldChg>
      <pc:sldChg chg="modSp add mod">
        <pc:chgData name="Eustice,Christine" userId="b5127331-37d6-40b4-bdf7-30814aa5fbff" providerId="ADAL" clId="{4990794F-D6F8-4C4A-9B02-2C8D336DDE28}" dt="2025-08-20T19:42:41.754" v="1637"/>
        <pc:sldMkLst>
          <pc:docMk/>
          <pc:sldMk cId="3290877225" sldId="286"/>
        </pc:sldMkLst>
        <pc:spChg chg="mod">
          <ac:chgData name="Eustice,Christine" userId="b5127331-37d6-40b4-bdf7-30814aa5fbff" providerId="ADAL" clId="{4990794F-D6F8-4C4A-9B02-2C8D336DDE28}" dt="2025-08-20T19:42:41.754" v="1637"/>
          <ac:spMkLst>
            <pc:docMk/>
            <pc:sldMk cId="3290877225" sldId="286"/>
            <ac:spMk id="3" creationId="{D0FB7FC8-F7F4-1A2E-EE96-90DC51F11230}"/>
          </ac:spMkLst>
        </pc:spChg>
        <pc:picChg chg="mod">
          <ac:chgData name="Eustice,Christine" userId="b5127331-37d6-40b4-bdf7-30814aa5fbff" providerId="ADAL" clId="{4990794F-D6F8-4C4A-9B02-2C8D336DDE28}" dt="2025-08-20T19:41:48.716" v="1618" actId="14100"/>
          <ac:picMkLst>
            <pc:docMk/>
            <pc:sldMk cId="3290877225" sldId="286"/>
            <ac:picMk id="5" creationId="{79624840-1EB1-7A46-C88C-8E770DB5C394}"/>
          </ac:picMkLst>
        </pc:picChg>
      </pc:sldChg>
      <pc:sldChg chg="addSp modSp add mod">
        <pc:chgData name="Eustice,Christine" userId="b5127331-37d6-40b4-bdf7-30814aa5fbff" providerId="ADAL" clId="{4990794F-D6F8-4C4A-9B02-2C8D336DDE28}" dt="2025-08-20T19:46:18.001" v="1664" actId="27636"/>
        <pc:sldMkLst>
          <pc:docMk/>
          <pc:sldMk cId="2983931229" sldId="287"/>
        </pc:sldMkLst>
        <pc:spChg chg="mod">
          <ac:chgData name="Eustice,Christine" userId="b5127331-37d6-40b4-bdf7-30814aa5fbff" providerId="ADAL" clId="{4990794F-D6F8-4C4A-9B02-2C8D336DDE28}" dt="2025-08-20T19:46:18.001" v="1664" actId="27636"/>
          <ac:spMkLst>
            <pc:docMk/>
            <pc:sldMk cId="2983931229" sldId="287"/>
            <ac:spMk id="3" creationId="{162AFFF2-93F1-FF22-43A7-A4E49C6BDBBC}"/>
          </ac:spMkLst>
        </pc:spChg>
        <pc:picChg chg="mod">
          <ac:chgData name="Eustice,Christine" userId="b5127331-37d6-40b4-bdf7-30814aa5fbff" providerId="ADAL" clId="{4990794F-D6F8-4C4A-9B02-2C8D336DDE28}" dt="2025-08-20T19:45:38.594" v="1652" actId="1076"/>
          <ac:picMkLst>
            <pc:docMk/>
            <pc:sldMk cId="2983931229" sldId="287"/>
            <ac:picMk id="5" creationId="{BA161A3A-7B84-F267-A068-9DC00FC110FA}"/>
          </ac:picMkLst>
        </pc:picChg>
        <pc:picChg chg="add mod">
          <ac:chgData name="Eustice,Christine" userId="b5127331-37d6-40b4-bdf7-30814aa5fbff" providerId="ADAL" clId="{4990794F-D6F8-4C4A-9B02-2C8D336DDE28}" dt="2025-08-20T19:45:34.830" v="1651" actId="1076"/>
          <ac:picMkLst>
            <pc:docMk/>
            <pc:sldMk cId="2983931229" sldId="287"/>
            <ac:picMk id="6" creationId="{3776315D-9372-18D8-CAA6-C608C99360C8}"/>
          </ac:picMkLst>
        </pc:picChg>
      </pc:sldChg>
      <pc:sldChg chg="modSp add mod">
        <pc:chgData name="Eustice,Christine" userId="b5127331-37d6-40b4-bdf7-30814aa5fbff" providerId="ADAL" clId="{4990794F-D6F8-4C4A-9B02-2C8D336DDE28}" dt="2025-08-20T19:30:59.729" v="1455" actId="20577"/>
        <pc:sldMkLst>
          <pc:docMk/>
          <pc:sldMk cId="2300592057" sldId="288"/>
        </pc:sldMkLst>
        <pc:spChg chg="mod">
          <ac:chgData name="Eustice,Christine" userId="b5127331-37d6-40b4-bdf7-30814aa5fbff" providerId="ADAL" clId="{4990794F-D6F8-4C4A-9B02-2C8D336DDE28}" dt="2025-08-20T19:30:59.729" v="1455" actId="20577"/>
          <ac:spMkLst>
            <pc:docMk/>
            <pc:sldMk cId="2300592057" sldId="288"/>
            <ac:spMk id="3" creationId="{D00457E5-290D-06D7-68AA-660A4416A578}"/>
          </ac:spMkLst>
        </pc:spChg>
        <pc:picChg chg="mod">
          <ac:chgData name="Eustice,Christine" userId="b5127331-37d6-40b4-bdf7-30814aa5fbff" providerId="ADAL" clId="{4990794F-D6F8-4C4A-9B02-2C8D336DDE28}" dt="2025-08-20T18:49:31.904" v="1303" actId="1076"/>
          <ac:picMkLst>
            <pc:docMk/>
            <pc:sldMk cId="2300592057" sldId="288"/>
            <ac:picMk id="5" creationId="{8918F546-95FB-AE97-11F9-D372E018D70D}"/>
          </ac:picMkLst>
        </pc:picChg>
      </pc:sldChg>
      <pc:sldChg chg="addSp modSp add mod">
        <pc:chgData name="Eustice,Christine" userId="b5127331-37d6-40b4-bdf7-30814aa5fbff" providerId="ADAL" clId="{4990794F-D6F8-4C4A-9B02-2C8D336DDE28}" dt="2025-08-26T13:05:27.107" v="2011" actId="1076"/>
        <pc:sldMkLst>
          <pc:docMk/>
          <pc:sldMk cId="2169743508" sldId="289"/>
        </pc:sldMkLst>
        <pc:spChg chg="mod">
          <ac:chgData name="Eustice,Christine" userId="b5127331-37d6-40b4-bdf7-30814aa5fbff" providerId="ADAL" clId="{4990794F-D6F8-4C4A-9B02-2C8D336DDE28}" dt="2025-08-20T19:51:51.988" v="1847" actId="20577"/>
          <ac:spMkLst>
            <pc:docMk/>
            <pc:sldMk cId="2169743508" sldId="289"/>
            <ac:spMk id="2" creationId="{DEEE867E-6CE4-A3E4-5D1F-88D403F3E10F}"/>
          </ac:spMkLst>
        </pc:spChg>
        <pc:spChg chg="mod">
          <ac:chgData name="Eustice,Christine" userId="b5127331-37d6-40b4-bdf7-30814aa5fbff" providerId="ADAL" clId="{4990794F-D6F8-4C4A-9B02-2C8D336DDE28}" dt="2025-08-20T19:51:24.178" v="1820" actId="14100"/>
          <ac:spMkLst>
            <pc:docMk/>
            <pc:sldMk cId="2169743508" sldId="289"/>
            <ac:spMk id="3" creationId="{807FADE9-CB61-E772-50C0-3DB9E406BDAD}"/>
          </ac:spMkLst>
        </pc:spChg>
        <pc:picChg chg="mod">
          <ac:chgData name="Eustice,Christine" userId="b5127331-37d6-40b4-bdf7-30814aa5fbff" providerId="ADAL" clId="{4990794F-D6F8-4C4A-9B02-2C8D336DDE28}" dt="2025-08-26T13:04:39.583" v="2008" actId="1076"/>
          <ac:picMkLst>
            <pc:docMk/>
            <pc:sldMk cId="2169743508" sldId="289"/>
            <ac:picMk id="5" creationId="{D4260770-A2A2-0EF8-9189-55B50F61278A}"/>
          </ac:picMkLst>
        </pc:picChg>
        <pc:picChg chg="add mod">
          <ac:chgData name="Eustice,Christine" userId="b5127331-37d6-40b4-bdf7-30814aa5fbff" providerId="ADAL" clId="{4990794F-D6F8-4C4A-9B02-2C8D336DDE28}" dt="2025-08-26T13:05:27.107" v="2011" actId="1076"/>
          <ac:picMkLst>
            <pc:docMk/>
            <pc:sldMk cId="2169743508" sldId="289"/>
            <ac:picMk id="6" creationId="{E9C8B2CE-426D-5CFE-D48A-34AE4DA80ABD}"/>
          </ac:picMkLst>
        </pc:picChg>
      </pc:sldChg>
      <pc:sldChg chg="addSp modSp new mod">
        <pc:chgData name="Eustice,Christine" userId="b5127331-37d6-40b4-bdf7-30814aa5fbff" providerId="ADAL" clId="{4990794F-D6F8-4C4A-9B02-2C8D336DDE28}" dt="2025-08-27T18:23:35.893" v="3719" actId="14100"/>
        <pc:sldMkLst>
          <pc:docMk/>
          <pc:sldMk cId="1829208389" sldId="290"/>
        </pc:sldMkLst>
        <pc:spChg chg="mod">
          <ac:chgData name="Eustice,Christine" userId="b5127331-37d6-40b4-bdf7-30814aa5fbff" providerId="ADAL" clId="{4990794F-D6F8-4C4A-9B02-2C8D336DDE28}" dt="2025-08-27T17:59:23.767" v="3484" actId="20577"/>
          <ac:spMkLst>
            <pc:docMk/>
            <pc:sldMk cId="1829208389" sldId="290"/>
            <ac:spMk id="2" creationId="{91222F38-7728-9AD1-6FAA-FCD9A57DA393}"/>
          </ac:spMkLst>
        </pc:spChg>
        <pc:spChg chg="mod">
          <ac:chgData name="Eustice,Christine" userId="b5127331-37d6-40b4-bdf7-30814aa5fbff" providerId="ADAL" clId="{4990794F-D6F8-4C4A-9B02-2C8D336DDE28}" dt="2025-08-27T18:23:35.893" v="3719" actId="14100"/>
          <ac:spMkLst>
            <pc:docMk/>
            <pc:sldMk cId="1829208389" sldId="290"/>
            <ac:spMk id="3" creationId="{10733101-FAEC-C567-7811-61E420691BA6}"/>
          </ac:spMkLst>
        </pc:spChg>
        <pc:picChg chg="add mod">
          <ac:chgData name="Eustice,Christine" userId="b5127331-37d6-40b4-bdf7-30814aa5fbff" providerId="ADAL" clId="{4990794F-D6F8-4C4A-9B02-2C8D336DDE28}" dt="2025-08-27T18:23:29.082" v="3717" actId="1076"/>
          <ac:picMkLst>
            <pc:docMk/>
            <pc:sldMk cId="1829208389" sldId="290"/>
            <ac:picMk id="5" creationId="{6A7BAE17-2E4F-9ED9-FADE-7A99BC8BD56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61EF54F-2528-47C7-990F-8E646E71F054}" type="datetimeFigureOut">
              <a:rPr lang="en-US" smtClean="0"/>
              <a:t>8/28/2025</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4047E982-B58B-42C6-A52F-F4175802E94F}" type="slidenum">
              <a:rPr lang="en-US" smtClean="0"/>
              <a:t>‹#›</a:t>
            </a:fld>
            <a:endParaRPr lang="en-US" dirty="0"/>
          </a:p>
        </p:txBody>
      </p:sp>
    </p:spTree>
    <p:extLst>
      <p:ext uri="{BB962C8B-B14F-4D97-AF65-F5344CB8AC3E}">
        <p14:creationId xmlns:p14="http://schemas.microsoft.com/office/powerpoint/2010/main" val="2679368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verify this is the correct version</a:t>
            </a:r>
          </a:p>
        </p:txBody>
      </p:sp>
      <p:sp>
        <p:nvSpPr>
          <p:cNvPr id="4" name="Slide Number Placeholder 3"/>
          <p:cNvSpPr>
            <a:spLocks noGrp="1"/>
          </p:cNvSpPr>
          <p:nvPr>
            <p:ph type="sldNum" sz="quarter" idx="5"/>
          </p:nvPr>
        </p:nvSpPr>
        <p:spPr/>
        <p:txBody>
          <a:bodyPr/>
          <a:lstStyle/>
          <a:p>
            <a:fld id="{4047E982-B58B-42C6-A52F-F4175802E94F}" type="slidenum">
              <a:rPr lang="en-US" smtClean="0"/>
              <a:t>5</a:t>
            </a:fld>
            <a:endParaRPr lang="en-US" dirty="0"/>
          </a:p>
        </p:txBody>
      </p:sp>
    </p:spTree>
    <p:extLst>
      <p:ext uri="{BB962C8B-B14F-4D97-AF65-F5344CB8AC3E}">
        <p14:creationId xmlns:p14="http://schemas.microsoft.com/office/powerpoint/2010/main" val="2302661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Pull over </a:t>
            </a:r>
          </a:p>
        </p:txBody>
      </p:sp>
      <p:sp>
        <p:nvSpPr>
          <p:cNvPr id="4" name="Slide Number Placeholder 3"/>
          <p:cNvSpPr>
            <a:spLocks noGrp="1"/>
          </p:cNvSpPr>
          <p:nvPr>
            <p:ph type="sldNum" sz="quarter" idx="5"/>
          </p:nvPr>
        </p:nvSpPr>
        <p:spPr/>
        <p:txBody>
          <a:bodyPr/>
          <a:lstStyle/>
          <a:p>
            <a:fld id="{4047E982-B58B-42C6-A52F-F4175802E94F}" type="slidenum">
              <a:rPr lang="en-US" smtClean="0"/>
              <a:t>7</a:t>
            </a:fld>
            <a:endParaRPr lang="en-US" dirty="0"/>
          </a:p>
        </p:txBody>
      </p:sp>
    </p:spTree>
    <p:extLst>
      <p:ext uri="{BB962C8B-B14F-4D97-AF65-F5344CB8AC3E}">
        <p14:creationId xmlns:p14="http://schemas.microsoft.com/office/powerpoint/2010/main" val="674197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O’Kane has them on order</a:t>
            </a:r>
          </a:p>
        </p:txBody>
      </p:sp>
      <p:sp>
        <p:nvSpPr>
          <p:cNvPr id="4" name="Slide Number Placeholder 3"/>
          <p:cNvSpPr>
            <a:spLocks noGrp="1"/>
          </p:cNvSpPr>
          <p:nvPr>
            <p:ph type="sldNum" sz="quarter" idx="5"/>
          </p:nvPr>
        </p:nvSpPr>
        <p:spPr/>
        <p:txBody>
          <a:bodyPr/>
          <a:lstStyle/>
          <a:p>
            <a:fld id="{4047E982-B58B-42C6-A52F-F4175802E94F}" type="slidenum">
              <a:rPr lang="en-US" smtClean="0"/>
              <a:t>13</a:t>
            </a:fld>
            <a:endParaRPr lang="en-US" dirty="0"/>
          </a:p>
        </p:txBody>
      </p:sp>
    </p:spTree>
    <p:extLst>
      <p:ext uri="{BB962C8B-B14F-4D97-AF65-F5344CB8AC3E}">
        <p14:creationId xmlns:p14="http://schemas.microsoft.com/office/powerpoint/2010/main" val="4271459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2" name="Shape 112"/>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dirty="0"/>
          </a:p>
        </p:txBody>
      </p:sp>
    </p:spTree>
    <p:extLst>
      <p:ext uri="{BB962C8B-B14F-4D97-AF65-F5344CB8AC3E}">
        <p14:creationId xmlns:p14="http://schemas.microsoft.com/office/powerpoint/2010/main" val="1757564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subTitle" idx="1"/>
          </p:nvPr>
        </p:nvSpPr>
        <p:spPr>
          <a:xfrm>
            <a:off x="685800" y="3786739"/>
            <a:ext cx="7772400" cy="1046399"/>
          </a:xfrm>
          <a:prstGeom prst="rect">
            <a:avLst/>
          </a:prstGeom>
        </p:spPr>
        <p:txBody>
          <a:bodyPr lIns="91425" tIns="91425" rIns="91425" bIns="91425" anchor="t" anchorCtr="0"/>
          <a:lstStyle>
            <a:lvl1pPr algn="ctr">
              <a:spcBef>
                <a:spcPts val="0"/>
              </a:spcBef>
              <a:buClr>
                <a:schemeClr val="lt2"/>
              </a:buClr>
              <a:buNone/>
              <a:defRPr>
                <a:solidFill>
                  <a:schemeClr val="lt2"/>
                </a:solidFill>
              </a:defRPr>
            </a:lvl1pPr>
            <a:lvl2pPr algn="ctr">
              <a:spcBef>
                <a:spcPts val="0"/>
              </a:spcBef>
              <a:buClr>
                <a:schemeClr val="lt2"/>
              </a:buClr>
              <a:buSzPct val="100000"/>
              <a:buNone/>
              <a:defRPr sz="3000">
                <a:solidFill>
                  <a:schemeClr val="lt2"/>
                </a:solidFill>
              </a:defRPr>
            </a:lvl2pPr>
            <a:lvl3pPr algn="ctr">
              <a:spcBef>
                <a:spcPts val="0"/>
              </a:spcBef>
              <a:buClr>
                <a:schemeClr val="lt2"/>
              </a:buClr>
              <a:buSzPct val="100000"/>
              <a:buNone/>
              <a:defRPr sz="3000">
                <a:solidFill>
                  <a:schemeClr val="lt2"/>
                </a:solidFill>
              </a:defRPr>
            </a:lvl3pPr>
            <a:lvl4pPr algn="ctr">
              <a:spcBef>
                <a:spcPts val="0"/>
              </a:spcBef>
              <a:buClr>
                <a:schemeClr val="lt2"/>
              </a:buClr>
              <a:buSzPct val="100000"/>
              <a:buNone/>
              <a:defRPr sz="3000">
                <a:solidFill>
                  <a:schemeClr val="lt2"/>
                </a:solidFill>
              </a:defRPr>
            </a:lvl4pPr>
            <a:lvl5pPr algn="ctr">
              <a:spcBef>
                <a:spcPts val="0"/>
              </a:spcBef>
              <a:buClr>
                <a:schemeClr val="lt2"/>
              </a:buClr>
              <a:buSzPct val="100000"/>
              <a:buNone/>
              <a:defRPr sz="3000">
                <a:solidFill>
                  <a:schemeClr val="lt2"/>
                </a:solidFill>
              </a:defRPr>
            </a:lvl5pPr>
            <a:lvl6pPr algn="ctr">
              <a:spcBef>
                <a:spcPts val="0"/>
              </a:spcBef>
              <a:buClr>
                <a:schemeClr val="lt2"/>
              </a:buClr>
              <a:buSzPct val="100000"/>
              <a:buNone/>
              <a:defRPr sz="3000">
                <a:solidFill>
                  <a:schemeClr val="lt2"/>
                </a:solidFill>
              </a:defRPr>
            </a:lvl6pPr>
            <a:lvl7pPr algn="ctr">
              <a:spcBef>
                <a:spcPts val="0"/>
              </a:spcBef>
              <a:buClr>
                <a:schemeClr val="lt2"/>
              </a:buClr>
              <a:buSzPct val="100000"/>
              <a:buNone/>
              <a:defRPr sz="3000">
                <a:solidFill>
                  <a:schemeClr val="lt2"/>
                </a:solidFill>
              </a:defRPr>
            </a:lvl7pPr>
            <a:lvl8pPr algn="ctr">
              <a:spcBef>
                <a:spcPts val="0"/>
              </a:spcBef>
              <a:buClr>
                <a:schemeClr val="lt2"/>
              </a:buClr>
              <a:buSzPct val="100000"/>
              <a:buNone/>
              <a:defRPr sz="3000">
                <a:solidFill>
                  <a:schemeClr val="lt2"/>
                </a:solidFill>
              </a:defRPr>
            </a:lvl8pPr>
            <a:lvl9pPr algn="ctr">
              <a:spcBef>
                <a:spcPts val="0"/>
              </a:spcBef>
              <a:buClr>
                <a:schemeClr val="lt2"/>
              </a:buClr>
              <a:buSzPct val="100000"/>
              <a:buNone/>
              <a:defRPr sz="3000">
                <a:solidFill>
                  <a:schemeClr val="lt2"/>
                </a:solidFill>
              </a:defRPr>
            </a:lvl9pPr>
          </a:lstStyle>
          <a:p>
            <a:endParaRPr/>
          </a:p>
        </p:txBody>
      </p:sp>
      <p:sp>
        <p:nvSpPr>
          <p:cNvPr id="10" name="Shape 10"/>
          <p:cNvSpPr txBox="1">
            <a:spLocks noGrp="1"/>
          </p:cNvSpPr>
          <p:nvPr>
            <p:ph type="ctrTitle"/>
          </p:nvPr>
        </p:nvSpPr>
        <p:spPr>
          <a:xfrm>
            <a:off x="685800" y="2111125"/>
            <a:ext cx="7772400" cy="1546399"/>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1" name="Shape 11"/>
          <p:cNvSpPr txBox="1">
            <a:spLocks noGrp="1"/>
          </p:cNvSpPr>
          <p:nvPr>
            <p:ph type="sldNum" idx="12"/>
          </p:nvPr>
        </p:nvSpPr>
        <p:spPr>
          <a:xfrm>
            <a:off x="8556794" y="6333133"/>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580246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2FF68-80F5-42E4-A777-45A1D9BD1C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752DB5-BF7D-4EFD-A640-CB6F82832BE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9858AA-80BA-4D93-95BE-EC330A2F4B2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C5032F-8218-4607-BB81-F0EDEEF9D1B1}"/>
              </a:ext>
            </a:extLst>
          </p:cNvPr>
          <p:cNvSpPr>
            <a:spLocks noGrp="1"/>
          </p:cNvSpPr>
          <p:nvPr>
            <p:ph type="dt" sz="half" idx="10"/>
          </p:nvPr>
        </p:nvSpPr>
        <p:spPr/>
        <p:txBody>
          <a:bodyPr/>
          <a:lstStyle/>
          <a:p>
            <a:fld id="{B045891B-FE8E-49CF-AB1D-FDBD072ED04E}" type="datetimeFigureOut">
              <a:rPr lang="en-US" smtClean="0"/>
              <a:t>8/28/2025</a:t>
            </a:fld>
            <a:endParaRPr lang="en-US" dirty="0"/>
          </a:p>
        </p:txBody>
      </p:sp>
      <p:sp>
        <p:nvSpPr>
          <p:cNvPr id="6" name="Footer Placeholder 5">
            <a:extLst>
              <a:ext uri="{FF2B5EF4-FFF2-40B4-BE49-F238E27FC236}">
                <a16:creationId xmlns:a16="http://schemas.microsoft.com/office/drawing/2014/main" id="{A4BD3CE9-45B4-4B77-BD19-11586938B98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F0DA947-1072-4776-B8BF-FFC062E78215}"/>
              </a:ext>
            </a:extLst>
          </p:cNvPr>
          <p:cNvSpPr>
            <a:spLocks noGrp="1"/>
          </p:cNvSpPr>
          <p:nvPr>
            <p:ph type="sldNum" sz="quarter" idx="12"/>
          </p:nvPr>
        </p:nvSpPr>
        <p:spPr/>
        <p:txBody>
          <a:bodyPr/>
          <a:lstStyle/>
          <a:p>
            <a:pPr algn="r"/>
            <a:fld id="{00000000-1234-1234-1234-123412341234}" type="slidenum">
              <a:rPr lang="en" sz="1300" kern="0" smtClean="0">
                <a:solidFill>
                  <a:srgbClr val="FFFFFF"/>
                </a:solidFill>
                <a:cs typeface="Arial"/>
                <a:sym typeface="Arial"/>
              </a:rPr>
              <a:pPr algn="r"/>
              <a:t>‹#›</a:t>
            </a:fld>
            <a:endParaRPr lang="en" sz="1300" kern="0">
              <a:solidFill>
                <a:srgbClr val="FFFFFF"/>
              </a:solidFill>
              <a:cs typeface="Arial"/>
              <a:sym typeface="Arial"/>
            </a:endParaRPr>
          </a:p>
        </p:txBody>
      </p:sp>
    </p:spTree>
    <p:extLst>
      <p:ext uri="{BB962C8B-B14F-4D97-AF65-F5344CB8AC3E}">
        <p14:creationId xmlns:p14="http://schemas.microsoft.com/office/powerpoint/2010/main" val="255761999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EFD7-C40E-4044-A9A4-E60F0C19556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A32693-7231-4CD2-89B7-AACD1E5640B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3C4535F-C9ED-4B99-861B-D6328506344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6E5436-FF17-4A32-A04F-D4F37656535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5025D9F-98DF-43E1-BAF7-4E08F1142C1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904899-B233-4EB4-BB8B-89DA6D6B1105}"/>
              </a:ext>
            </a:extLst>
          </p:cNvPr>
          <p:cNvSpPr>
            <a:spLocks noGrp="1"/>
          </p:cNvSpPr>
          <p:nvPr>
            <p:ph type="dt" sz="half" idx="10"/>
          </p:nvPr>
        </p:nvSpPr>
        <p:spPr/>
        <p:txBody>
          <a:bodyPr/>
          <a:lstStyle/>
          <a:p>
            <a:fld id="{B045891B-FE8E-49CF-AB1D-FDBD072ED04E}" type="datetimeFigureOut">
              <a:rPr lang="en-US" smtClean="0"/>
              <a:t>8/28/2025</a:t>
            </a:fld>
            <a:endParaRPr lang="en-US" dirty="0"/>
          </a:p>
        </p:txBody>
      </p:sp>
      <p:sp>
        <p:nvSpPr>
          <p:cNvPr id="8" name="Footer Placeholder 7">
            <a:extLst>
              <a:ext uri="{FF2B5EF4-FFF2-40B4-BE49-F238E27FC236}">
                <a16:creationId xmlns:a16="http://schemas.microsoft.com/office/drawing/2014/main" id="{CC7B95CF-16AA-4F8A-A999-671F7401EA8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1E113E4-FE41-4DF6-97B1-BA0CA426ADB0}"/>
              </a:ext>
            </a:extLst>
          </p:cNvPr>
          <p:cNvSpPr>
            <a:spLocks noGrp="1"/>
          </p:cNvSpPr>
          <p:nvPr>
            <p:ph type="sldNum" sz="quarter" idx="12"/>
          </p:nvPr>
        </p:nvSpPr>
        <p:spPr/>
        <p:txBody>
          <a:bodyPr/>
          <a:lstStyle/>
          <a:p>
            <a:pPr algn="r"/>
            <a:fld id="{00000000-1234-1234-1234-123412341234}" type="slidenum">
              <a:rPr lang="en" sz="1300" kern="0" smtClean="0">
                <a:solidFill>
                  <a:srgbClr val="FFFFFF"/>
                </a:solidFill>
                <a:cs typeface="Arial"/>
                <a:sym typeface="Arial"/>
              </a:rPr>
              <a:pPr algn="r"/>
              <a:t>‹#›</a:t>
            </a:fld>
            <a:endParaRPr lang="en" sz="1300" kern="0">
              <a:solidFill>
                <a:srgbClr val="FFFFFF"/>
              </a:solidFill>
              <a:cs typeface="Arial"/>
              <a:sym typeface="Arial"/>
            </a:endParaRPr>
          </a:p>
        </p:txBody>
      </p:sp>
    </p:spTree>
    <p:extLst>
      <p:ext uri="{BB962C8B-B14F-4D97-AF65-F5344CB8AC3E}">
        <p14:creationId xmlns:p14="http://schemas.microsoft.com/office/powerpoint/2010/main" val="408314599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C1FF2-C2EB-4A8E-9DF0-24FAE0D81C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1F7D42-CCB4-41EE-B10F-FA517A10F3D0}"/>
              </a:ext>
            </a:extLst>
          </p:cNvPr>
          <p:cNvSpPr>
            <a:spLocks noGrp="1"/>
          </p:cNvSpPr>
          <p:nvPr>
            <p:ph type="dt" sz="half" idx="10"/>
          </p:nvPr>
        </p:nvSpPr>
        <p:spPr/>
        <p:txBody>
          <a:bodyPr/>
          <a:lstStyle/>
          <a:p>
            <a:fld id="{B045891B-FE8E-49CF-AB1D-FDBD072ED04E}" type="datetimeFigureOut">
              <a:rPr lang="en-US" smtClean="0"/>
              <a:t>8/28/2025</a:t>
            </a:fld>
            <a:endParaRPr lang="en-US" dirty="0"/>
          </a:p>
        </p:txBody>
      </p:sp>
      <p:sp>
        <p:nvSpPr>
          <p:cNvPr id="4" name="Footer Placeholder 3">
            <a:extLst>
              <a:ext uri="{FF2B5EF4-FFF2-40B4-BE49-F238E27FC236}">
                <a16:creationId xmlns:a16="http://schemas.microsoft.com/office/drawing/2014/main" id="{05833D63-5E09-4B7B-85BD-1CD598F6848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974AA52-C7F5-4389-BFFD-F01A775609DC}"/>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544499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463585-474D-48BF-926A-8AFC25523C5D}"/>
              </a:ext>
            </a:extLst>
          </p:cNvPr>
          <p:cNvSpPr>
            <a:spLocks noGrp="1"/>
          </p:cNvSpPr>
          <p:nvPr>
            <p:ph type="dt" sz="half" idx="10"/>
          </p:nvPr>
        </p:nvSpPr>
        <p:spPr/>
        <p:txBody>
          <a:bodyPr/>
          <a:lstStyle/>
          <a:p>
            <a:fld id="{B045891B-FE8E-49CF-AB1D-FDBD072ED04E}" type="datetimeFigureOut">
              <a:rPr lang="en-US" smtClean="0"/>
              <a:t>8/28/2025</a:t>
            </a:fld>
            <a:endParaRPr lang="en-US" dirty="0"/>
          </a:p>
        </p:txBody>
      </p:sp>
      <p:sp>
        <p:nvSpPr>
          <p:cNvPr id="3" name="Footer Placeholder 2">
            <a:extLst>
              <a:ext uri="{FF2B5EF4-FFF2-40B4-BE49-F238E27FC236}">
                <a16:creationId xmlns:a16="http://schemas.microsoft.com/office/drawing/2014/main" id="{93F8E99B-9409-4D85-911F-5748319FAC8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F8E589E-4B5D-4705-87D5-23E7A0160F7F}"/>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755527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79D89-783F-4346-A282-316C5638CA6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B95701E-4BE2-459E-A62E-D14AC34DDD2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9B269C-8A45-4E8D-A71E-1162F01466C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0953905-01D9-40A9-9E01-894913E201BA}"/>
              </a:ext>
            </a:extLst>
          </p:cNvPr>
          <p:cNvSpPr>
            <a:spLocks noGrp="1"/>
          </p:cNvSpPr>
          <p:nvPr>
            <p:ph type="dt" sz="half" idx="10"/>
          </p:nvPr>
        </p:nvSpPr>
        <p:spPr/>
        <p:txBody>
          <a:bodyPr/>
          <a:lstStyle/>
          <a:p>
            <a:fld id="{B045891B-FE8E-49CF-AB1D-FDBD072ED04E}" type="datetimeFigureOut">
              <a:rPr lang="en-US" smtClean="0"/>
              <a:t>8/28/2025</a:t>
            </a:fld>
            <a:endParaRPr lang="en-US" dirty="0"/>
          </a:p>
        </p:txBody>
      </p:sp>
      <p:sp>
        <p:nvSpPr>
          <p:cNvPr id="6" name="Footer Placeholder 5">
            <a:extLst>
              <a:ext uri="{FF2B5EF4-FFF2-40B4-BE49-F238E27FC236}">
                <a16:creationId xmlns:a16="http://schemas.microsoft.com/office/drawing/2014/main" id="{E2A8E8E9-E687-42BD-B30A-9E42F493A88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B0F627-00EA-44B0-B0E6-10EB2BCD54BC}"/>
              </a:ext>
            </a:extLst>
          </p:cNvPr>
          <p:cNvSpPr>
            <a:spLocks noGrp="1"/>
          </p:cNvSpPr>
          <p:nvPr>
            <p:ph type="sldNum" sz="quarter" idx="12"/>
          </p:nvPr>
        </p:nvSpPr>
        <p:spPr/>
        <p:txBody>
          <a:bodyPr/>
          <a:lstStyle/>
          <a:p>
            <a:pPr algn="r"/>
            <a:fld id="{00000000-1234-1234-1234-123412341234}" type="slidenum">
              <a:rPr lang="en" sz="1300" kern="0" smtClean="0">
                <a:solidFill>
                  <a:srgbClr val="FFFFFF"/>
                </a:solidFill>
                <a:cs typeface="Arial"/>
                <a:sym typeface="Arial"/>
              </a:rPr>
              <a:pPr algn="r"/>
              <a:t>‹#›</a:t>
            </a:fld>
            <a:endParaRPr lang="en" sz="1300" kern="0">
              <a:solidFill>
                <a:srgbClr val="FFFFFF"/>
              </a:solidFill>
              <a:cs typeface="Arial"/>
              <a:sym typeface="Arial"/>
            </a:endParaRPr>
          </a:p>
        </p:txBody>
      </p:sp>
    </p:spTree>
    <p:extLst>
      <p:ext uri="{BB962C8B-B14F-4D97-AF65-F5344CB8AC3E}">
        <p14:creationId xmlns:p14="http://schemas.microsoft.com/office/powerpoint/2010/main" val="424811590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C5FDD-ECFD-4577-A83E-B75B8D1B52A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662A86D-1116-4443-9AA1-F62F711C1DD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87C76752-C1F3-42B4-8236-05F38819263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1FE6AD8-DC62-4399-A2ED-C9DA112C5551}"/>
              </a:ext>
            </a:extLst>
          </p:cNvPr>
          <p:cNvSpPr>
            <a:spLocks noGrp="1"/>
          </p:cNvSpPr>
          <p:nvPr>
            <p:ph type="dt" sz="half" idx="10"/>
          </p:nvPr>
        </p:nvSpPr>
        <p:spPr/>
        <p:txBody>
          <a:bodyPr/>
          <a:lstStyle/>
          <a:p>
            <a:fld id="{B045891B-FE8E-49CF-AB1D-FDBD072ED04E}" type="datetimeFigureOut">
              <a:rPr lang="en-US" smtClean="0"/>
              <a:t>8/28/2025</a:t>
            </a:fld>
            <a:endParaRPr lang="en-US" dirty="0"/>
          </a:p>
        </p:txBody>
      </p:sp>
      <p:sp>
        <p:nvSpPr>
          <p:cNvPr id="6" name="Footer Placeholder 5">
            <a:extLst>
              <a:ext uri="{FF2B5EF4-FFF2-40B4-BE49-F238E27FC236}">
                <a16:creationId xmlns:a16="http://schemas.microsoft.com/office/drawing/2014/main" id="{B13C296F-1614-4668-A365-4AACFBCD6EC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7AE5D2-C97D-4907-9CF4-2E1A595BE073}"/>
              </a:ext>
            </a:extLst>
          </p:cNvPr>
          <p:cNvSpPr>
            <a:spLocks noGrp="1"/>
          </p:cNvSpPr>
          <p:nvPr>
            <p:ph type="sldNum" sz="quarter" idx="12"/>
          </p:nvPr>
        </p:nvSpPr>
        <p:spPr/>
        <p:txBody>
          <a:bodyPr/>
          <a:lstStyle/>
          <a:p>
            <a:pPr algn="r"/>
            <a:fld id="{00000000-1234-1234-1234-123412341234}" type="slidenum">
              <a:rPr lang="en" sz="1300" kern="0" smtClean="0">
                <a:solidFill>
                  <a:srgbClr val="FFFFFF"/>
                </a:solidFill>
                <a:cs typeface="Arial"/>
                <a:sym typeface="Arial"/>
              </a:rPr>
              <a:pPr algn="r"/>
              <a:t>‹#›</a:t>
            </a:fld>
            <a:endParaRPr lang="en" sz="1300" kern="0">
              <a:solidFill>
                <a:srgbClr val="FFFFFF"/>
              </a:solidFill>
              <a:cs typeface="Arial"/>
              <a:sym typeface="Arial"/>
            </a:endParaRPr>
          </a:p>
        </p:txBody>
      </p:sp>
    </p:spTree>
    <p:extLst>
      <p:ext uri="{BB962C8B-B14F-4D97-AF65-F5344CB8AC3E}">
        <p14:creationId xmlns:p14="http://schemas.microsoft.com/office/powerpoint/2010/main" val="16122540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C3031-6EE0-4F13-ABE7-B09303CAC7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524F6C-F366-4A9E-838F-E21203D821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4A6764-C1C3-466A-9117-9E946ACBB2FB}"/>
              </a:ext>
            </a:extLst>
          </p:cNvPr>
          <p:cNvSpPr>
            <a:spLocks noGrp="1"/>
          </p:cNvSpPr>
          <p:nvPr>
            <p:ph type="dt" sz="half" idx="10"/>
          </p:nvPr>
        </p:nvSpPr>
        <p:spPr/>
        <p:txBody>
          <a:bodyPr/>
          <a:lstStyle/>
          <a:p>
            <a:fld id="{B045891B-FE8E-49CF-AB1D-FDBD072ED04E}" type="datetimeFigureOut">
              <a:rPr lang="en-US" smtClean="0"/>
              <a:t>8/28/2025</a:t>
            </a:fld>
            <a:endParaRPr lang="en-US" dirty="0"/>
          </a:p>
        </p:txBody>
      </p:sp>
      <p:sp>
        <p:nvSpPr>
          <p:cNvPr id="5" name="Footer Placeholder 4">
            <a:extLst>
              <a:ext uri="{FF2B5EF4-FFF2-40B4-BE49-F238E27FC236}">
                <a16:creationId xmlns:a16="http://schemas.microsoft.com/office/drawing/2014/main" id="{196130AC-93F4-4F50-8CF0-29D6632945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E9E814-FF1E-4EA9-934D-C79C0D010D6E}"/>
              </a:ext>
            </a:extLst>
          </p:cNvPr>
          <p:cNvSpPr>
            <a:spLocks noGrp="1"/>
          </p:cNvSpPr>
          <p:nvPr>
            <p:ph type="sldNum" sz="quarter" idx="12"/>
          </p:nvPr>
        </p:nvSpPr>
        <p:spPr/>
        <p:txBody>
          <a:bodyPr/>
          <a:lstStyle/>
          <a:p>
            <a:pPr algn="r"/>
            <a:fld id="{00000000-1234-1234-1234-123412341234}" type="slidenum">
              <a:rPr lang="en" sz="1300" kern="0" smtClean="0">
                <a:solidFill>
                  <a:srgbClr val="FFFFFF"/>
                </a:solidFill>
                <a:cs typeface="Arial"/>
                <a:sym typeface="Arial"/>
              </a:rPr>
              <a:pPr algn="r"/>
              <a:t>‹#›</a:t>
            </a:fld>
            <a:endParaRPr lang="en" sz="1300" kern="0">
              <a:solidFill>
                <a:srgbClr val="FFFFFF"/>
              </a:solidFill>
              <a:cs typeface="Arial"/>
              <a:sym typeface="Arial"/>
            </a:endParaRPr>
          </a:p>
        </p:txBody>
      </p:sp>
    </p:spTree>
    <p:extLst>
      <p:ext uri="{BB962C8B-B14F-4D97-AF65-F5344CB8AC3E}">
        <p14:creationId xmlns:p14="http://schemas.microsoft.com/office/powerpoint/2010/main" val="283285205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EC5C24-97BC-4D77-83D6-BB7FFD237DF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B36BD8-87E6-4797-B9DC-E8362B8F42F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E0BE71-0F81-4092-8E5B-DF68CD4D0941}"/>
              </a:ext>
            </a:extLst>
          </p:cNvPr>
          <p:cNvSpPr>
            <a:spLocks noGrp="1"/>
          </p:cNvSpPr>
          <p:nvPr>
            <p:ph type="dt" sz="half" idx="10"/>
          </p:nvPr>
        </p:nvSpPr>
        <p:spPr/>
        <p:txBody>
          <a:bodyPr/>
          <a:lstStyle/>
          <a:p>
            <a:fld id="{B045891B-FE8E-49CF-AB1D-FDBD072ED04E}" type="datetimeFigureOut">
              <a:rPr lang="en-US" smtClean="0"/>
              <a:t>8/28/2025</a:t>
            </a:fld>
            <a:endParaRPr lang="en-US" dirty="0"/>
          </a:p>
        </p:txBody>
      </p:sp>
      <p:sp>
        <p:nvSpPr>
          <p:cNvPr id="5" name="Footer Placeholder 4">
            <a:extLst>
              <a:ext uri="{FF2B5EF4-FFF2-40B4-BE49-F238E27FC236}">
                <a16:creationId xmlns:a16="http://schemas.microsoft.com/office/drawing/2014/main" id="{77B699C4-B23D-4DF4-93EE-2484D1B52F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1B580A-CEF2-42C7-AA41-7CDA119371D8}"/>
              </a:ext>
            </a:extLst>
          </p:cNvPr>
          <p:cNvSpPr>
            <a:spLocks noGrp="1"/>
          </p:cNvSpPr>
          <p:nvPr>
            <p:ph type="sldNum" sz="quarter" idx="12"/>
          </p:nvPr>
        </p:nvSpPr>
        <p:spPr/>
        <p:txBody>
          <a:bodyPr/>
          <a:lstStyle/>
          <a:p>
            <a:pPr algn="r"/>
            <a:fld id="{00000000-1234-1234-1234-123412341234}" type="slidenum">
              <a:rPr lang="en" sz="1300" kern="0" smtClean="0">
                <a:solidFill>
                  <a:srgbClr val="FFFFFF"/>
                </a:solidFill>
                <a:cs typeface="Arial"/>
                <a:sym typeface="Arial"/>
              </a:rPr>
              <a:pPr algn="r"/>
              <a:t>‹#›</a:t>
            </a:fld>
            <a:endParaRPr lang="en" sz="1300" kern="0">
              <a:solidFill>
                <a:srgbClr val="FFFFFF"/>
              </a:solidFill>
              <a:cs typeface="Arial"/>
              <a:sym typeface="Arial"/>
            </a:endParaRPr>
          </a:p>
        </p:txBody>
      </p:sp>
    </p:spTree>
    <p:extLst>
      <p:ext uri="{BB962C8B-B14F-4D97-AF65-F5344CB8AC3E}">
        <p14:creationId xmlns:p14="http://schemas.microsoft.com/office/powerpoint/2010/main" val="1639354864"/>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74637"/>
            <a:ext cx="8229600" cy="1143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600201"/>
            <a:ext cx="3994500" cy="4967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4692273" y="1600201"/>
            <a:ext cx="3994500" cy="4967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8556792" y="6333133"/>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987496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74637"/>
            <a:ext cx="8229600" cy="1143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600201"/>
            <a:ext cx="8229600" cy="4967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2" y="6333133"/>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379929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74637"/>
            <a:ext cx="8229600" cy="1143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600202"/>
            <a:ext cx="8229600" cy="4967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4" y="6333133"/>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193634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74637"/>
            <a:ext cx="8229600" cy="1143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600202"/>
            <a:ext cx="3994500" cy="4967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4692273" y="1600202"/>
            <a:ext cx="3994500" cy="4967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8556794" y="6333133"/>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610150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4" y="6333133"/>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22785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5875081"/>
            <a:ext cx="8229600" cy="692799"/>
          </a:xfrm>
          <a:prstGeom prst="rect">
            <a:avLst/>
          </a:prstGeom>
        </p:spPr>
        <p:txBody>
          <a:bodyPr lIns="91425" tIns="91425" rIns="91425" bIns="91425" anchor="t" anchorCtr="0"/>
          <a:lstStyle>
            <a:lvl1pPr algn="ctr">
              <a:spcBef>
                <a:spcPts val="0"/>
              </a:spcBef>
              <a:buSzPct val="100000"/>
              <a:buNone/>
              <a:defRPr sz="1800"/>
            </a:lvl1pPr>
          </a:lstStyle>
          <a:p>
            <a:endParaRPr/>
          </a:p>
        </p:txBody>
      </p:sp>
      <p:sp>
        <p:nvSpPr>
          <p:cNvPr id="26" name="Shape 26"/>
          <p:cNvSpPr txBox="1">
            <a:spLocks noGrp="1"/>
          </p:cNvSpPr>
          <p:nvPr>
            <p:ph type="sldNum" idx="12"/>
          </p:nvPr>
        </p:nvSpPr>
        <p:spPr>
          <a:xfrm>
            <a:off x="8556794" y="6333133"/>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713580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8556794" y="6333133"/>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436441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EE5AE-62C1-42F6-8A78-AEA90C29071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FF2FBB4-6D4E-48F0-BB65-3AE1104877E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290FB9F-7486-4014-8D83-C9C15BE157C1}"/>
              </a:ext>
            </a:extLst>
          </p:cNvPr>
          <p:cNvSpPr>
            <a:spLocks noGrp="1"/>
          </p:cNvSpPr>
          <p:nvPr>
            <p:ph type="dt" sz="half" idx="10"/>
          </p:nvPr>
        </p:nvSpPr>
        <p:spPr/>
        <p:txBody>
          <a:bodyPr/>
          <a:lstStyle/>
          <a:p>
            <a:fld id="{B045891B-FE8E-49CF-AB1D-FDBD072ED04E}" type="datetimeFigureOut">
              <a:rPr lang="en-US" smtClean="0"/>
              <a:t>8/28/2025</a:t>
            </a:fld>
            <a:endParaRPr lang="en-US" dirty="0"/>
          </a:p>
        </p:txBody>
      </p:sp>
      <p:sp>
        <p:nvSpPr>
          <p:cNvPr id="5" name="Footer Placeholder 4">
            <a:extLst>
              <a:ext uri="{FF2B5EF4-FFF2-40B4-BE49-F238E27FC236}">
                <a16:creationId xmlns:a16="http://schemas.microsoft.com/office/drawing/2014/main" id="{F03E16F6-F21A-46D1-84AB-37F84C9A6D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3EDDAC-8D87-4EC4-A375-5A58E25C315E}"/>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924266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E8CD-B732-4DED-BA7F-00F8C325F5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5C7079-B809-4EAA-BD95-A4884727B1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857FB9-03FB-4883-84FE-02ECFC70E50E}"/>
              </a:ext>
            </a:extLst>
          </p:cNvPr>
          <p:cNvSpPr>
            <a:spLocks noGrp="1"/>
          </p:cNvSpPr>
          <p:nvPr>
            <p:ph type="dt" sz="half" idx="10"/>
          </p:nvPr>
        </p:nvSpPr>
        <p:spPr/>
        <p:txBody>
          <a:bodyPr/>
          <a:lstStyle/>
          <a:p>
            <a:fld id="{B045891B-FE8E-49CF-AB1D-FDBD072ED04E}" type="datetimeFigureOut">
              <a:rPr lang="en-US" smtClean="0"/>
              <a:t>8/28/2025</a:t>
            </a:fld>
            <a:endParaRPr lang="en-US" dirty="0"/>
          </a:p>
        </p:txBody>
      </p:sp>
      <p:sp>
        <p:nvSpPr>
          <p:cNvPr id="5" name="Footer Placeholder 4">
            <a:extLst>
              <a:ext uri="{FF2B5EF4-FFF2-40B4-BE49-F238E27FC236}">
                <a16:creationId xmlns:a16="http://schemas.microsoft.com/office/drawing/2014/main" id="{0BABE7FF-A8FD-4C93-A32C-4B188466FA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C94BA3-F1C3-436D-8521-2C5AF474D12A}"/>
              </a:ext>
            </a:extLst>
          </p:cNvPr>
          <p:cNvSpPr>
            <a:spLocks noGrp="1"/>
          </p:cNvSpPr>
          <p:nvPr>
            <p:ph type="sldNum" sz="quarter" idx="12"/>
          </p:nvPr>
        </p:nvSpPr>
        <p:spPr/>
        <p:txBody>
          <a:bodyPr/>
          <a:lstStyle/>
          <a:p>
            <a:pPr algn="r"/>
            <a:fld id="{00000000-1234-1234-1234-123412341234}" type="slidenum">
              <a:rPr lang="en" sz="1300" kern="0" smtClean="0">
                <a:solidFill>
                  <a:srgbClr val="FFFFFF"/>
                </a:solidFill>
                <a:cs typeface="Arial"/>
                <a:sym typeface="Arial"/>
              </a:rPr>
              <a:pPr algn="r"/>
              <a:t>‹#›</a:t>
            </a:fld>
            <a:endParaRPr lang="en" sz="1300" kern="0">
              <a:solidFill>
                <a:srgbClr val="FFFFFF"/>
              </a:solidFill>
              <a:cs typeface="Arial"/>
              <a:sym typeface="Arial"/>
            </a:endParaRPr>
          </a:p>
        </p:txBody>
      </p:sp>
    </p:spTree>
    <p:extLst>
      <p:ext uri="{BB962C8B-B14F-4D97-AF65-F5344CB8AC3E}">
        <p14:creationId xmlns:p14="http://schemas.microsoft.com/office/powerpoint/2010/main" val="248757071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62473-16AE-4D82-90A4-588CD8DD65D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4E406C3-014E-4C80-97EC-37B9DBFBF37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B85834-E336-4667-A3DE-70455690D4A4}"/>
              </a:ext>
            </a:extLst>
          </p:cNvPr>
          <p:cNvSpPr>
            <a:spLocks noGrp="1"/>
          </p:cNvSpPr>
          <p:nvPr>
            <p:ph type="dt" sz="half" idx="10"/>
          </p:nvPr>
        </p:nvSpPr>
        <p:spPr/>
        <p:txBody>
          <a:bodyPr/>
          <a:lstStyle/>
          <a:p>
            <a:fld id="{B045891B-FE8E-49CF-AB1D-FDBD072ED04E}" type="datetimeFigureOut">
              <a:rPr lang="en-US" smtClean="0"/>
              <a:t>8/28/2025</a:t>
            </a:fld>
            <a:endParaRPr lang="en-US" dirty="0"/>
          </a:p>
        </p:txBody>
      </p:sp>
      <p:sp>
        <p:nvSpPr>
          <p:cNvPr id="5" name="Footer Placeholder 4">
            <a:extLst>
              <a:ext uri="{FF2B5EF4-FFF2-40B4-BE49-F238E27FC236}">
                <a16:creationId xmlns:a16="http://schemas.microsoft.com/office/drawing/2014/main" id="{F1DB738F-5967-4CBF-BF62-0A2FB36B32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2BCA85-8DF6-42EE-98D0-64B2B317000E}"/>
              </a:ext>
            </a:extLst>
          </p:cNvPr>
          <p:cNvSpPr>
            <a:spLocks noGrp="1"/>
          </p:cNvSpPr>
          <p:nvPr>
            <p:ph type="sldNum" sz="quarter" idx="12"/>
          </p:nvPr>
        </p:nvSpPr>
        <p:spPr/>
        <p:txBody>
          <a:bodyPr/>
          <a:lstStyle/>
          <a:p>
            <a:pPr algn="r"/>
            <a:fld id="{00000000-1234-1234-1234-123412341234}" type="slidenum">
              <a:rPr lang="en" sz="1300" kern="0" smtClean="0">
                <a:solidFill>
                  <a:srgbClr val="FFFFFF"/>
                </a:solidFill>
                <a:cs typeface="Arial"/>
                <a:sym typeface="Arial"/>
              </a:rPr>
              <a:pPr algn="r"/>
              <a:t>‹#›</a:t>
            </a:fld>
            <a:endParaRPr lang="en" sz="1300" kern="0">
              <a:solidFill>
                <a:srgbClr val="FFFFFF"/>
              </a:solidFill>
              <a:cs typeface="Arial"/>
              <a:sym typeface="Arial"/>
            </a:endParaRPr>
          </a:p>
        </p:txBody>
      </p:sp>
    </p:spTree>
    <p:extLst>
      <p:ext uri="{BB962C8B-B14F-4D97-AF65-F5344CB8AC3E}">
        <p14:creationId xmlns:p14="http://schemas.microsoft.com/office/powerpoint/2010/main" val="233802805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100000">
              <a:schemeClr val="dk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200"/>
          </a:xfrm>
          <a:prstGeom prst="rect">
            <a:avLst/>
          </a:prstGeom>
          <a:noFill/>
          <a:ln>
            <a:noFill/>
          </a:ln>
        </p:spPr>
        <p:txBody>
          <a:bodyPr lIns="91425" tIns="91425" rIns="91425" bIns="91425" anchor="b" anchorCtr="0"/>
          <a:lstStyle>
            <a:lvl1pPr>
              <a:spcBef>
                <a:spcPts val="0"/>
              </a:spcBef>
              <a:buClr>
                <a:schemeClr val="lt1"/>
              </a:buClr>
              <a:buSzPct val="100000"/>
              <a:buNone/>
              <a:defRPr sz="3600" b="1">
                <a:solidFill>
                  <a:schemeClr val="lt1"/>
                </a:solidFill>
              </a:defRPr>
            </a:lvl1pPr>
            <a:lvl2pPr>
              <a:spcBef>
                <a:spcPts val="0"/>
              </a:spcBef>
              <a:buClr>
                <a:schemeClr val="lt1"/>
              </a:buClr>
              <a:buSzPct val="100000"/>
              <a:buNone/>
              <a:defRPr sz="3600" b="1">
                <a:solidFill>
                  <a:schemeClr val="lt1"/>
                </a:solidFill>
              </a:defRPr>
            </a:lvl2pPr>
            <a:lvl3pPr>
              <a:spcBef>
                <a:spcPts val="0"/>
              </a:spcBef>
              <a:buClr>
                <a:schemeClr val="lt1"/>
              </a:buClr>
              <a:buSzPct val="100000"/>
              <a:buNone/>
              <a:defRPr sz="3600" b="1">
                <a:solidFill>
                  <a:schemeClr val="lt1"/>
                </a:solidFill>
              </a:defRPr>
            </a:lvl3pPr>
            <a:lvl4pPr>
              <a:spcBef>
                <a:spcPts val="0"/>
              </a:spcBef>
              <a:buClr>
                <a:schemeClr val="lt1"/>
              </a:buClr>
              <a:buSzPct val="100000"/>
              <a:buNone/>
              <a:defRPr sz="3600" b="1">
                <a:solidFill>
                  <a:schemeClr val="lt1"/>
                </a:solidFill>
              </a:defRPr>
            </a:lvl4pPr>
            <a:lvl5pPr>
              <a:spcBef>
                <a:spcPts val="0"/>
              </a:spcBef>
              <a:buClr>
                <a:schemeClr val="lt1"/>
              </a:buClr>
              <a:buSzPct val="100000"/>
              <a:buNone/>
              <a:defRPr sz="3600" b="1">
                <a:solidFill>
                  <a:schemeClr val="lt1"/>
                </a:solidFill>
              </a:defRPr>
            </a:lvl5pPr>
            <a:lvl6pPr>
              <a:spcBef>
                <a:spcPts val="0"/>
              </a:spcBef>
              <a:buClr>
                <a:schemeClr val="lt1"/>
              </a:buClr>
              <a:buSzPct val="100000"/>
              <a:buNone/>
              <a:defRPr sz="3600" b="1">
                <a:solidFill>
                  <a:schemeClr val="lt1"/>
                </a:solidFill>
              </a:defRPr>
            </a:lvl6pPr>
            <a:lvl7pPr>
              <a:spcBef>
                <a:spcPts val="0"/>
              </a:spcBef>
              <a:buClr>
                <a:schemeClr val="lt1"/>
              </a:buClr>
              <a:buSzPct val="100000"/>
              <a:buNone/>
              <a:defRPr sz="3600" b="1">
                <a:solidFill>
                  <a:schemeClr val="lt1"/>
                </a:solidFill>
              </a:defRPr>
            </a:lvl7pPr>
            <a:lvl8pPr>
              <a:spcBef>
                <a:spcPts val="0"/>
              </a:spcBef>
              <a:buClr>
                <a:schemeClr val="lt1"/>
              </a:buClr>
              <a:buSzPct val="100000"/>
              <a:buNone/>
              <a:defRPr sz="3600" b="1">
                <a:solidFill>
                  <a:schemeClr val="lt1"/>
                </a:solidFill>
              </a:defRPr>
            </a:lvl8pPr>
            <a:lvl9pPr>
              <a:spcBef>
                <a:spcPts val="0"/>
              </a:spcBef>
              <a:buClr>
                <a:schemeClr val="lt1"/>
              </a:buClr>
              <a:buSzPct val="100000"/>
              <a:buNone/>
              <a:defRPr sz="3600" b="1">
                <a:solidFill>
                  <a:schemeClr val="lt1"/>
                </a:solidFill>
              </a:defRPr>
            </a:lvl9pPr>
          </a:lstStyle>
          <a:p>
            <a:endParaRPr/>
          </a:p>
        </p:txBody>
      </p:sp>
      <p:sp>
        <p:nvSpPr>
          <p:cNvPr id="6" name="Shape 6"/>
          <p:cNvSpPr txBox="1">
            <a:spLocks noGrp="1"/>
          </p:cNvSpPr>
          <p:nvPr>
            <p:ph type="body" idx="1"/>
          </p:nvPr>
        </p:nvSpPr>
        <p:spPr>
          <a:xfrm>
            <a:off x="457200" y="1600202"/>
            <a:ext cx="8229600" cy="4967599"/>
          </a:xfrm>
          <a:prstGeom prst="rect">
            <a:avLst/>
          </a:prstGeom>
          <a:noFill/>
          <a:ln>
            <a:noFill/>
          </a:ln>
        </p:spPr>
        <p:txBody>
          <a:bodyPr lIns="91425" tIns="91425" rIns="91425" bIns="91425" anchor="t" anchorCtr="0"/>
          <a:lstStyle>
            <a:lvl1pPr>
              <a:spcBef>
                <a:spcPts val="600"/>
              </a:spcBef>
              <a:buClr>
                <a:schemeClr val="lt1"/>
              </a:buClr>
              <a:buSzPct val="100000"/>
              <a:defRPr sz="3000">
                <a:solidFill>
                  <a:schemeClr val="lt1"/>
                </a:solidFill>
              </a:defRPr>
            </a:lvl1pPr>
            <a:lvl2pPr>
              <a:spcBef>
                <a:spcPts val="480"/>
              </a:spcBef>
              <a:buClr>
                <a:schemeClr val="lt1"/>
              </a:buClr>
              <a:buSzPct val="100000"/>
              <a:defRPr sz="2400">
                <a:solidFill>
                  <a:schemeClr val="lt1"/>
                </a:solidFill>
              </a:defRPr>
            </a:lvl2pPr>
            <a:lvl3pPr>
              <a:spcBef>
                <a:spcPts val="480"/>
              </a:spcBef>
              <a:buClr>
                <a:schemeClr val="lt1"/>
              </a:buClr>
              <a:buSzPct val="100000"/>
              <a:defRPr sz="2400">
                <a:solidFill>
                  <a:schemeClr val="lt1"/>
                </a:solidFill>
              </a:defRPr>
            </a:lvl3pPr>
            <a:lvl4pPr>
              <a:spcBef>
                <a:spcPts val="360"/>
              </a:spcBef>
              <a:buClr>
                <a:schemeClr val="lt1"/>
              </a:buClr>
              <a:buSzPct val="100000"/>
              <a:defRPr sz="1800">
                <a:solidFill>
                  <a:schemeClr val="lt1"/>
                </a:solidFill>
              </a:defRPr>
            </a:lvl4pPr>
            <a:lvl5pPr>
              <a:spcBef>
                <a:spcPts val="360"/>
              </a:spcBef>
              <a:buClr>
                <a:schemeClr val="lt1"/>
              </a:buClr>
              <a:buSzPct val="100000"/>
              <a:defRPr sz="1800">
                <a:solidFill>
                  <a:schemeClr val="lt1"/>
                </a:solidFill>
              </a:defRPr>
            </a:lvl5pPr>
            <a:lvl6pPr>
              <a:spcBef>
                <a:spcPts val="360"/>
              </a:spcBef>
              <a:buClr>
                <a:schemeClr val="lt1"/>
              </a:buClr>
              <a:buSzPct val="100000"/>
              <a:defRPr sz="1800">
                <a:solidFill>
                  <a:schemeClr val="lt1"/>
                </a:solidFill>
              </a:defRPr>
            </a:lvl6pPr>
            <a:lvl7pPr>
              <a:spcBef>
                <a:spcPts val="360"/>
              </a:spcBef>
              <a:buClr>
                <a:schemeClr val="lt1"/>
              </a:buClr>
              <a:buSzPct val="100000"/>
              <a:defRPr sz="1800">
                <a:solidFill>
                  <a:schemeClr val="lt1"/>
                </a:solidFill>
              </a:defRPr>
            </a:lvl7pPr>
            <a:lvl8pPr>
              <a:spcBef>
                <a:spcPts val="360"/>
              </a:spcBef>
              <a:buClr>
                <a:schemeClr val="lt1"/>
              </a:buClr>
              <a:buSzPct val="100000"/>
              <a:defRPr sz="1800">
                <a:solidFill>
                  <a:schemeClr val="lt1"/>
                </a:solidFill>
              </a:defRPr>
            </a:lvl8pPr>
            <a:lvl9pPr>
              <a:spcBef>
                <a:spcPts val="360"/>
              </a:spcBef>
              <a:buClr>
                <a:schemeClr val="lt1"/>
              </a:buClr>
              <a:buSzPct val="100000"/>
              <a:defRPr sz="1800">
                <a:solidFill>
                  <a:schemeClr val="lt1"/>
                </a:solidFill>
              </a:defRPr>
            </a:lvl9pPr>
          </a:lstStyle>
          <a:p>
            <a:endParaRPr/>
          </a:p>
        </p:txBody>
      </p:sp>
      <p:sp>
        <p:nvSpPr>
          <p:cNvPr id="7" name="Shape 7"/>
          <p:cNvSpPr txBox="1">
            <a:spLocks noGrp="1"/>
          </p:cNvSpPr>
          <p:nvPr>
            <p:ph type="sldNum" idx="12"/>
          </p:nvPr>
        </p:nvSpPr>
        <p:spPr>
          <a:xfrm>
            <a:off x="8556794" y="6333133"/>
            <a:ext cx="548699" cy="524800"/>
          </a:xfrm>
          <a:prstGeom prst="rect">
            <a:avLst/>
          </a:prstGeom>
          <a:noFill/>
          <a:ln>
            <a:noFill/>
          </a:ln>
        </p:spPr>
        <p:txBody>
          <a:bodyPr lIns="91425" tIns="91425" rIns="91425" bIns="91425" anchor="ctr" anchorCtr="0">
            <a:noAutofit/>
          </a:bodyPr>
          <a:lstStyle/>
          <a:p>
            <a:pPr algn="r"/>
            <a:fld id="{00000000-1234-1234-1234-123412341234}" type="slidenum">
              <a:rPr lang="en" sz="1300" kern="0">
                <a:solidFill>
                  <a:srgbClr val="FFFFFF"/>
                </a:solidFill>
                <a:cs typeface="Arial"/>
                <a:sym typeface="Arial"/>
              </a:rPr>
              <a:pPr algn="r"/>
              <a:t>‹#›</a:t>
            </a:fld>
            <a:endParaRPr lang="en" sz="1300" kern="0">
              <a:solidFill>
                <a:srgbClr val="FFFFFF"/>
              </a:solidFill>
              <a:cs typeface="Arial"/>
              <a:sym typeface="Arial"/>
            </a:endParaRPr>
          </a:p>
        </p:txBody>
      </p:sp>
    </p:spTree>
    <p:extLst>
      <p:ext uri="{BB962C8B-B14F-4D97-AF65-F5344CB8AC3E}">
        <p14:creationId xmlns:p14="http://schemas.microsoft.com/office/powerpoint/2010/main" val="3149328467"/>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F0D7AA-4E3A-4BF0-9BA7-AC519D28372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070C88-55F7-4D75-8B29-A1BC07D3FDB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4C5944-1579-4E69-BEF4-18279B53314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045891B-FE8E-49CF-AB1D-FDBD072ED04E}" type="datetimeFigureOut">
              <a:rPr lang="en-US" smtClean="0"/>
              <a:t>8/28/2025</a:t>
            </a:fld>
            <a:endParaRPr lang="en-US" dirty="0"/>
          </a:p>
        </p:txBody>
      </p:sp>
      <p:sp>
        <p:nvSpPr>
          <p:cNvPr id="5" name="Footer Placeholder 4">
            <a:extLst>
              <a:ext uri="{FF2B5EF4-FFF2-40B4-BE49-F238E27FC236}">
                <a16:creationId xmlns:a16="http://schemas.microsoft.com/office/drawing/2014/main" id="{DA88C87D-3637-4FB0-8985-62D20A72310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9574538-F7A9-41AE-AACD-164C4FD6118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gn="r"/>
            <a:fld id="{00000000-1234-1234-1234-123412341234}" type="slidenum">
              <a:rPr lang="en" sz="1300" kern="0" smtClean="0">
                <a:solidFill>
                  <a:srgbClr val="FFFFFF"/>
                </a:solidFill>
                <a:cs typeface="Arial"/>
                <a:sym typeface="Arial"/>
              </a:rPr>
              <a:pPr algn="r"/>
              <a:t>‹#›</a:t>
            </a:fld>
            <a:endParaRPr lang="en" sz="1300" kern="0">
              <a:solidFill>
                <a:srgbClr val="FFFFFF"/>
              </a:solidFill>
              <a:cs typeface="Arial"/>
              <a:sym typeface="Arial"/>
            </a:endParaRPr>
          </a:p>
        </p:txBody>
      </p:sp>
    </p:spTree>
    <p:extLst>
      <p:ext uri="{BB962C8B-B14F-4D97-AF65-F5344CB8AC3E}">
        <p14:creationId xmlns:p14="http://schemas.microsoft.com/office/powerpoint/2010/main" val="237362175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forms.gle/UnbAckKx1T2RJ6oY6https:/forms.gle/UnbAckKx1T2RJ6oY6" TargetMode="Externa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hyperlink" Target="mailto:wysa.ref@wyliesoccer.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wyliesoccer.com/referee"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wyliesoccer.com/"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s://www.ussoccer.com/laws-of-the-game-changes"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downloads.theifab.com/downloads/laws-of-the-game-2025-26?l=en"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www.instagram.com/reel/DNWWHZauziy/?hl=en"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F0300-92C1-46E0-83BA-2359682C1665}"/>
              </a:ext>
            </a:extLst>
          </p:cNvPr>
          <p:cNvSpPr>
            <a:spLocks noGrp="1"/>
          </p:cNvSpPr>
          <p:nvPr>
            <p:ph type="title"/>
          </p:nvPr>
        </p:nvSpPr>
        <p:spPr/>
        <p:txBody>
          <a:bodyPr/>
          <a:lstStyle/>
          <a:p>
            <a:r>
              <a:rPr lang="en-US" dirty="0"/>
              <a:t>2025 FALL-WYSA ALL REFEREE MEETING</a:t>
            </a:r>
          </a:p>
        </p:txBody>
      </p:sp>
      <p:sp>
        <p:nvSpPr>
          <p:cNvPr id="3" name="Text Placeholder 2">
            <a:extLst>
              <a:ext uri="{FF2B5EF4-FFF2-40B4-BE49-F238E27FC236}">
                <a16:creationId xmlns:a16="http://schemas.microsoft.com/office/drawing/2014/main" id="{7A1BF2DE-53F0-469C-B730-B77DC7990CF6}"/>
              </a:ext>
            </a:extLst>
          </p:cNvPr>
          <p:cNvSpPr>
            <a:spLocks noGrp="1"/>
          </p:cNvSpPr>
          <p:nvPr>
            <p:ph type="body" idx="1"/>
          </p:nvPr>
        </p:nvSpPr>
        <p:spPr/>
        <p:txBody>
          <a:bodyPr>
            <a:normAutofit fontScale="92500" lnSpcReduction="20000"/>
          </a:bodyPr>
          <a:lstStyle/>
          <a:p>
            <a:r>
              <a:rPr lang="en-US" dirty="0"/>
              <a:t>Assigning via Arbiter – Introducing John O’Kane</a:t>
            </a:r>
          </a:p>
          <a:p>
            <a:r>
              <a:rPr lang="en-US" dirty="0"/>
              <a:t>WYSA Referee Fee - increased</a:t>
            </a:r>
          </a:p>
          <a:p>
            <a:r>
              <a:rPr lang="en-US" dirty="0"/>
              <a:t>Minors VS Majors-Review the modification for each age group</a:t>
            </a:r>
          </a:p>
          <a:p>
            <a:r>
              <a:rPr lang="en-US" dirty="0"/>
              <a:t>LOTG Changes – How does this effect WYSA?</a:t>
            </a:r>
          </a:p>
          <a:p>
            <a:r>
              <a:rPr lang="en-US" dirty="0"/>
              <a:t>Flag mechanics</a:t>
            </a:r>
          </a:p>
          <a:p>
            <a:r>
              <a:rPr lang="en-US" dirty="0"/>
              <a:t>Whistle etiquette</a:t>
            </a:r>
          </a:p>
          <a:p>
            <a:r>
              <a:rPr lang="en-US" dirty="0"/>
              <a:t>Pregame</a:t>
            </a:r>
          </a:p>
          <a:p>
            <a:r>
              <a:rPr lang="en-US" dirty="0"/>
              <a:t>Suiting up for Success</a:t>
            </a:r>
          </a:p>
          <a:p>
            <a:r>
              <a:rPr lang="en-US" dirty="0"/>
              <a:t>Handling Conflict – USSF increase consequences for referee abuse – Introducing Scott Hevel, WYSA V. P. A&amp;D </a:t>
            </a:r>
          </a:p>
          <a:p>
            <a:r>
              <a:rPr lang="en-US" dirty="0"/>
              <a:t>Game Day Procedures</a:t>
            </a:r>
          </a:p>
          <a:p>
            <a:r>
              <a:rPr lang="en-US" dirty="0"/>
              <a:t>Match/Game Sheet Example</a:t>
            </a:r>
          </a:p>
          <a:p>
            <a:r>
              <a:rPr lang="en-US" dirty="0"/>
              <a:t>Field conditions/Field Marshalls</a:t>
            </a:r>
          </a:p>
          <a:p>
            <a:r>
              <a:rPr lang="en-US" dirty="0"/>
              <a:t>Lightning Delay</a:t>
            </a:r>
          </a:p>
          <a:p>
            <a:r>
              <a:rPr lang="en-US" dirty="0"/>
              <a:t>Referee Mentors</a:t>
            </a:r>
          </a:p>
          <a:p>
            <a:r>
              <a:rPr lang="en-US" dirty="0"/>
              <a:t>WYSA Referee Contacts</a:t>
            </a:r>
          </a:p>
          <a:p>
            <a:pPr marL="0" indent="0">
              <a:buNone/>
            </a:pPr>
            <a:endParaRPr lang="en-US" dirty="0"/>
          </a:p>
        </p:txBody>
      </p:sp>
      <p:sp>
        <p:nvSpPr>
          <p:cNvPr id="4" name="Text Placeholder 3">
            <a:extLst>
              <a:ext uri="{FF2B5EF4-FFF2-40B4-BE49-F238E27FC236}">
                <a16:creationId xmlns:a16="http://schemas.microsoft.com/office/drawing/2014/main" id="{87392BE0-B7B2-49F6-BF4E-56E6AF513C40}"/>
              </a:ext>
            </a:extLst>
          </p:cNvPr>
          <p:cNvSpPr>
            <a:spLocks noGrp="1"/>
          </p:cNvSpPr>
          <p:nvPr>
            <p:ph type="body" idx="2"/>
          </p:nvPr>
        </p:nvSpPr>
        <p:spPr/>
        <p:txBody>
          <a:bodyPr/>
          <a:lstStyle/>
          <a:p>
            <a:pPr marL="0" indent="0">
              <a:buNone/>
            </a:pPr>
            <a:r>
              <a:rPr lang="en-US" dirty="0"/>
              <a:t> </a:t>
            </a:r>
          </a:p>
        </p:txBody>
      </p:sp>
      <p:pic>
        <p:nvPicPr>
          <p:cNvPr id="5" name="Picture 4">
            <a:extLst>
              <a:ext uri="{FF2B5EF4-FFF2-40B4-BE49-F238E27FC236}">
                <a16:creationId xmlns:a16="http://schemas.microsoft.com/office/drawing/2014/main" id="{ADE07364-C6C1-4B29-AB34-E58BE086602C}"/>
              </a:ext>
            </a:extLst>
          </p:cNvPr>
          <p:cNvPicPr>
            <a:picLocks noChangeAspect="1"/>
          </p:cNvPicPr>
          <p:nvPr/>
        </p:nvPicPr>
        <p:blipFill>
          <a:blip r:embed="rId2"/>
          <a:stretch>
            <a:fillRect/>
          </a:stretch>
        </p:blipFill>
        <p:spPr>
          <a:xfrm>
            <a:off x="5017885" y="2667000"/>
            <a:ext cx="3343275" cy="2724150"/>
          </a:xfrm>
          <a:prstGeom prst="rect">
            <a:avLst/>
          </a:prstGeom>
        </p:spPr>
      </p:pic>
    </p:spTree>
    <p:extLst>
      <p:ext uri="{BB962C8B-B14F-4D97-AF65-F5344CB8AC3E}">
        <p14:creationId xmlns:p14="http://schemas.microsoft.com/office/powerpoint/2010/main" val="3538261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EB8AB-E034-3EDB-D697-CF9F824BA2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2EDB4D-0F0E-6D1B-EC70-7A8BF07997F9}"/>
              </a:ext>
            </a:extLst>
          </p:cNvPr>
          <p:cNvSpPr>
            <a:spLocks noGrp="1"/>
          </p:cNvSpPr>
          <p:nvPr>
            <p:ph type="title"/>
          </p:nvPr>
        </p:nvSpPr>
        <p:spPr/>
        <p:txBody>
          <a:bodyPr/>
          <a:lstStyle/>
          <a:p>
            <a:r>
              <a:rPr lang="en-US" dirty="0"/>
              <a:t>LOTG Changes – How do they effect WYSA</a:t>
            </a:r>
          </a:p>
        </p:txBody>
      </p:sp>
      <p:sp>
        <p:nvSpPr>
          <p:cNvPr id="3" name="Content Placeholder 2">
            <a:extLst>
              <a:ext uri="{FF2B5EF4-FFF2-40B4-BE49-F238E27FC236}">
                <a16:creationId xmlns:a16="http://schemas.microsoft.com/office/drawing/2014/main" id="{D0FB7FC8-F7F4-1A2E-EE96-90DC51F11230}"/>
              </a:ext>
            </a:extLst>
          </p:cNvPr>
          <p:cNvSpPr>
            <a:spLocks noGrp="1"/>
          </p:cNvSpPr>
          <p:nvPr>
            <p:ph sz="half" idx="1"/>
          </p:nvPr>
        </p:nvSpPr>
        <p:spPr>
          <a:xfrm>
            <a:off x="847725" y="5257800"/>
            <a:ext cx="7448550" cy="1066800"/>
          </a:xfrm>
        </p:spPr>
        <p:txBody>
          <a:bodyPr>
            <a:normAutofit fontScale="92500" lnSpcReduction="20000"/>
          </a:bodyPr>
          <a:lstStyle/>
          <a:p>
            <a:pPr marL="0" indent="0">
              <a:buNone/>
            </a:pPr>
            <a:r>
              <a:rPr lang="en-US" sz="2400" dirty="0"/>
              <a:t>Law 11: Offside </a:t>
            </a:r>
            <a:r>
              <a:rPr lang="en-US" dirty="0"/>
              <a:t>- Offside Position: When the goalkeeper throws the ball, the last point of contact should be used for determining an offside position.</a:t>
            </a:r>
          </a:p>
          <a:p>
            <a:pPr marL="0" indent="0">
              <a:buNone/>
            </a:pPr>
            <a:r>
              <a:rPr lang="en-US" dirty="0"/>
              <a:t>For WYSA: This is just additional text you need to be aware of.</a:t>
            </a:r>
          </a:p>
          <a:p>
            <a:pPr marL="0" indent="0">
              <a:buNone/>
            </a:pPr>
            <a:endParaRPr lang="en-US" dirty="0"/>
          </a:p>
          <a:p>
            <a:pPr marL="0" indent="0">
              <a:buNone/>
            </a:pPr>
            <a:endParaRPr lang="en-US" dirty="0"/>
          </a:p>
          <a:p>
            <a:endParaRPr lang="en-US" dirty="0"/>
          </a:p>
        </p:txBody>
      </p:sp>
      <p:pic>
        <p:nvPicPr>
          <p:cNvPr id="5" name="Content Placeholder 4">
            <a:extLst>
              <a:ext uri="{FF2B5EF4-FFF2-40B4-BE49-F238E27FC236}">
                <a16:creationId xmlns:a16="http://schemas.microsoft.com/office/drawing/2014/main" id="{79624840-1EB1-7A46-C88C-8E770DB5C39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457200" y="1219200"/>
            <a:ext cx="8071343" cy="3886200"/>
          </a:xfrm>
          <a:prstGeom prst="rect">
            <a:avLst/>
          </a:prstGeom>
        </p:spPr>
      </p:pic>
    </p:spTree>
    <p:extLst>
      <p:ext uri="{BB962C8B-B14F-4D97-AF65-F5344CB8AC3E}">
        <p14:creationId xmlns:p14="http://schemas.microsoft.com/office/powerpoint/2010/main" val="3290877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F711D-0AD1-2F88-8988-056492DB64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82B65C-C70D-ACE8-8550-C945F67F0169}"/>
              </a:ext>
            </a:extLst>
          </p:cNvPr>
          <p:cNvSpPr>
            <a:spLocks noGrp="1"/>
          </p:cNvSpPr>
          <p:nvPr>
            <p:ph type="title"/>
          </p:nvPr>
        </p:nvSpPr>
        <p:spPr/>
        <p:txBody>
          <a:bodyPr/>
          <a:lstStyle/>
          <a:p>
            <a:r>
              <a:rPr lang="en-US" dirty="0"/>
              <a:t>LOTG Changes – How do they effect WYSA</a:t>
            </a:r>
          </a:p>
        </p:txBody>
      </p:sp>
      <p:sp>
        <p:nvSpPr>
          <p:cNvPr id="3" name="Content Placeholder 2">
            <a:extLst>
              <a:ext uri="{FF2B5EF4-FFF2-40B4-BE49-F238E27FC236}">
                <a16:creationId xmlns:a16="http://schemas.microsoft.com/office/drawing/2014/main" id="{162AFFF2-93F1-FF22-43A7-A4E49C6BDBBC}"/>
              </a:ext>
            </a:extLst>
          </p:cNvPr>
          <p:cNvSpPr>
            <a:spLocks noGrp="1"/>
          </p:cNvSpPr>
          <p:nvPr>
            <p:ph sz="half" idx="1"/>
          </p:nvPr>
        </p:nvSpPr>
        <p:spPr>
          <a:xfrm>
            <a:off x="533400" y="5410200"/>
            <a:ext cx="8153400" cy="765175"/>
          </a:xfrm>
        </p:spPr>
        <p:txBody>
          <a:bodyPr>
            <a:normAutofit lnSpcReduction="10000"/>
          </a:bodyPr>
          <a:lstStyle/>
          <a:p>
            <a:pPr marL="0" indent="0">
              <a:buNone/>
            </a:pPr>
            <a:r>
              <a:rPr lang="en-US" sz="2400" dirty="0"/>
              <a:t>Law 16&amp;17: </a:t>
            </a:r>
            <a:r>
              <a:rPr lang="en-US" dirty="0"/>
              <a:t>The Goal Kick and Corner Kick</a:t>
            </a:r>
          </a:p>
          <a:p>
            <a:pPr marL="0" indent="0">
              <a:buNone/>
            </a:pPr>
            <a:r>
              <a:rPr lang="en-US" dirty="0"/>
              <a:t>For WYSA: This is just additional text you need to be aware of.</a:t>
            </a:r>
          </a:p>
          <a:p>
            <a:pPr marL="0" indent="0">
              <a:buNone/>
            </a:pPr>
            <a:endParaRPr lang="en-US" dirty="0"/>
          </a:p>
          <a:p>
            <a:pPr marL="0" indent="0">
              <a:buNone/>
            </a:pPr>
            <a:endParaRPr lang="en-US" dirty="0"/>
          </a:p>
          <a:p>
            <a:pPr marL="0" indent="0">
              <a:buNone/>
            </a:pPr>
            <a:endParaRPr lang="en-US" dirty="0"/>
          </a:p>
          <a:p>
            <a:endParaRPr lang="en-US" dirty="0"/>
          </a:p>
        </p:txBody>
      </p:sp>
      <p:pic>
        <p:nvPicPr>
          <p:cNvPr id="5" name="Content Placeholder 4">
            <a:extLst>
              <a:ext uri="{FF2B5EF4-FFF2-40B4-BE49-F238E27FC236}">
                <a16:creationId xmlns:a16="http://schemas.microsoft.com/office/drawing/2014/main" id="{BA161A3A-7B84-F267-A068-9DC00FC110F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1981200" y="1197259"/>
            <a:ext cx="4123946" cy="1985602"/>
          </a:xfrm>
          <a:prstGeom prst="rect">
            <a:avLst/>
          </a:prstGeom>
        </p:spPr>
      </p:pic>
      <p:pic>
        <p:nvPicPr>
          <p:cNvPr id="6" name="Picture 5">
            <a:extLst>
              <a:ext uri="{FF2B5EF4-FFF2-40B4-BE49-F238E27FC236}">
                <a16:creationId xmlns:a16="http://schemas.microsoft.com/office/drawing/2014/main" id="{3776315D-9372-18D8-CAA6-C608C99360C8}"/>
              </a:ext>
            </a:extLst>
          </p:cNvPr>
          <p:cNvPicPr>
            <a:picLocks noChangeAspect="1"/>
          </p:cNvPicPr>
          <p:nvPr/>
        </p:nvPicPr>
        <p:blipFill>
          <a:blip r:embed="rId3"/>
          <a:stretch>
            <a:fillRect/>
          </a:stretch>
        </p:blipFill>
        <p:spPr>
          <a:xfrm>
            <a:off x="1981200" y="3185909"/>
            <a:ext cx="4294630" cy="2224291"/>
          </a:xfrm>
          <a:prstGeom prst="rect">
            <a:avLst/>
          </a:prstGeom>
        </p:spPr>
      </p:pic>
    </p:spTree>
    <p:extLst>
      <p:ext uri="{BB962C8B-B14F-4D97-AF65-F5344CB8AC3E}">
        <p14:creationId xmlns:p14="http://schemas.microsoft.com/office/powerpoint/2010/main" val="2983931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41ED-5F6E-4B54-8B8C-10702A6C3E1A}"/>
              </a:ext>
            </a:extLst>
          </p:cNvPr>
          <p:cNvSpPr>
            <a:spLocks noGrp="1"/>
          </p:cNvSpPr>
          <p:nvPr>
            <p:ph type="title"/>
          </p:nvPr>
        </p:nvSpPr>
        <p:spPr/>
        <p:txBody>
          <a:bodyPr/>
          <a:lstStyle/>
          <a:p>
            <a:r>
              <a:rPr lang="en-US" dirty="0"/>
              <a:t>Flag Etiquette-AR (Assistant Referee)</a:t>
            </a:r>
          </a:p>
        </p:txBody>
      </p:sp>
      <p:sp>
        <p:nvSpPr>
          <p:cNvPr id="3" name="Content Placeholder 2">
            <a:extLst>
              <a:ext uri="{FF2B5EF4-FFF2-40B4-BE49-F238E27FC236}">
                <a16:creationId xmlns:a16="http://schemas.microsoft.com/office/drawing/2014/main" id="{8A568E1B-D41B-44B4-8C96-9F16CD2F97B8}"/>
              </a:ext>
            </a:extLst>
          </p:cNvPr>
          <p:cNvSpPr>
            <a:spLocks noGrp="1"/>
          </p:cNvSpPr>
          <p:nvPr>
            <p:ph sz="half" idx="1"/>
          </p:nvPr>
        </p:nvSpPr>
        <p:spPr/>
        <p:txBody>
          <a:bodyPr>
            <a:normAutofit fontScale="85000" lnSpcReduction="20000"/>
          </a:bodyPr>
          <a:lstStyle/>
          <a:p>
            <a:r>
              <a:rPr lang="en-US" dirty="0"/>
              <a:t>Be sure your flag is always on the field side-center referee needs to see it</a:t>
            </a:r>
          </a:p>
          <a:p>
            <a:r>
              <a:rPr lang="en-US" dirty="0"/>
              <a:t>Keep your flag rolled up until game time. Unrolled flag signals to center referee you are ready to begin.</a:t>
            </a:r>
          </a:p>
          <a:p>
            <a:r>
              <a:rPr lang="en-US" dirty="0"/>
              <a:t>Keep your flag by your side unless you’re signaling to the center (no propelling your flag)</a:t>
            </a:r>
          </a:p>
          <a:p>
            <a:r>
              <a:rPr lang="en-US" dirty="0"/>
              <a:t>AR should be a few steps to the outside of the touch line to allow AR to see via peripheral vision the touch line (left and right). If you cannot see the touch line via peripheral vision while looking toward the second to the last defender, take a step back from the touch line until the touch line comes into your peripheral vision site.</a:t>
            </a:r>
          </a:p>
        </p:txBody>
      </p:sp>
      <p:pic>
        <p:nvPicPr>
          <p:cNvPr id="5" name="Content Placeholder 4">
            <a:extLst>
              <a:ext uri="{FF2B5EF4-FFF2-40B4-BE49-F238E27FC236}">
                <a16:creationId xmlns:a16="http://schemas.microsoft.com/office/drawing/2014/main" id="{73C6A015-C92D-49EF-AE05-500E83E38757}"/>
              </a:ext>
            </a:extLst>
          </p:cNvPr>
          <p:cNvPicPr>
            <a:picLocks noGrp="1" noChangeAspect="1"/>
          </p:cNvPicPr>
          <p:nvPr>
            <p:ph sz="half" idx="2"/>
          </p:nvPr>
        </p:nvPicPr>
        <p:blipFill>
          <a:blip r:embed="rId2"/>
          <a:stretch>
            <a:fillRect/>
          </a:stretch>
        </p:blipFill>
        <p:spPr>
          <a:xfrm>
            <a:off x="4572000" y="1867342"/>
            <a:ext cx="3980693" cy="2981678"/>
          </a:xfrm>
          <a:prstGeom prst="rect">
            <a:avLst/>
          </a:prstGeom>
        </p:spPr>
      </p:pic>
    </p:spTree>
    <p:extLst>
      <p:ext uri="{BB962C8B-B14F-4D97-AF65-F5344CB8AC3E}">
        <p14:creationId xmlns:p14="http://schemas.microsoft.com/office/powerpoint/2010/main" val="901295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41ED-5F6E-4B54-8B8C-10702A6C3E1A}"/>
              </a:ext>
            </a:extLst>
          </p:cNvPr>
          <p:cNvSpPr>
            <a:spLocks noGrp="1"/>
          </p:cNvSpPr>
          <p:nvPr>
            <p:ph type="title"/>
          </p:nvPr>
        </p:nvSpPr>
        <p:spPr/>
        <p:txBody>
          <a:bodyPr/>
          <a:lstStyle/>
          <a:p>
            <a:r>
              <a:rPr lang="en-US" dirty="0"/>
              <a:t>Whistle mechanics-C (Center Referee)</a:t>
            </a:r>
          </a:p>
        </p:txBody>
      </p:sp>
      <p:sp>
        <p:nvSpPr>
          <p:cNvPr id="3" name="Content Placeholder 2">
            <a:extLst>
              <a:ext uri="{FF2B5EF4-FFF2-40B4-BE49-F238E27FC236}">
                <a16:creationId xmlns:a16="http://schemas.microsoft.com/office/drawing/2014/main" id="{8A568E1B-D41B-44B4-8C96-9F16CD2F97B8}"/>
              </a:ext>
            </a:extLst>
          </p:cNvPr>
          <p:cNvSpPr>
            <a:spLocks noGrp="1"/>
          </p:cNvSpPr>
          <p:nvPr>
            <p:ph sz="half" idx="1"/>
          </p:nvPr>
        </p:nvSpPr>
        <p:spPr/>
        <p:txBody>
          <a:bodyPr/>
          <a:lstStyle/>
          <a:p>
            <a:r>
              <a:rPr lang="en-US" dirty="0"/>
              <a:t>Only use your whistle to stop play or on certain restarts (name a few)</a:t>
            </a:r>
          </a:p>
          <a:p>
            <a:r>
              <a:rPr lang="en-US" dirty="0"/>
              <a:t>When not to use your whistle (name a few)</a:t>
            </a:r>
          </a:p>
          <a:p>
            <a:r>
              <a:rPr lang="en-US" dirty="0"/>
              <a:t>Be sure you practice with your whistle-be confident and consistent</a:t>
            </a:r>
          </a:p>
          <a:p>
            <a:r>
              <a:rPr lang="en-US" dirty="0"/>
              <a:t>Green whistles would be effective for referees under 18 to match the green referee badges. Helps to create a visual for coaches and spectators</a:t>
            </a:r>
          </a:p>
        </p:txBody>
      </p:sp>
      <p:pic>
        <p:nvPicPr>
          <p:cNvPr id="4" name="Picture 3">
            <a:extLst>
              <a:ext uri="{FF2B5EF4-FFF2-40B4-BE49-F238E27FC236}">
                <a16:creationId xmlns:a16="http://schemas.microsoft.com/office/drawing/2014/main" id="{1B43FDF0-2B61-42EC-B95E-AF93B195E5C1}"/>
              </a:ext>
            </a:extLst>
          </p:cNvPr>
          <p:cNvPicPr>
            <a:picLocks noChangeAspect="1"/>
          </p:cNvPicPr>
          <p:nvPr/>
        </p:nvPicPr>
        <p:blipFill>
          <a:blip r:embed="rId3"/>
          <a:stretch>
            <a:fillRect/>
          </a:stretch>
        </p:blipFill>
        <p:spPr>
          <a:xfrm>
            <a:off x="5105400" y="2895600"/>
            <a:ext cx="2762250" cy="1657350"/>
          </a:xfrm>
          <a:prstGeom prst="rect">
            <a:avLst/>
          </a:prstGeom>
        </p:spPr>
      </p:pic>
      <p:sp>
        <p:nvSpPr>
          <p:cNvPr id="7" name="Content Placeholder 6">
            <a:extLst>
              <a:ext uri="{FF2B5EF4-FFF2-40B4-BE49-F238E27FC236}">
                <a16:creationId xmlns:a16="http://schemas.microsoft.com/office/drawing/2014/main" id="{500A3F67-4677-48CB-9740-5F749E3CDC40}"/>
              </a:ext>
            </a:extLst>
          </p:cNvPr>
          <p:cNvSpPr>
            <a:spLocks noGrp="1"/>
          </p:cNvSpPr>
          <p:nvPr>
            <p:ph sz="half" idx="2"/>
          </p:nvPr>
        </p:nvSpPr>
        <p:spPr/>
        <p:txBody>
          <a:bodyPr/>
          <a:lstStyle/>
          <a:p>
            <a:r>
              <a:rPr lang="en-US" dirty="0"/>
              <a:t>Fox40 or any whistle that is loud and easy to use</a:t>
            </a:r>
          </a:p>
        </p:txBody>
      </p:sp>
    </p:spTree>
    <p:extLst>
      <p:ext uri="{BB962C8B-B14F-4D97-AF65-F5344CB8AC3E}">
        <p14:creationId xmlns:p14="http://schemas.microsoft.com/office/powerpoint/2010/main" val="1285880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41ED-5F6E-4B54-8B8C-10702A6C3E1A}"/>
              </a:ext>
            </a:extLst>
          </p:cNvPr>
          <p:cNvSpPr>
            <a:spLocks noGrp="1"/>
          </p:cNvSpPr>
          <p:nvPr>
            <p:ph type="title"/>
          </p:nvPr>
        </p:nvSpPr>
        <p:spPr/>
        <p:txBody>
          <a:bodyPr/>
          <a:lstStyle/>
          <a:p>
            <a:r>
              <a:rPr lang="en-US" dirty="0"/>
              <a:t>Pregame-Center and AR Team</a:t>
            </a:r>
          </a:p>
        </p:txBody>
      </p:sp>
      <p:sp>
        <p:nvSpPr>
          <p:cNvPr id="3" name="Content Placeholder 2">
            <a:extLst>
              <a:ext uri="{FF2B5EF4-FFF2-40B4-BE49-F238E27FC236}">
                <a16:creationId xmlns:a16="http://schemas.microsoft.com/office/drawing/2014/main" id="{8A568E1B-D41B-44B4-8C96-9F16CD2F97B8}"/>
              </a:ext>
            </a:extLst>
          </p:cNvPr>
          <p:cNvSpPr>
            <a:spLocks noGrp="1"/>
          </p:cNvSpPr>
          <p:nvPr>
            <p:ph sz="half" idx="1"/>
          </p:nvPr>
        </p:nvSpPr>
        <p:spPr/>
        <p:txBody>
          <a:bodyPr>
            <a:normAutofit fontScale="92500" lnSpcReduction="10000"/>
          </a:bodyPr>
          <a:lstStyle/>
          <a:p>
            <a:r>
              <a:rPr lang="en-US" dirty="0"/>
              <a:t>Be at the field you are to officiate on at least 30 minutes prior to the start of the game</a:t>
            </a:r>
          </a:p>
          <a:p>
            <a:r>
              <a:rPr lang="en-US" dirty="0"/>
              <a:t>If you are the 1</a:t>
            </a:r>
            <a:r>
              <a:rPr lang="en-US" baseline="30000" dirty="0"/>
              <a:t>st</a:t>
            </a:r>
            <a:r>
              <a:rPr lang="en-US" dirty="0"/>
              <a:t> referee at the field you are officiating on, be sure to get 4 corner flag from the back of the concession stands. If you are the last referee at the field you are officiating on, be sure to put the flags back.</a:t>
            </a:r>
          </a:p>
          <a:p>
            <a:r>
              <a:rPr lang="en-US" dirty="0"/>
              <a:t>Introductions</a:t>
            </a:r>
          </a:p>
          <a:p>
            <a:r>
              <a:rPr lang="en-US" dirty="0"/>
              <a:t>Go over responsibilities</a:t>
            </a:r>
          </a:p>
          <a:p>
            <a:r>
              <a:rPr lang="en-US" dirty="0"/>
              <a:t>Go over any modifications to the game (time, number of players, build out-line rules, offsides, etc.</a:t>
            </a:r>
          </a:p>
        </p:txBody>
      </p:sp>
      <p:sp>
        <p:nvSpPr>
          <p:cNvPr id="7" name="Content Placeholder 6">
            <a:extLst>
              <a:ext uri="{FF2B5EF4-FFF2-40B4-BE49-F238E27FC236}">
                <a16:creationId xmlns:a16="http://schemas.microsoft.com/office/drawing/2014/main" id="{500A3F67-4677-48CB-9740-5F749E3CDC40}"/>
              </a:ext>
            </a:extLst>
          </p:cNvPr>
          <p:cNvSpPr>
            <a:spLocks noGrp="1"/>
          </p:cNvSpPr>
          <p:nvPr>
            <p:ph sz="half" idx="2"/>
          </p:nvPr>
        </p:nvSpPr>
        <p:spPr/>
        <p:txBody>
          <a:bodyPr>
            <a:normAutofit fontScale="92500" lnSpcReduction="10000"/>
          </a:bodyPr>
          <a:lstStyle/>
          <a:p>
            <a:r>
              <a:rPr lang="en-US" dirty="0"/>
              <a:t>Referee Team: look professional, after all this is your job.</a:t>
            </a:r>
          </a:p>
        </p:txBody>
      </p:sp>
      <p:pic>
        <p:nvPicPr>
          <p:cNvPr id="5" name="Picture 4">
            <a:extLst>
              <a:ext uri="{FF2B5EF4-FFF2-40B4-BE49-F238E27FC236}">
                <a16:creationId xmlns:a16="http://schemas.microsoft.com/office/drawing/2014/main" id="{F3816FAF-564D-4A6C-8174-95AB5B33480E}"/>
              </a:ext>
            </a:extLst>
          </p:cNvPr>
          <p:cNvPicPr>
            <a:picLocks noChangeAspect="1"/>
          </p:cNvPicPr>
          <p:nvPr/>
        </p:nvPicPr>
        <p:blipFill>
          <a:blip r:embed="rId2"/>
          <a:stretch>
            <a:fillRect/>
          </a:stretch>
        </p:blipFill>
        <p:spPr>
          <a:xfrm>
            <a:off x="4514850" y="2514600"/>
            <a:ext cx="4192762" cy="2667000"/>
          </a:xfrm>
          <a:prstGeom prst="rect">
            <a:avLst/>
          </a:prstGeom>
        </p:spPr>
      </p:pic>
    </p:spTree>
    <p:extLst>
      <p:ext uri="{BB962C8B-B14F-4D97-AF65-F5344CB8AC3E}">
        <p14:creationId xmlns:p14="http://schemas.microsoft.com/office/powerpoint/2010/main" val="3221500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41ED-5F6E-4B54-8B8C-10702A6C3E1A}"/>
              </a:ext>
            </a:extLst>
          </p:cNvPr>
          <p:cNvSpPr>
            <a:spLocks noGrp="1"/>
          </p:cNvSpPr>
          <p:nvPr>
            <p:ph type="title"/>
          </p:nvPr>
        </p:nvSpPr>
        <p:spPr/>
        <p:txBody>
          <a:bodyPr/>
          <a:lstStyle/>
          <a:p>
            <a:r>
              <a:rPr lang="en-US" dirty="0"/>
              <a:t>What to wear</a:t>
            </a:r>
          </a:p>
        </p:txBody>
      </p:sp>
      <p:sp>
        <p:nvSpPr>
          <p:cNvPr id="3" name="Content Placeholder 2">
            <a:extLst>
              <a:ext uri="{FF2B5EF4-FFF2-40B4-BE49-F238E27FC236}">
                <a16:creationId xmlns:a16="http://schemas.microsoft.com/office/drawing/2014/main" id="{8A568E1B-D41B-44B4-8C96-9F16CD2F97B8}"/>
              </a:ext>
            </a:extLst>
          </p:cNvPr>
          <p:cNvSpPr>
            <a:spLocks noGrp="1"/>
          </p:cNvSpPr>
          <p:nvPr>
            <p:ph sz="half" idx="1"/>
          </p:nvPr>
        </p:nvSpPr>
        <p:spPr/>
        <p:txBody>
          <a:bodyPr/>
          <a:lstStyle/>
          <a:p>
            <a:r>
              <a:rPr lang="en-US" dirty="0"/>
              <a:t>Yellow is primary</a:t>
            </a:r>
          </a:p>
          <a:p>
            <a:r>
              <a:rPr lang="en-US" dirty="0"/>
              <a:t>Green is secondary</a:t>
            </a:r>
          </a:p>
          <a:p>
            <a:r>
              <a:rPr lang="en-US" dirty="0"/>
              <a:t>Make sure you’re wearing the correct uniform</a:t>
            </a:r>
          </a:p>
          <a:p>
            <a:r>
              <a:rPr lang="en-US" dirty="0"/>
              <a:t>Socks should have 2 stripes at the center (not at the top). NO SHORT BLACK SOCKS PLEASE</a:t>
            </a:r>
          </a:p>
          <a:p>
            <a:r>
              <a:rPr lang="en-US" dirty="0"/>
              <a:t>Have everything you need for each game (what do you need?)</a:t>
            </a:r>
          </a:p>
          <a:p>
            <a:r>
              <a:rPr lang="en-US" dirty="0"/>
              <a:t>Be sure to have your USSF badge on your uniform (for 2026: black for adults, green for minors)</a:t>
            </a:r>
          </a:p>
        </p:txBody>
      </p:sp>
      <p:sp>
        <p:nvSpPr>
          <p:cNvPr id="7" name="Content Placeholder 6">
            <a:extLst>
              <a:ext uri="{FF2B5EF4-FFF2-40B4-BE49-F238E27FC236}">
                <a16:creationId xmlns:a16="http://schemas.microsoft.com/office/drawing/2014/main" id="{500A3F67-4677-48CB-9740-5F749E3CDC40}"/>
              </a:ext>
            </a:extLst>
          </p:cNvPr>
          <p:cNvSpPr>
            <a:spLocks noGrp="1"/>
          </p:cNvSpPr>
          <p:nvPr>
            <p:ph sz="half" idx="2"/>
          </p:nvPr>
        </p:nvSpPr>
        <p:spPr/>
        <p:txBody>
          <a:bodyPr/>
          <a:lstStyle/>
          <a:p>
            <a:r>
              <a:rPr lang="en-US" dirty="0"/>
              <a:t>Look professional</a:t>
            </a:r>
          </a:p>
        </p:txBody>
      </p:sp>
      <p:pic>
        <p:nvPicPr>
          <p:cNvPr id="4" name="Picture 3">
            <a:extLst>
              <a:ext uri="{FF2B5EF4-FFF2-40B4-BE49-F238E27FC236}">
                <a16:creationId xmlns:a16="http://schemas.microsoft.com/office/drawing/2014/main" id="{13953620-70F4-4800-AC10-821208B00FCF}"/>
              </a:ext>
            </a:extLst>
          </p:cNvPr>
          <p:cNvPicPr>
            <a:picLocks noChangeAspect="1"/>
          </p:cNvPicPr>
          <p:nvPr/>
        </p:nvPicPr>
        <p:blipFill>
          <a:blip r:embed="rId2"/>
          <a:stretch>
            <a:fillRect/>
          </a:stretch>
        </p:blipFill>
        <p:spPr>
          <a:xfrm>
            <a:off x="4514850" y="2172494"/>
            <a:ext cx="3967449" cy="3657600"/>
          </a:xfrm>
          <a:prstGeom prst="rect">
            <a:avLst/>
          </a:prstGeom>
        </p:spPr>
      </p:pic>
    </p:spTree>
    <p:extLst>
      <p:ext uri="{BB962C8B-B14F-4D97-AF65-F5344CB8AC3E}">
        <p14:creationId xmlns:p14="http://schemas.microsoft.com/office/powerpoint/2010/main" val="3907566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AD41DB-DF9F-49BC-85AE-6AB1840A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8741ED-5F6E-4B54-8B8C-10702A6C3E1A}"/>
              </a:ext>
            </a:extLst>
          </p:cNvPr>
          <p:cNvSpPr>
            <a:spLocks noGrp="1"/>
          </p:cNvSpPr>
          <p:nvPr>
            <p:ph type="title"/>
          </p:nvPr>
        </p:nvSpPr>
        <p:spPr>
          <a:xfrm>
            <a:off x="4495800" y="4286160"/>
            <a:ext cx="3293268" cy="757168"/>
          </a:xfrm>
        </p:spPr>
        <p:txBody>
          <a:bodyPr vert="horz" lIns="91440" tIns="45720" rIns="91440" bIns="45720" rtlCol="0" anchor="t">
            <a:normAutofit/>
          </a:bodyPr>
          <a:lstStyle/>
          <a:p>
            <a:pPr defTabSz="914400"/>
            <a:r>
              <a:rPr lang="en-US" sz="3500" dirty="0">
                <a:solidFill>
                  <a:schemeClr val="bg1"/>
                </a:solidFill>
              </a:rPr>
              <a:t>Handling conflict</a:t>
            </a:r>
          </a:p>
        </p:txBody>
      </p:sp>
      <p:pic>
        <p:nvPicPr>
          <p:cNvPr id="4" name="Content Placeholder 3">
            <a:extLst>
              <a:ext uri="{FF2B5EF4-FFF2-40B4-BE49-F238E27FC236}">
                <a16:creationId xmlns:a16="http://schemas.microsoft.com/office/drawing/2014/main" id="{3941FE64-B435-4C36-A24A-AF8F16E262B9}"/>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8890" b="8890"/>
          <a:stretch/>
        </p:blipFill>
        <p:spPr>
          <a:xfrm>
            <a:off x="20" y="-329256"/>
            <a:ext cx="9143980" cy="3984912"/>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p:spPr>
      </p:pic>
      <p:grpSp>
        <p:nvGrpSpPr>
          <p:cNvPr id="11" name="Group 10">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9144000" cy="757168"/>
            <a:chOff x="0" y="2959818"/>
            <a:chExt cx="12192000" cy="757168"/>
          </a:xfrm>
        </p:grpSpPr>
        <p:sp>
          <p:nvSpPr>
            <p:cNvPr id="12" name="Freeform: Shape 11">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8A568E1B-D41B-44B4-8C96-9F16CD2F97B8}"/>
              </a:ext>
            </a:extLst>
          </p:cNvPr>
          <p:cNvSpPr>
            <a:spLocks noGrp="1"/>
          </p:cNvSpPr>
          <p:nvPr>
            <p:ph sz="half" idx="1"/>
          </p:nvPr>
        </p:nvSpPr>
        <p:spPr>
          <a:xfrm>
            <a:off x="4248150" y="5029200"/>
            <a:ext cx="4269581" cy="1561782"/>
          </a:xfrm>
        </p:spPr>
        <p:txBody>
          <a:bodyPr vert="horz" lIns="91440" tIns="45720" rIns="91440" bIns="45720" rtlCol="0">
            <a:noAutofit/>
          </a:bodyPr>
          <a:lstStyle/>
          <a:p>
            <a:pPr indent="-228600" defTabSz="914400"/>
            <a:r>
              <a:rPr lang="en-US" sz="1200" dirty="0">
                <a:solidFill>
                  <a:schemeClr val="bg1">
                    <a:alpha val="80000"/>
                  </a:schemeClr>
                </a:solidFill>
              </a:rPr>
              <a:t>Be confident when making calls</a:t>
            </a:r>
          </a:p>
          <a:p>
            <a:pPr indent="-228600" defTabSz="914400"/>
            <a:r>
              <a:rPr lang="en-US" sz="1200" dirty="0">
                <a:solidFill>
                  <a:schemeClr val="bg1">
                    <a:alpha val="80000"/>
                  </a:schemeClr>
                </a:solidFill>
              </a:rPr>
              <a:t>Be sure to introduce yourself to coach before the game</a:t>
            </a:r>
          </a:p>
          <a:p>
            <a:pPr indent="-228600" defTabSz="914400"/>
            <a:r>
              <a:rPr lang="en-US" sz="1200" dirty="0">
                <a:solidFill>
                  <a:schemeClr val="bg1">
                    <a:alpha val="80000"/>
                  </a:schemeClr>
                </a:solidFill>
              </a:rPr>
              <a:t>Be polite and courteous, even if the coaches are not</a:t>
            </a:r>
          </a:p>
          <a:p>
            <a:pPr indent="-228600" defTabSz="914400"/>
            <a:r>
              <a:rPr lang="en-US" sz="1200" dirty="0">
                <a:solidFill>
                  <a:schemeClr val="bg1">
                    <a:alpha val="80000"/>
                  </a:schemeClr>
                </a:solidFill>
              </a:rPr>
              <a:t>Use field marshals/WYSA board members</a:t>
            </a:r>
          </a:p>
          <a:p>
            <a:pPr indent="-228600" defTabSz="914400"/>
            <a:r>
              <a:rPr lang="en-US" sz="1200" dirty="0">
                <a:solidFill>
                  <a:schemeClr val="bg1">
                    <a:alpha val="80000"/>
                  </a:schemeClr>
                </a:solidFill>
              </a:rPr>
              <a:t>US Soccer have increased penalties for referee abuse</a:t>
            </a:r>
          </a:p>
          <a:p>
            <a:pPr indent="-228600" defTabSz="914400"/>
            <a:r>
              <a:rPr lang="en-US" sz="1200" dirty="0">
                <a:solidFill>
                  <a:schemeClr val="bg1">
                    <a:alpha val="80000"/>
                  </a:schemeClr>
                </a:solidFill>
              </a:rPr>
              <a:t>USSF minor referees will wear a green badge</a:t>
            </a:r>
          </a:p>
        </p:txBody>
      </p:sp>
      <p:pic>
        <p:nvPicPr>
          <p:cNvPr id="6" name="Picture 5">
            <a:extLst>
              <a:ext uri="{FF2B5EF4-FFF2-40B4-BE49-F238E27FC236}">
                <a16:creationId xmlns:a16="http://schemas.microsoft.com/office/drawing/2014/main" id="{7800C1AD-4E6D-DF97-5096-FF7B8890002A}"/>
              </a:ext>
            </a:extLst>
          </p:cNvPr>
          <p:cNvPicPr>
            <a:picLocks noChangeAspect="1"/>
          </p:cNvPicPr>
          <p:nvPr/>
        </p:nvPicPr>
        <p:blipFill>
          <a:blip r:embed="rId4"/>
          <a:stretch>
            <a:fillRect/>
          </a:stretch>
        </p:blipFill>
        <p:spPr>
          <a:xfrm>
            <a:off x="1500101" y="4419600"/>
            <a:ext cx="1247949" cy="1695687"/>
          </a:xfrm>
          <a:prstGeom prst="rect">
            <a:avLst/>
          </a:prstGeom>
        </p:spPr>
      </p:pic>
      <p:sp>
        <p:nvSpPr>
          <p:cNvPr id="7" name="Title 1">
            <a:extLst>
              <a:ext uri="{FF2B5EF4-FFF2-40B4-BE49-F238E27FC236}">
                <a16:creationId xmlns:a16="http://schemas.microsoft.com/office/drawing/2014/main" id="{B273BC7F-FCA2-E5C0-CE9C-A51A88B3F4A2}"/>
              </a:ext>
            </a:extLst>
          </p:cNvPr>
          <p:cNvSpPr txBox="1">
            <a:spLocks/>
          </p:cNvSpPr>
          <p:nvPr/>
        </p:nvSpPr>
        <p:spPr>
          <a:xfrm>
            <a:off x="1600200" y="6212398"/>
            <a:ext cx="2555167" cy="378584"/>
          </a:xfrm>
          <a:prstGeom prst="rect">
            <a:avLst/>
          </a:prstGeom>
        </p:spPr>
        <p:txBody>
          <a:bodyPr vert="horz" lIns="91440" tIns="45720" rIns="91440" bIns="45720" rtlCol="0" anchor="t">
            <a:normAutofit fontScale="3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r>
              <a:rPr lang="en-US" sz="3500" dirty="0">
                <a:solidFill>
                  <a:schemeClr val="bg1"/>
                </a:solidFill>
              </a:rPr>
              <a:t>Scott Hevel</a:t>
            </a:r>
          </a:p>
          <a:p>
            <a:pPr defTabSz="914400"/>
            <a:r>
              <a:rPr lang="en-US" sz="3500" dirty="0">
                <a:solidFill>
                  <a:schemeClr val="bg1"/>
                </a:solidFill>
              </a:rPr>
              <a:t>WYSA VP A&amp;D</a:t>
            </a:r>
          </a:p>
        </p:txBody>
      </p:sp>
    </p:spTree>
    <p:extLst>
      <p:ext uri="{BB962C8B-B14F-4D97-AF65-F5344CB8AC3E}">
        <p14:creationId xmlns:p14="http://schemas.microsoft.com/office/powerpoint/2010/main" val="3356358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74635"/>
            <a:ext cx="8229600" cy="768800"/>
          </a:xfrm>
          <a:prstGeom prst="rect">
            <a:avLst/>
          </a:prstGeom>
        </p:spPr>
        <p:txBody>
          <a:bodyPr lIns="91425" tIns="91425" rIns="91425" bIns="91425" anchor="b" anchorCtr="0">
            <a:noAutofit/>
          </a:bodyPr>
          <a:lstStyle/>
          <a:p>
            <a:pPr algn="ctr">
              <a:spcBef>
                <a:spcPts val="0"/>
              </a:spcBef>
              <a:buNone/>
            </a:pPr>
            <a:r>
              <a:rPr lang="en" sz="3000" dirty="0"/>
              <a:t>Game Day Procedures</a:t>
            </a:r>
          </a:p>
        </p:txBody>
      </p:sp>
      <p:sp>
        <p:nvSpPr>
          <p:cNvPr id="109" name="Shape 109"/>
          <p:cNvSpPr txBox="1">
            <a:spLocks noGrp="1"/>
          </p:cNvSpPr>
          <p:nvPr>
            <p:ph type="body" idx="1"/>
          </p:nvPr>
        </p:nvSpPr>
        <p:spPr>
          <a:xfrm>
            <a:off x="457200" y="1168267"/>
            <a:ext cx="8229600" cy="5400000"/>
          </a:xfrm>
          <a:prstGeom prst="rect">
            <a:avLst/>
          </a:prstGeom>
        </p:spPr>
        <p:txBody>
          <a:bodyPr lIns="91425" tIns="91425" rIns="91425" bIns="91425" anchor="t" anchorCtr="0">
            <a:noAutofit/>
          </a:bodyPr>
          <a:lstStyle/>
          <a:p>
            <a:pPr marL="342900" lvl="0" indent="-292100" rtl="0">
              <a:spcBef>
                <a:spcPts val="0"/>
              </a:spcBef>
              <a:buClr>
                <a:schemeClr val="lt1"/>
              </a:buClr>
              <a:buSzPct val="100000"/>
              <a:buFont typeface="Calibri"/>
              <a:buChar char="•"/>
            </a:pPr>
            <a:r>
              <a:rPr lang="en" sz="1400" dirty="0">
                <a:latin typeface="Calibri"/>
                <a:ea typeface="Calibri"/>
                <a:cs typeface="Calibri"/>
                <a:sym typeface="Calibri"/>
              </a:rPr>
              <a:t>Referee(s) first up at the field must put the corner flags out. Last referee at the field at the end of the day must put the corner flags up. Corner flags are located behind the conssession stand.</a:t>
            </a:r>
          </a:p>
          <a:p>
            <a:pPr marL="342900" lvl="0" indent="-292100" rtl="0">
              <a:spcBef>
                <a:spcPts val="0"/>
              </a:spcBef>
              <a:buClr>
                <a:schemeClr val="lt1"/>
              </a:buClr>
              <a:buSzPct val="100000"/>
              <a:buFont typeface="Calibri"/>
              <a:buChar char="•"/>
            </a:pPr>
            <a:endParaRPr lang="en" sz="1400" dirty="0">
              <a:latin typeface="Calibri"/>
              <a:ea typeface="Calibri"/>
              <a:cs typeface="Calibri"/>
              <a:sym typeface="Calibri"/>
            </a:endParaRPr>
          </a:p>
          <a:p>
            <a:pPr marL="342900" lvl="0" indent="-292100" rtl="0">
              <a:spcBef>
                <a:spcPts val="0"/>
              </a:spcBef>
              <a:buClr>
                <a:schemeClr val="lt1"/>
              </a:buClr>
              <a:buSzPct val="100000"/>
              <a:buFont typeface="Calibri"/>
              <a:buChar char="•"/>
            </a:pPr>
            <a:r>
              <a:rPr lang="en" sz="1400" dirty="0">
                <a:latin typeface="Calibri"/>
                <a:ea typeface="Calibri"/>
                <a:cs typeface="Calibri"/>
                <a:sym typeface="Calibri"/>
              </a:rPr>
              <a:t>U4 –U19 Game Reports – Gotsport roster</a:t>
            </a:r>
          </a:p>
          <a:p>
            <a:pPr marL="393700" lvl="0" indent="-342900" rtl="0">
              <a:spcBef>
                <a:spcPts val="0"/>
              </a:spcBef>
              <a:buClr>
                <a:schemeClr val="lt1"/>
              </a:buClr>
              <a:buSzPct val="100000"/>
              <a:buFont typeface="Wingdings" panose="05000000000000000000" pitchFamily="2" charset="2"/>
              <a:buChar char="§"/>
            </a:pPr>
            <a:r>
              <a:rPr lang="en-US" sz="1400" dirty="0">
                <a:latin typeface="Calibri"/>
                <a:ea typeface="Calibri"/>
                <a:cs typeface="Calibri"/>
                <a:sym typeface="Calibri"/>
              </a:rPr>
              <a:t>Coaches from each team</a:t>
            </a:r>
            <a:r>
              <a:rPr lang="en" sz="1400" dirty="0">
                <a:latin typeface="Calibri"/>
                <a:ea typeface="Calibri"/>
                <a:cs typeface="Calibri"/>
                <a:sym typeface="Calibri"/>
              </a:rPr>
              <a:t> MUST give a hard copy with players and numbers to referee before game. Players may not be penciled in. Coaches must be on the roster. If they are not, they need to be on the spectator side of the field.</a:t>
            </a:r>
          </a:p>
          <a:p>
            <a:pPr marL="393700" lvl="0" indent="-342900" rtl="0">
              <a:spcBef>
                <a:spcPts val="0"/>
              </a:spcBef>
              <a:buClr>
                <a:schemeClr val="lt1"/>
              </a:buClr>
              <a:buSzPct val="100000"/>
              <a:buFont typeface="Wingdings" panose="05000000000000000000" pitchFamily="2" charset="2"/>
              <a:buChar char="§"/>
            </a:pPr>
            <a:endParaRPr lang="en" sz="1400" dirty="0">
              <a:latin typeface="Calibri"/>
              <a:ea typeface="Calibri"/>
              <a:cs typeface="Calibri"/>
              <a:sym typeface="Calibri"/>
            </a:endParaRPr>
          </a:p>
          <a:p>
            <a:pPr marL="393700" lvl="0" indent="-342900" rtl="0">
              <a:spcBef>
                <a:spcPts val="0"/>
              </a:spcBef>
              <a:buClr>
                <a:schemeClr val="lt1"/>
              </a:buClr>
              <a:buSzPct val="100000"/>
              <a:buFont typeface="Wingdings" panose="05000000000000000000" pitchFamily="2" charset="2"/>
              <a:buChar char="§"/>
            </a:pPr>
            <a:r>
              <a:rPr lang="en" sz="1400" dirty="0">
                <a:latin typeface="Calibri"/>
                <a:ea typeface="Calibri"/>
                <a:cs typeface="Calibri"/>
                <a:sym typeface="Calibri"/>
              </a:rPr>
              <a:t>Check in players to be sure they are on the roster. If the players are not on the roster, the player is not sactioned to play.</a:t>
            </a:r>
          </a:p>
          <a:p>
            <a:pPr marL="393700" lvl="0" indent="-342900" rtl="0">
              <a:spcBef>
                <a:spcPts val="0"/>
              </a:spcBef>
              <a:buClr>
                <a:schemeClr val="lt1"/>
              </a:buClr>
              <a:buSzPct val="100000"/>
              <a:buFont typeface="Wingdings" panose="05000000000000000000" pitchFamily="2" charset="2"/>
              <a:buChar char="§"/>
            </a:pPr>
            <a:r>
              <a:rPr lang="en" sz="1400" dirty="0">
                <a:latin typeface="Calibri"/>
                <a:ea typeface="Calibri"/>
                <a:cs typeface="Calibri"/>
                <a:sym typeface="Calibri"/>
              </a:rPr>
              <a:t>Be sure all players have a jersey number, no jewlery-no expections, shoes are either soccer cleats or tennis shoes-no front cleat.</a:t>
            </a:r>
          </a:p>
          <a:p>
            <a:pPr marL="393700" lvl="0" indent="-342900" rtl="0">
              <a:spcBef>
                <a:spcPts val="0"/>
              </a:spcBef>
              <a:buClr>
                <a:schemeClr val="lt1"/>
              </a:buClr>
              <a:buSzPct val="100000"/>
              <a:buFont typeface="Wingdings" panose="05000000000000000000" pitchFamily="2" charset="2"/>
              <a:buChar char="§"/>
            </a:pPr>
            <a:r>
              <a:rPr lang="en" sz="1400" dirty="0">
                <a:latin typeface="Calibri"/>
                <a:ea typeface="Calibri"/>
                <a:cs typeface="Calibri"/>
                <a:sym typeface="Calibri"/>
              </a:rPr>
              <a:t>Check with coaches regarding players with medical conditions.</a:t>
            </a:r>
          </a:p>
          <a:p>
            <a:pPr marL="393700" lvl="0" indent="-342900" rtl="0">
              <a:spcBef>
                <a:spcPts val="0"/>
              </a:spcBef>
              <a:buClr>
                <a:schemeClr val="lt1"/>
              </a:buClr>
              <a:buSzPct val="100000"/>
              <a:buFont typeface="Wingdings" panose="05000000000000000000" pitchFamily="2" charset="2"/>
              <a:buChar char="§"/>
            </a:pPr>
            <a:endParaRPr lang="en" sz="1400" dirty="0">
              <a:latin typeface="Calibri"/>
              <a:ea typeface="Calibri"/>
              <a:cs typeface="Calibri"/>
              <a:sym typeface="Calibri"/>
            </a:endParaRPr>
          </a:p>
          <a:p>
            <a:pPr marL="393700" lvl="0" indent="-342900" rtl="0">
              <a:spcBef>
                <a:spcPts val="0"/>
              </a:spcBef>
              <a:buClr>
                <a:schemeClr val="lt1"/>
              </a:buClr>
              <a:buSzPct val="100000"/>
              <a:buFont typeface="Wingdings" panose="05000000000000000000" pitchFamily="2" charset="2"/>
              <a:buChar char="§"/>
            </a:pPr>
            <a:r>
              <a:rPr lang="en" sz="1400" dirty="0">
                <a:latin typeface="Calibri"/>
                <a:ea typeface="Calibri"/>
                <a:cs typeface="Calibri"/>
                <a:sym typeface="Calibri"/>
              </a:rPr>
              <a:t>When game is over complete the game reports, including having BOTH coaches sign BOTH game reports and place in game report box behind concession stand before leaving Founders </a:t>
            </a:r>
            <a:r>
              <a:rPr lang="en" sz="1400" dirty="0">
                <a:highlight>
                  <a:srgbClr val="FFFF00"/>
                </a:highlight>
                <a:latin typeface="Calibri"/>
                <a:ea typeface="Calibri"/>
                <a:cs typeface="Calibri"/>
                <a:sym typeface="Calibri"/>
              </a:rPr>
              <a:t>(NEW: for all games, record score on game reports).</a:t>
            </a:r>
          </a:p>
          <a:p>
            <a:pPr marL="393700" lvl="0" indent="-342900" rtl="0">
              <a:spcBef>
                <a:spcPts val="0"/>
              </a:spcBef>
              <a:buClr>
                <a:schemeClr val="lt1"/>
              </a:buClr>
              <a:buSzPct val="100000"/>
              <a:buFont typeface="Wingdings" panose="05000000000000000000" pitchFamily="2" charset="2"/>
              <a:buChar char="§"/>
            </a:pPr>
            <a:r>
              <a:rPr lang="en" sz="1400" dirty="0">
                <a:latin typeface="Calibri"/>
                <a:ea typeface="Calibri"/>
                <a:cs typeface="Calibri"/>
                <a:sym typeface="Calibri"/>
              </a:rPr>
              <a:t>If you are center </a:t>
            </a:r>
            <a:r>
              <a:rPr lang="en-US" sz="1400" dirty="0">
                <a:latin typeface="Calibri"/>
                <a:ea typeface="Calibri"/>
                <a:cs typeface="Calibri"/>
                <a:sym typeface="Calibri"/>
              </a:rPr>
              <a:t>referee,</a:t>
            </a:r>
            <a:r>
              <a:rPr lang="en" sz="1400" dirty="0">
                <a:latin typeface="Calibri"/>
                <a:ea typeface="Calibri"/>
                <a:cs typeface="Calibri"/>
                <a:sym typeface="Calibri"/>
              </a:rPr>
              <a:t> be sure to enter game scores in ARBITER. </a:t>
            </a:r>
            <a:r>
              <a:rPr lang="en" sz="1400" b="1" dirty="0">
                <a:highlight>
                  <a:srgbClr val="FFFF00"/>
                </a:highlight>
                <a:latin typeface="Calibri"/>
                <a:ea typeface="Calibri"/>
                <a:cs typeface="Calibri"/>
                <a:sym typeface="Calibri"/>
              </a:rPr>
              <a:t>This will be for ALL games and this is how WYSA will know you officiated the game.</a:t>
            </a:r>
            <a:r>
              <a:rPr lang="en" sz="1400" dirty="0">
                <a:latin typeface="Calibri"/>
                <a:ea typeface="Calibri"/>
                <a:cs typeface="Calibri"/>
                <a:sym typeface="Calibri"/>
              </a:rPr>
              <a:t> Please be sure to note any changes for the referee team as pay is different for a center vs. an AR. John O’Kane will not validate your game until you have sent in a report. This is the way you will get paid.</a:t>
            </a:r>
          </a:p>
          <a:p>
            <a:pPr marL="393700" lvl="0" indent="-342900" rtl="0">
              <a:spcBef>
                <a:spcPts val="0"/>
              </a:spcBef>
              <a:buClr>
                <a:schemeClr val="lt1"/>
              </a:buClr>
              <a:buSzPct val="100000"/>
              <a:buFont typeface="Wingdings" panose="05000000000000000000" pitchFamily="2" charset="2"/>
              <a:buChar char="§"/>
            </a:pPr>
            <a:endParaRPr lang="en" sz="1400" dirty="0">
              <a:latin typeface="Calibri"/>
              <a:ea typeface="Calibri"/>
              <a:cs typeface="Calibri"/>
              <a:sym typeface="Calibri"/>
            </a:endParaRPr>
          </a:p>
          <a:p>
            <a:pPr marL="393700" lvl="0" indent="-342900" rtl="0">
              <a:spcBef>
                <a:spcPts val="0"/>
              </a:spcBef>
              <a:buClr>
                <a:schemeClr val="lt1"/>
              </a:buClr>
              <a:buSzPct val="100000"/>
              <a:buFont typeface="Wingdings" panose="05000000000000000000" pitchFamily="2" charset="2"/>
              <a:buChar char="§"/>
            </a:pPr>
            <a:r>
              <a:rPr lang="en" sz="1400" dirty="0">
                <a:latin typeface="Calibri"/>
                <a:ea typeface="Calibri"/>
                <a:cs typeface="Calibri"/>
                <a:sym typeface="Calibri"/>
              </a:rPr>
              <a:t>Any </a:t>
            </a:r>
            <a:r>
              <a:rPr lang="en-US" sz="1400" dirty="0">
                <a:latin typeface="Calibri"/>
                <a:ea typeface="Calibri"/>
                <a:cs typeface="Calibri"/>
                <a:sym typeface="Calibri"/>
              </a:rPr>
              <a:t>misconducts including yellow or red cards need to be marked on the game report AND entered on ARBITER.</a:t>
            </a:r>
          </a:p>
          <a:p>
            <a:pPr marL="393700" lvl="0" indent="-342900" rtl="0">
              <a:spcBef>
                <a:spcPts val="0"/>
              </a:spcBef>
              <a:buClr>
                <a:schemeClr val="lt1"/>
              </a:buClr>
              <a:buSzPct val="100000"/>
              <a:buFont typeface="Wingdings" panose="05000000000000000000" pitchFamily="2" charset="2"/>
              <a:buChar char="§"/>
            </a:pPr>
            <a:endParaRPr lang="en-US" sz="1400" dirty="0">
              <a:latin typeface="Calibri"/>
              <a:ea typeface="Calibri"/>
              <a:cs typeface="Calibri"/>
              <a:sym typeface="Calibri"/>
            </a:endParaRPr>
          </a:p>
          <a:p>
            <a:pPr marL="393700" lvl="0" indent="-342900" rtl="0">
              <a:spcBef>
                <a:spcPts val="0"/>
              </a:spcBef>
              <a:buClr>
                <a:schemeClr val="lt1"/>
              </a:buClr>
              <a:buSzPct val="100000"/>
              <a:buFont typeface="Wingdings" panose="05000000000000000000" pitchFamily="2" charset="2"/>
              <a:buChar char="§"/>
            </a:pPr>
            <a:r>
              <a:rPr lang="en-US" sz="1400" dirty="0">
                <a:latin typeface="Calibri"/>
                <a:ea typeface="Calibri"/>
                <a:cs typeface="Calibri"/>
                <a:sym typeface="Calibri"/>
              </a:rPr>
              <a:t>All coaches and assistant coaches must have a visible badge and be listed on the </a:t>
            </a:r>
            <a:r>
              <a:rPr lang="en-US" sz="1400" dirty="0" err="1">
                <a:latin typeface="Calibri"/>
                <a:ea typeface="Calibri"/>
                <a:cs typeface="Calibri"/>
                <a:sym typeface="Calibri"/>
              </a:rPr>
              <a:t>Gotsport</a:t>
            </a:r>
            <a:r>
              <a:rPr lang="en-US" sz="1400" dirty="0">
                <a:latin typeface="Calibri"/>
                <a:ea typeface="Calibri"/>
                <a:cs typeface="Calibri"/>
                <a:sym typeface="Calibri"/>
              </a:rPr>
              <a:t> roster. No exceptions!</a:t>
            </a:r>
            <a:endParaRPr lang="en" sz="1400" dirty="0">
              <a:latin typeface="Calibri"/>
              <a:ea typeface="Calibri"/>
              <a:cs typeface="Calibri"/>
              <a:sym typeface="Calibri"/>
            </a:endParaRPr>
          </a:p>
          <a:p>
            <a:pPr marL="393700" lvl="0" indent="-342900" rtl="0">
              <a:spcBef>
                <a:spcPts val="0"/>
              </a:spcBef>
              <a:buClr>
                <a:schemeClr val="lt1"/>
              </a:buClr>
              <a:buSzPct val="100000"/>
              <a:buFont typeface="Wingdings" panose="05000000000000000000" pitchFamily="2" charset="2"/>
              <a:buChar char="§"/>
            </a:pPr>
            <a:endParaRPr lang="en" sz="1400" dirty="0">
              <a:latin typeface="Calibri"/>
              <a:ea typeface="Calibri"/>
              <a:cs typeface="Calibri"/>
              <a:sym typeface="Calibri"/>
            </a:endParaRPr>
          </a:p>
          <a:p>
            <a:pPr lvl="0">
              <a:spcBef>
                <a:spcPts val="640"/>
              </a:spcBef>
              <a:buNone/>
            </a:pPr>
            <a:endParaRPr sz="2400" dirty="0">
              <a:latin typeface="Calibri"/>
              <a:ea typeface="Calibri"/>
              <a:cs typeface="Calibri"/>
              <a:sym typeface="Calibri"/>
            </a:endParaRPr>
          </a:p>
        </p:txBody>
      </p:sp>
    </p:spTree>
    <p:extLst>
      <p:ext uri="{BB962C8B-B14F-4D97-AF65-F5344CB8AC3E}">
        <p14:creationId xmlns:p14="http://schemas.microsoft.com/office/powerpoint/2010/main" val="3622267126"/>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7041" y="0"/>
            <a:ext cx="5249917" cy="6858000"/>
          </a:xfrm>
          <a:prstGeom prst="rect">
            <a:avLst/>
          </a:prstGeom>
        </p:spPr>
      </p:pic>
    </p:spTree>
    <p:extLst>
      <p:ext uri="{BB962C8B-B14F-4D97-AF65-F5344CB8AC3E}">
        <p14:creationId xmlns:p14="http://schemas.microsoft.com/office/powerpoint/2010/main" val="2852575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a:t>FIELD, FLAGS AND FIELD MARSHALS, OH MY!!</a:t>
            </a:r>
          </a:p>
        </p:txBody>
      </p:sp>
      <p:sp>
        <p:nvSpPr>
          <p:cNvPr id="3" name="Text Placeholder 2"/>
          <p:cNvSpPr>
            <a:spLocks noGrp="1"/>
          </p:cNvSpPr>
          <p:nvPr>
            <p:ph type="body" idx="1"/>
          </p:nvPr>
        </p:nvSpPr>
        <p:spPr/>
        <p:txBody>
          <a:bodyPr/>
          <a:lstStyle/>
          <a:p>
            <a:r>
              <a:rPr lang="en-US" sz="1800" b="1" u="sng" dirty="0"/>
              <a:t>Field inspection – </a:t>
            </a:r>
          </a:p>
          <a:p>
            <a:pPr marL="457200" indent="-457200">
              <a:buFont typeface="Arial" panose="020B0604020202020204" pitchFamily="34" charset="0"/>
              <a:buChar char="•"/>
            </a:pPr>
            <a:r>
              <a:rPr lang="en-US" sz="1600" dirty="0"/>
              <a:t>Before each game, be sure to check field conditions</a:t>
            </a:r>
          </a:p>
          <a:p>
            <a:pPr marL="457200" indent="-457200">
              <a:buFont typeface="Arial" panose="020B0604020202020204" pitchFamily="34" charset="0"/>
              <a:buChar char="•"/>
            </a:pPr>
            <a:r>
              <a:rPr lang="en-US" sz="1600" dirty="0"/>
              <a:t>Check goals to be sure the goals are anchored-contact a board member if the goals are not anchored (usually in a maroon polo shirt)</a:t>
            </a:r>
          </a:p>
          <a:p>
            <a:pPr marL="457200" indent="-457200">
              <a:buFont typeface="Arial" panose="020B0604020202020204" pitchFamily="34" charset="0"/>
              <a:buChar char="•"/>
            </a:pPr>
            <a:endParaRPr lang="en-US" sz="1600" dirty="0"/>
          </a:p>
          <a:p>
            <a:r>
              <a:rPr lang="en-US" sz="1800" b="1" u="sng" dirty="0"/>
              <a:t>Corner Flags – </a:t>
            </a:r>
          </a:p>
          <a:p>
            <a:pPr marL="457200" lvl="1" indent="-457200">
              <a:buFont typeface="Arial" panose="020B0604020202020204" pitchFamily="34" charset="0"/>
              <a:buChar char="•"/>
            </a:pPr>
            <a:r>
              <a:rPr lang="en-US" sz="1600" dirty="0"/>
              <a:t>First referee at each field will pick up 4 corner flags for the field.</a:t>
            </a:r>
          </a:p>
          <a:p>
            <a:pPr marL="457200" lvl="1" indent="-457200">
              <a:buFont typeface="Arial" panose="020B0604020202020204" pitchFamily="34" charset="0"/>
              <a:buChar char="•"/>
            </a:pPr>
            <a:r>
              <a:rPr lang="en-US" sz="1600" dirty="0"/>
              <a:t>Last referee at each field will put the 4 corner flags for the field back.</a:t>
            </a:r>
          </a:p>
          <a:p>
            <a:pPr marL="457200" lvl="1" indent="-457200">
              <a:buFont typeface="Arial" panose="020B0604020202020204" pitchFamily="34" charset="0"/>
              <a:buChar char="•"/>
            </a:pPr>
            <a:r>
              <a:rPr lang="en-US" sz="1600" dirty="0"/>
              <a:t>Corner flags are behind the concession stands</a:t>
            </a:r>
          </a:p>
          <a:p>
            <a:pPr lvl="1"/>
            <a:endParaRPr lang="en-US" sz="1600" dirty="0"/>
          </a:p>
          <a:p>
            <a:pPr lvl="1"/>
            <a:r>
              <a:rPr lang="en-US" sz="1800" b="1" u="sng" dirty="0"/>
              <a:t>Field Marshals - </a:t>
            </a:r>
          </a:p>
          <a:p>
            <a:pPr marL="457200" lvl="1" indent="-457200">
              <a:buFont typeface="Arial" panose="020B0604020202020204" pitchFamily="34" charset="0"/>
              <a:buChar char="•"/>
            </a:pPr>
            <a:r>
              <a:rPr lang="en-US" sz="1600" dirty="0"/>
              <a:t>Home coach is responsible for providing a field marshal/responsible/reasonable parent for each game</a:t>
            </a:r>
          </a:p>
          <a:p>
            <a:pPr marL="457200" lvl="1" indent="-457200">
              <a:buFont typeface="Arial" panose="020B0604020202020204" pitchFamily="34" charset="0"/>
              <a:buChar char="•"/>
            </a:pPr>
            <a:r>
              <a:rPr lang="en-US" sz="1600" dirty="0"/>
              <a:t>Field Marshals are one of the tools you can use during the game</a:t>
            </a:r>
          </a:p>
          <a:p>
            <a:pPr marL="457200" lvl="1" indent="-457200">
              <a:buFont typeface="Arial" panose="020B0604020202020204" pitchFamily="34" charset="0"/>
              <a:buChar char="•"/>
            </a:pPr>
            <a:r>
              <a:rPr lang="en-US" sz="1600" dirty="0"/>
              <a:t>Field Marshals will get a board member is needed (usually in a maroon polo shirt)</a:t>
            </a:r>
          </a:p>
          <a:p>
            <a:pPr lvl="1"/>
            <a:endParaRPr lang="en-US" sz="1800" dirty="0"/>
          </a:p>
          <a:p>
            <a:endParaRPr lang="en-US" sz="2400" dirty="0"/>
          </a:p>
        </p:txBody>
      </p:sp>
    </p:spTree>
    <p:extLst>
      <p:ext uri="{BB962C8B-B14F-4D97-AF65-F5344CB8AC3E}">
        <p14:creationId xmlns:p14="http://schemas.microsoft.com/office/powerpoint/2010/main" val="847787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F0300-92C1-46E0-83BA-2359682C1665}"/>
              </a:ext>
            </a:extLst>
          </p:cNvPr>
          <p:cNvSpPr>
            <a:spLocks noGrp="1"/>
          </p:cNvSpPr>
          <p:nvPr>
            <p:ph type="title"/>
          </p:nvPr>
        </p:nvSpPr>
        <p:spPr/>
        <p:txBody>
          <a:bodyPr/>
          <a:lstStyle/>
          <a:p>
            <a:r>
              <a:rPr lang="en-US" dirty="0"/>
              <a:t>Assigning Via Arbiter and Arbiter payment</a:t>
            </a:r>
          </a:p>
        </p:txBody>
      </p:sp>
      <p:sp>
        <p:nvSpPr>
          <p:cNvPr id="3" name="Text Placeholder 2">
            <a:extLst>
              <a:ext uri="{FF2B5EF4-FFF2-40B4-BE49-F238E27FC236}">
                <a16:creationId xmlns:a16="http://schemas.microsoft.com/office/drawing/2014/main" id="{7A1BF2DE-53F0-469C-B730-B77DC7990CF6}"/>
              </a:ext>
            </a:extLst>
          </p:cNvPr>
          <p:cNvSpPr>
            <a:spLocks noGrp="1"/>
          </p:cNvSpPr>
          <p:nvPr>
            <p:ph type="body" idx="1"/>
          </p:nvPr>
        </p:nvSpPr>
        <p:spPr>
          <a:xfrm>
            <a:off x="457200" y="1417837"/>
            <a:ext cx="8375596" cy="2239763"/>
          </a:xfrm>
        </p:spPr>
        <p:txBody>
          <a:bodyPr>
            <a:normAutofit/>
          </a:bodyPr>
          <a:lstStyle/>
          <a:p>
            <a:r>
              <a:rPr lang="en-US" dirty="0"/>
              <a:t>New WYSA Assignor: </a:t>
            </a:r>
            <a:r>
              <a:rPr lang="en-US" b="1" dirty="0"/>
              <a:t>John O’Kane</a:t>
            </a:r>
          </a:p>
          <a:p>
            <a:r>
              <a:rPr lang="en-US" dirty="0"/>
              <a:t>Wylie Youth Soccer: Recreational Youth League: Assigning now</a:t>
            </a:r>
          </a:p>
          <a:p>
            <a:pPr marL="0" marR="0" lvl="0" indent="0" defTabSz="685800" rtl="0" eaLnBrk="1" fontAlgn="auto" latinLnBrk="0" hangingPunct="1">
              <a:lnSpc>
                <a:spcPct val="90000"/>
              </a:lnSpc>
              <a:spcBef>
                <a:spcPts val="0"/>
              </a:spcBef>
              <a:spcAft>
                <a:spcPts val="0"/>
              </a:spcAft>
              <a:buClrTx/>
              <a:buSzTx/>
              <a:buNone/>
              <a:tabLst/>
              <a:defRPr/>
            </a:pPr>
            <a:r>
              <a:rPr lang="en-US" dirty="0"/>
              <a:t>Use this line to send in availability status: </a:t>
            </a:r>
            <a:r>
              <a:rPr lang="en-US" dirty="0">
                <a:hlinkClick r:id="rId2"/>
              </a:rPr>
              <a:t>https://forms.gle/UnbAckKx1T2RJ6oY6</a:t>
            </a:r>
            <a:r>
              <a:rPr kumimoji="0" lang="en-US" sz="2100" b="0" i="0" u="none" strike="noStrike" kern="1200" cap="none" spc="0" normalizeH="0" baseline="0" noProof="0" dirty="0">
                <a:ln>
                  <a:noFill/>
                </a:ln>
                <a:solidFill>
                  <a:prstClr val="black"/>
                </a:solidFill>
                <a:effectLst/>
                <a:uLnTx/>
                <a:uFillTx/>
                <a:latin typeface="Calibri" panose="020F0502020204030204"/>
                <a:hlinkClick r:id="rId2"/>
              </a:rPr>
              <a:t>https://forms.gle/UnbAckKx1T2RJ6oY6</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defTabSz="6858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rPr>
              <a:t>Arbiterpay</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 Tutorial Links: How to set up an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rPr>
              <a:t>arbiterpay</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 account:</a:t>
            </a:r>
          </a:p>
          <a:p>
            <a:pPr marL="0" marR="0" lvl="0" indent="0" defTabSz="685800" rtl="0" eaLnBrk="1" fontAlgn="auto" latinLnBrk="0" hangingPunct="1">
              <a:lnSpc>
                <a:spcPct val="90000"/>
              </a:lnSpc>
              <a:spcBef>
                <a:spcPts val="0"/>
              </a:spcBef>
              <a:spcAft>
                <a:spcPts val="0"/>
              </a:spcAft>
              <a:buClrTx/>
              <a:buSzTx/>
              <a:buNone/>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	https://www.youtube.com/watch?v=9cm3uRNCSuU</a:t>
            </a:r>
          </a:p>
          <a:p>
            <a:endParaRPr lang="en-US" dirty="0"/>
          </a:p>
          <a:p>
            <a:pPr marL="0" indent="0">
              <a:buNone/>
            </a:pPr>
            <a:endParaRPr lang="en-US" dirty="0"/>
          </a:p>
        </p:txBody>
      </p:sp>
      <p:sp>
        <p:nvSpPr>
          <p:cNvPr id="4" name="Text Placeholder 3">
            <a:extLst>
              <a:ext uri="{FF2B5EF4-FFF2-40B4-BE49-F238E27FC236}">
                <a16:creationId xmlns:a16="http://schemas.microsoft.com/office/drawing/2014/main" id="{87392BE0-B7B2-49F6-BF4E-56E6AF513C40}"/>
              </a:ext>
            </a:extLst>
          </p:cNvPr>
          <p:cNvSpPr>
            <a:spLocks noGrp="1"/>
          </p:cNvSpPr>
          <p:nvPr>
            <p:ph type="body" idx="2"/>
          </p:nvPr>
        </p:nvSpPr>
        <p:spPr>
          <a:xfrm>
            <a:off x="4692273" y="3746818"/>
            <a:ext cx="3994500" cy="2820982"/>
          </a:xfrm>
        </p:spPr>
        <p:txBody>
          <a:bodyPr/>
          <a:lstStyle/>
          <a:p>
            <a:pPr marL="0" indent="0">
              <a:buNone/>
            </a:pPr>
            <a:r>
              <a:rPr lang="en-US" dirty="0"/>
              <a:t> </a:t>
            </a:r>
          </a:p>
        </p:txBody>
      </p:sp>
      <p:pic>
        <p:nvPicPr>
          <p:cNvPr id="7" name="Picture 6">
            <a:extLst>
              <a:ext uri="{FF2B5EF4-FFF2-40B4-BE49-F238E27FC236}">
                <a16:creationId xmlns:a16="http://schemas.microsoft.com/office/drawing/2014/main" id="{5681DA8E-5E84-DB1E-2BE3-F54FFFDD1618}"/>
              </a:ext>
            </a:extLst>
          </p:cNvPr>
          <p:cNvPicPr>
            <a:picLocks noChangeAspect="1"/>
          </p:cNvPicPr>
          <p:nvPr/>
        </p:nvPicPr>
        <p:blipFill>
          <a:blip r:embed="rId3"/>
          <a:stretch>
            <a:fillRect/>
          </a:stretch>
        </p:blipFill>
        <p:spPr>
          <a:xfrm>
            <a:off x="3810000" y="4028003"/>
            <a:ext cx="4381096" cy="2096241"/>
          </a:xfrm>
          <a:prstGeom prst="rect">
            <a:avLst/>
          </a:prstGeom>
        </p:spPr>
      </p:pic>
      <p:pic>
        <p:nvPicPr>
          <p:cNvPr id="9" name="Picture 8">
            <a:extLst>
              <a:ext uri="{FF2B5EF4-FFF2-40B4-BE49-F238E27FC236}">
                <a16:creationId xmlns:a16="http://schemas.microsoft.com/office/drawing/2014/main" id="{011A797B-5E0C-FE08-524C-C69CE55B6DF8}"/>
              </a:ext>
            </a:extLst>
          </p:cNvPr>
          <p:cNvPicPr>
            <a:picLocks noChangeAspect="1"/>
          </p:cNvPicPr>
          <p:nvPr/>
        </p:nvPicPr>
        <p:blipFill>
          <a:blip r:embed="rId4"/>
          <a:stretch>
            <a:fillRect/>
          </a:stretch>
        </p:blipFill>
        <p:spPr>
          <a:xfrm>
            <a:off x="1472504" y="3746818"/>
            <a:ext cx="1885950" cy="2867025"/>
          </a:xfrm>
          <a:prstGeom prst="rect">
            <a:avLst/>
          </a:prstGeom>
        </p:spPr>
      </p:pic>
    </p:spTree>
    <p:extLst>
      <p:ext uri="{BB962C8B-B14F-4D97-AF65-F5344CB8AC3E}">
        <p14:creationId xmlns:p14="http://schemas.microsoft.com/office/powerpoint/2010/main" val="3248915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a:t>LIGHTNING DELAY, Team/Referee no show</a:t>
            </a:r>
          </a:p>
        </p:txBody>
      </p:sp>
      <p:sp>
        <p:nvSpPr>
          <p:cNvPr id="3" name="Text Placeholder 2"/>
          <p:cNvSpPr>
            <a:spLocks noGrp="1"/>
          </p:cNvSpPr>
          <p:nvPr>
            <p:ph type="body" idx="1"/>
          </p:nvPr>
        </p:nvSpPr>
        <p:spPr/>
        <p:txBody>
          <a:bodyPr/>
          <a:lstStyle/>
          <a:p>
            <a:r>
              <a:rPr lang="en-US" sz="1400" dirty="0"/>
              <a:t>Lightning Detector – </a:t>
            </a:r>
          </a:p>
          <a:p>
            <a:pPr marL="457200" indent="-457200">
              <a:buFont typeface="Arial" panose="020B0604020202020204" pitchFamily="34" charset="0"/>
              <a:buChar char="•"/>
            </a:pPr>
            <a:r>
              <a:rPr lang="en-US" sz="1400" dirty="0"/>
              <a:t>If the lightning detector by the volleyball court light flashes, go seek shelter immediately-car is the best choice, but if you do not have a car go to the concession stand.</a:t>
            </a:r>
          </a:p>
          <a:p>
            <a:pPr marL="457200" indent="-457200">
              <a:buFont typeface="Arial" panose="020B0604020202020204" pitchFamily="34" charset="0"/>
              <a:buChar char="•"/>
            </a:pPr>
            <a:r>
              <a:rPr lang="en-US" sz="1400" dirty="0"/>
              <a:t>Board member on duty would make the call for restart or cancelations.</a:t>
            </a:r>
          </a:p>
          <a:p>
            <a:pPr marL="457200" indent="-457200">
              <a:buFont typeface="Arial" panose="020B0604020202020204" pitchFamily="34" charset="0"/>
              <a:buChar char="•"/>
            </a:pPr>
            <a:r>
              <a:rPr lang="en-US" sz="1400" dirty="0"/>
              <a:t>Keep information in Arbiter – John will update in Arbiter for any delays or cancelations.</a:t>
            </a:r>
          </a:p>
          <a:p>
            <a:pPr marL="457200" indent="-457200">
              <a:buFont typeface="Arial" panose="020B0604020202020204" pitchFamily="34" charset="0"/>
              <a:buChar char="•"/>
            </a:pPr>
            <a:endParaRPr lang="en-US" sz="1400" dirty="0"/>
          </a:p>
          <a:p>
            <a:r>
              <a:rPr lang="en-US" sz="1400" dirty="0"/>
              <a:t>Team forfeit/Team no show – </a:t>
            </a:r>
          </a:p>
          <a:p>
            <a:pPr marL="457200" lvl="1" indent="-457200">
              <a:buFont typeface="Arial" panose="020B0604020202020204" pitchFamily="34" charset="0"/>
              <a:buChar char="•"/>
            </a:pPr>
            <a:r>
              <a:rPr lang="en-US" sz="1400" dirty="0"/>
              <a:t>For pay for no-show team - Fill out information in Arbiter. Do not put score in. Enter in as notes (click on big RED R – stands for results) and indicate a no show for the team.</a:t>
            </a:r>
          </a:p>
          <a:p>
            <a:pPr marL="457200" lvl="1" indent="-457200">
              <a:buFont typeface="Arial" panose="020B0604020202020204" pitchFamily="34" charset="0"/>
              <a:buChar char="•"/>
            </a:pPr>
            <a:r>
              <a:rPr lang="en-US" sz="1400" dirty="0"/>
              <a:t>Collect the roster of the team that did show up. Fill out roster with no score and a note across the no show team – NO SHOW and turn into forms box at the back of the concession stands.</a:t>
            </a:r>
          </a:p>
          <a:p>
            <a:pPr marL="457200" lvl="1" indent="-457200">
              <a:buFont typeface="Arial" panose="020B0604020202020204" pitchFamily="34" charset="0"/>
              <a:buChar char="•"/>
            </a:pPr>
            <a:r>
              <a:rPr lang="en-US" sz="1400" dirty="0"/>
              <a:t>Follow up with an email to </a:t>
            </a:r>
            <a:r>
              <a:rPr lang="en-US" sz="1400" dirty="0">
                <a:hlinkClick r:id="rId2"/>
              </a:rPr>
              <a:t>wysa.ref@wyliesoccer.com</a:t>
            </a:r>
            <a:endParaRPr lang="en-US" sz="1400" dirty="0"/>
          </a:p>
          <a:p>
            <a:pPr marL="457200" lvl="1" indent="-457200">
              <a:buFont typeface="Arial" panose="020B0604020202020204" pitchFamily="34" charset="0"/>
              <a:buChar char="•"/>
            </a:pPr>
            <a:r>
              <a:rPr lang="en-US" sz="1400" dirty="0"/>
              <a:t>Referee Director will review and WYSA will proceed with payment.</a:t>
            </a:r>
          </a:p>
          <a:p>
            <a:pPr lvl="1"/>
            <a:endParaRPr lang="en-US" sz="1400" dirty="0"/>
          </a:p>
          <a:p>
            <a:pPr lvl="1"/>
            <a:r>
              <a:rPr lang="en-US" sz="1400" dirty="0"/>
              <a:t>Referee no show – </a:t>
            </a:r>
          </a:p>
          <a:p>
            <a:pPr marL="285750" lvl="1" indent="-285750">
              <a:buFont typeface="Arial" panose="020B0604020202020204" pitchFamily="34" charset="0"/>
              <a:buChar char="•"/>
            </a:pPr>
            <a:r>
              <a:rPr lang="en-US" sz="1400" dirty="0"/>
              <a:t>In Arbiter under notes, you can indicate a no show in drop box.</a:t>
            </a:r>
          </a:p>
          <a:p>
            <a:pPr marL="285750" lvl="1" indent="-285750">
              <a:buFont typeface="Arial" panose="020B0604020202020204" pitchFamily="34" charset="0"/>
              <a:buChar char="•"/>
            </a:pPr>
            <a:r>
              <a:rPr lang="en-US" sz="1400" dirty="0"/>
              <a:t>If a sub referee is added to the match – Call John O’Kane to let him know about the change.</a:t>
            </a:r>
          </a:p>
          <a:p>
            <a:pPr lvl="1"/>
            <a:endParaRPr lang="en-US" sz="1400" dirty="0"/>
          </a:p>
          <a:p>
            <a:pPr lvl="1"/>
            <a:r>
              <a:rPr lang="en-US" sz="1400" dirty="0"/>
              <a:t>Any additional issues - </a:t>
            </a:r>
          </a:p>
          <a:p>
            <a:pPr marL="457200" lvl="1" indent="-457200">
              <a:buFont typeface="Arial" panose="020B0604020202020204" pitchFamily="34" charset="0"/>
              <a:buChar char="•"/>
            </a:pPr>
            <a:r>
              <a:rPr lang="en-US" sz="1400" dirty="0"/>
              <a:t>CONTACT THE BOARD MEMBER ON DUTY!!!! There is usually someone at the concession stand.</a:t>
            </a:r>
          </a:p>
          <a:p>
            <a:pPr marL="457200" lvl="1" indent="-457200">
              <a:buFont typeface="Arial" panose="020B0604020202020204" pitchFamily="34" charset="0"/>
              <a:buChar char="•"/>
            </a:pPr>
            <a:r>
              <a:rPr lang="en-US" sz="1400" dirty="0"/>
              <a:t>You are not alone!!!</a:t>
            </a:r>
          </a:p>
          <a:p>
            <a:endParaRPr lang="en-US" sz="2400" dirty="0"/>
          </a:p>
        </p:txBody>
      </p:sp>
    </p:spTree>
    <p:extLst>
      <p:ext uri="{BB962C8B-B14F-4D97-AF65-F5344CB8AC3E}">
        <p14:creationId xmlns:p14="http://schemas.microsoft.com/office/powerpoint/2010/main" val="238888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51421-EDB9-44AE-A51C-2512FA660E7C}"/>
              </a:ext>
            </a:extLst>
          </p:cNvPr>
          <p:cNvSpPr>
            <a:spLocks noGrp="1"/>
          </p:cNvSpPr>
          <p:nvPr>
            <p:ph type="title"/>
          </p:nvPr>
        </p:nvSpPr>
        <p:spPr/>
        <p:txBody>
          <a:bodyPr>
            <a:normAutofit/>
          </a:bodyPr>
          <a:lstStyle/>
          <a:p>
            <a:pPr algn="ctr"/>
            <a:r>
              <a:rPr lang="en-US" sz="3600" b="1" i="1" u="sng" dirty="0">
                <a:latin typeface="Adobe Gothic Std B" panose="020B0800000000000000" pitchFamily="34" charset="-128"/>
                <a:ea typeface="Adobe Gothic Std B" panose="020B0800000000000000" pitchFamily="34" charset="-128"/>
              </a:rPr>
              <a:t>Referee Mentors</a:t>
            </a:r>
          </a:p>
        </p:txBody>
      </p:sp>
      <p:sp>
        <p:nvSpPr>
          <p:cNvPr id="3" name="Text Placeholder 2">
            <a:extLst>
              <a:ext uri="{FF2B5EF4-FFF2-40B4-BE49-F238E27FC236}">
                <a16:creationId xmlns:a16="http://schemas.microsoft.com/office/drawing/2014/main" id="{9CA07BD2-D702-47E3-838B-B806976B53F5}"/>
              </a:ext>
            </a:extLst>
          </p:cNvPr>
          <p:cNvSpPr>
            <a:spLocks noGrp="1"/>
          </p:cNvSpPr>
          <p:nvPr>
            <p:ph type="body" idx="1"/>
          </p:nvPr>
        </p:nvSpPr>
        <p:spPr>
          <a:xfrm>
            <a:off x="457200" y="4191000"/>
            <a:ext cx="6858000" cy="1066800"/>
          </a:xfrm>
        </p:spPr>
        <p:txBody>
          <a:bodyPr numCol="2">
            <a:normAutofit fontScale="92500" lnSpcReduction="20000"/>
          </a:bodyPr>
          <a:lstStyle/>
          <a:p>
            <a:pPr marL="0" indent="0">
              <a:buNone/>
            </a:pPr>
            <a:r>
              <a:rPr lang="en-US" sz="2600" b="1" dirty="0">
                <a:solidFill>
                  <a:srgbClr val="FF0000"/>
                </a:solidFill>
              </a:rPr>
              <a:t>Jason Coker</a:t>
            </a:r>
          </a:p>
          <a:p>
            <a:pPr marL="0" indent="0">
              <a:buNone/>
            </a:pPr>
            <a:r>
              <a:rPr lang="en-US" sz="2600" b="1" dirty="0">
                <a:solidFill>
                  <a:srgbClr val="FF0000"/>
                </a:solidFill>
              </a:rPr>
              <a:t>Mike Emmert</a:t>
            </a:r>
          </a:p>
          <a:p>
            <a:pPr marL="0" indent="0">
              <a:buNone/>
            </a:pPr>
            <a:r>
              <a:rPr lang="en-US" sz="2600" b="1" dirty="0">
                <a:solidFill>
                  <a:srgbClr val="FF0000"/>
                </a:solidFill>
              </a:rPr>
              <a:t>Jeff Murray</a:t>
            </a:r>
          </a:p>
          <a:p>
            <a:pPr marL="0" indent="0">
              <a:buNone/>
            </a:pPr>
            <a:r>
              <a:rPr lang="en-US" sz="2600" b="1" dirty="0">
                <a:solidFill>
                  <a:srgbClr val="FF0000"/>
                </a:solidFill>
              </a:rPr>
              <a:t>Bryan </a:t>
            </a:r>
            <a:r>
              <a:rPr lang="en-US" sz="2600" b="1" dirty="0" err="1">
                <a:solidFill>
                  <a:srgbClr val="FF0000"/>
                </a:solidFill>
              </a:rPr>
              <a:t>Turquette</a:t>
            </a:r>
            <a:endParaRPr lang="en-US" sz="2600" b="1" dirty="0">
              <a:solidFill>
                <a:srgbClr val="FF0000"/>
              </a:solidFill>
            </a:endParaRPr>
          </a:p>
          <a:p>
            <a:pPr marL="0" indent="0">
              <a:buNone/>
            </a:pPr>
            <a:r>
              <a:rPr lang="en-US" sz="2600" b="1" dirty="0">
                <a:solidFill>
                  <a:srgbClr val="FF0000"/>
                </a:solidFill>
              </a:rPr>
              <a:t>Todd Wheeldon</a:t>
            </a:r>
            <a:endParaRPr lang="en-US" dirty="0"/>
          </a:p>
          <a:p>
            <a:pPr marL="0" indent="0">
              <a:buNone/>
            </a:pPr>
            <a:endParaRPr lang="en-US" dirty="0"/>
          </a:p>
          <a:p>
            <a:pPr marL="0" indent="0">
              <a:buNone/>
            </a:pPr>
            <a:endParaRPr lang="en-US" dirty="0"/>
          </a:p>
        </p:txBody>
      </p:sp>
      <p:sp>
        <p:nvSpPr>
          <p:cNvPr id="132" name="TextBox 131">
            <a:extLst>
              <a:ext uri="{FF2B5EF4-FFF2-40B4-BE49-F238E27FC236}">
                <a16:creationId xmlns:a16="http://schemas.microsoft.com/office/drawing/2014/main" id="{85523AAF-8404-4D2D-9CAB-934A7D01D1F9}"/>
              </a:ext>
            </a:extLst>
          </p:cNvPr>
          <p:cNvSpPr txBox="1"/>
          <p:nvPr/>
        </p:nvSpPr>
        <p:spPr>
          <a:xfrm>
            <a:off x="381000" y="1889155"/>
            <a:ext cx="7967133" cy="1754326"/>
          </a:xfrm>
          <a:prstGeom prst="rect">
            <a:avLst/>
          </a:prstGeom>
          <a:noFill/>
        </p:spPr>
        <p:txBody>
          <a:bodyPr wrap="square" rtlCol="0">
            <a:spAutoFit/>
          </a:bodyPr>
          <a:lstStyle/>
          <a:p>
            <a:pPr lvl="0" defTabSz="685800">
              <a:lnSpc>
                <a:spcPct val="90000"/>
              </a:lnSpc>
            </a:pPr>
            <a:r>
              <a:rPr lang="en-US" sz="2400" dirty="0">
                <a:solidFill>
                  <a:srgbClr val="0070C0"/>
                </a:solidFill>
              </a:rPr>
              <a:t>Referee Mentors will be walking Founders and evaluating referees while they are officiating.</a:t>
            </a:r>
          </a:p>
          <a:p>
            <a:pPr lvl="0" defTabSz="685800">
              <a:lnSpc>
                <a:spcPct val="90000"/>
              </a:lnSpc>
            </a:pPr>
            <a:r>
              <a:rPr lang="en-US" sz="2400" dirty="0">
                <a:solidFill>
                  <a:srgbClr val="0070C0"/>
                </a:solidFill>
              </a:rPr>
              <a:t>These individuals are here to help you improve your referee mechanics and are a valuable resource for you if you have any questions or issues.</a:t>
            </a:r>
          </a:p>
        </p:txBody>
      </p:sp>
      <p:pic>
        <p:nvPicPr>
          <p:cNvPr id="5" name="Picture 4">
            <a:extLst>
              <a:ext uri="{FF2B5EF4-FFF2-40B4-BE49-F238E27FC236}">
                <a16:creationId xmlns:a16="http://schemas.microsoft.com/office/drawing/2014/main" id="{74D09524-7F85-FD74-18AC-8920843CCD21}"/>
              </a:ext>
            </a:extLst>
          </p:cNvPr>
          <p:cNvPicPr>
            <a:picLocks noChangeAspect="1"/>
          </p:cNvPicPr>
          <p:nvPr/>
        </p:nvPicPr>
        <p:blipFill>
          <a:blip r:embed="rId2"/>
          <a:stretch>
            <a:fillRect/>
          </a:stretch>
        </p:blipFill>
        <p:spPr>
          <a:xfrm>
            <a:off x="1676400" y="5257800"/>
            <a:ext cx="1131219" cy="1516251"/>
          </a:xfrm>
          <a:prstGeom prst="rect">
            <a:avLst/>
          </a:prstGeom>
        </p:spPr>
      </p:pic>
    </p:spTree>
    <p:extLst>
      <p:ext uri="{BB962C8B-B14F-4D97-AF65-F5344CB8AC3E}">
        <p14:creationId xmlns:p14="http://schemas.microsoft.com/office/powerpoint/2010/main" val="373576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51421-EDB9-44AE-A51C-2512FA660E7C}"/>
              </a:ext>
            </a:extLst>
          </p:cNvPr>
          <p:cNvSpPr>
            <a:spLocks noGrp="1"/>
          </p:cNvSpPr>
          <p:nvPr>
            <p:ph type="title"/>
          </p:nvPr>
        </p:nvSpPr>
        <p:spPr/>
        <p:txBody>
          <a:bodyPr/>
          <a:lstStyle/>
          <a:p>
            <a:r>
              <a:rPr lang="en-US" dirty="0"/>
              <a:t>IMPORTANT CONTACTS</a:t>
            </a:r>
          </a:p>
        </p:txBody>
      </p:sp>
      <p:sp>
        <p:nvSpPr>
          <p:cNvPr id="3" name="Text Placeholder 2">
            <a:extLst>
              <a:ext uri="{FF2B5EF4-FFF2-40B4-BE49-F238E27FC236}">
                <a16:creationId xmlns:a16="http://schemas.microsoft.com/office/drawing/2014/main" id="{9CA07BD2-D702-47E3-838B-B806976B53F5}"/>
              </a:ext>
            </a:extLst>
          </p:cNvPr>
          <p:cNvSpPr>
            <a:spLocks noGrp="1"/>
          </p:cNvSpPr>
          <p:nvPr>
            <p:ph type="body" idx="1"/>
          </p:nvPr>
        </p:nvSpPr>
        <p:spPr/>
        <p:txBody>
          <a:bodyPr/>
          <a:lstStyle/>
          <a:p>
            <a:pPr marL="0" indent="0">
              <a:buNone/>
            </a:pPr>
            <a:r>
              <a:rPr lang="en-US" sz="1600" b="1" dirty="0">
                <a:highlight>
                  <a:srgbClr val="FFFF00"/>
                </a:highlight>
              </a:rPr>
              <a:t>Please do not give coaches or spectators cell phone numbers for fellow referees, referee mentors, assignors or referee directors.</a:t>
            </a:r>
            <a:endParaRPr lang="en-US" sz="1600" dirty="0"/>
          </a:p>
          <a:p>
            <a:pPr marL="0" indent="0">
              <a:buNone/>
            </a:pPr>
            <a:endParaRPr lang="en-US" dirty="0"/>
          </a:p>
          <a:p>
            <a:pPr marL="0" indent="0">
              <a:buNone/>
            </a:pPr>
            <a:r>
              <a:rPr lang="en-US" dirty="0"/>
              <a:t>Thanks so much for your time and see you on the pitch!</a:t>
            </a:r>
          </a:p>
        </p:txBody>
      </p:sp>
      <p:grpSp>
        <p:nvGrpSpPr>
          <p:cNvPr id="90" name="Group 90">
            <a:extLst>
              <a:ext uri="{FF2B5EF4-FFF2-40B4-BE49-F238E27FC236}">
                <a16:creationId xmlns:a16="http://schemas.microsoft.com/office/drawing/2014/main" id="{ABB11C52-AE66-41A5-856D-1F463C896896}"/>
              </a:ext>
            </a:extLst>
          </p:cNvPr>
          <p:cNvGrpSpPr>
            <a:grpSpLocks noChangeAspect="1"/>
          </p:cNvGrpSpPr>
          <p:nvPr/>
        </p:nvGrpSpPr>
        <p:grpSpPr bwMode="auto">
          <a:xfrm>
            <a:off x="1568449" y="2971800"/>
            <a:ext cx="5946775" cy="1930400"/>
            <a:chOff x="1007" y="1552"/>
            <a:chExt cx="3746" cy="1216"/>
          </a:xfrm>
        </p:grpSpPr>
        <p:sp>
          <p:nvSpPr>
            <p:cNvPr id="91" name="AutoShape 89">
              <a:extLst>
                <a:ext uri="{FF2B5EF4-FFF2-40B4-BE49-F238E27FC236}">
                  <a16:creationId xmlns:a16="http://schemas.microsoft.com/office/drawing/2014/main" id="{7252675D-7D43-41CC-A310-6B0A01981B28}"/>
                </a:ext>
              </a:extLst>
            </p:cNvPr>
            <p:cNvSpPr>
              <a:spLocks noChangeAspect="1" noChangeArrowheads="1" noTextEdit="1"/>
            </p:cNvSpPr>
            <p:nvPr/>
          </p:nvSpPr>
          <p:spPr bwMode="auto">
            <a:xfrm>
              <a:off x="1007" y="1552"/>
              <a:ext cx="3746" cy="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Rectangle 91">
              <a:extLst>
                <a:ext uri="{FF2B5EF4-FFF2-40B4-BE49-F238E27FC236}">
                  <a16:creationId xmlns:a16="http://schemas.microsoft.com/office/drawing/2014/main" id="{9D70AC95-950D-4ACD-BA0C-1A9CDE0304A3}"/>
                </a:ext>
              </a:extLst>
            </p:cNvPr>
            <p:cNvSpPr>
              <a:spLocks noChangeArrowheads="1"/>
            </p:cNvSpPr>
            <p:nvPr/>
          </p:nvSpPr>
          <p:spPr bwMode="auto">
            <a:xfrm>
              <a:off x="1007" y="1553"/>
              <a:ext cx="495"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C00000"/>
                  </a:solidFill>
                  <a:effectLst/>
                  <a:latin typeface="Calibri" panose="020F0502020204030204" pitchFamily="34" charset="0"/>
                </a:rPr>
                <a:t>Contacts: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Rectangle 92">
              <a:extLst>
                <a:ext uri="{FF2B5EF4-FFF2-40B4-BE49-F238E27FC236}">
                  <a16:creationId xmlns:a16="http://schemas.microsoft.com/office/drawing/2014/main" id="{92BD8068-7420-4268-9229-759444D8CF5F}"/>
                </a:ext>
              </a:extLst>
            </p:cNvPr>
            <p:cNvSpPr>
              <a:spLocks noChangeArrowheads="1"/>
            </p:cNvSpPr>
            <p:nvPr/>
          </p:nvSpPr>
          <p:spPr bwMode="auto">
            <a:xfrm>
              <a:off x="1442" y="1553"/>
              <a:ext cx="85"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C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Rectangle 93">
              <a:extLst>
                <a:ext uri="{FF2B5EF4-FFF2-40B4-BE49-F238E27FC236}">
                  <a16:creationId xmlns:a16="http://schemas.microsoft.com/office/drawing/2014/main" id="{BA359988-D7BF-487C-8DF2-2E1FD29715CD}"/>
                </a:ext>
              </a:extLst>
            </p:cNvPr>
            <p:cNvSpPr>
              <a:spLocks noChangeArrowheads="1"/>
            </p:cNvSpPr>
            <p:nvPr/>
          </p:nvSpPr>
          <p:spPr bwMode="auto">
            <a:xfrm>
              <a:off x="1007" y="1672"/>
              <a:ext cx="435" cy="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94">
              <a:extLst>
                <a:ext uri="{FF2B5EF4-FFF2-40B4-BE49-F238E27FC236}">
                  <a16:creationId xmlns:a16="http://schemas.microsoft.com/office/drawing/2014/main" id="{68DB6643-7004-4117-9485-BC4A67B34CB2}"/>
                </a:ext>
              </a:extLst>
            </p:cNvPr>
            <p:cNvSpPr>
              <a:spLocks noChangeArrowheads="1"/>
            </p:cNvSpPr>
            <p:nvPr/>
          </p:nvSpPr>
          <p:spPr bwMode="auto">
            <a:xfrm>
              <a:off x="1007" y="1710"/>
              <a:ext cx="85"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C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Rectangle 95">
              <a:extLst>
                <a:ext uri="{FF2B5EF4-FFF2-40B4-BE49-F238E27FC236}">
                  <a16:creationId xmlns:a16="http://schemas.microsoft.com/office/drawing/2014/main" id="{4333D348-FEBD-4F7A-9069-004575899D6B}"/>
                </a:ext>
              </a:extLst>
            </p:cNvPr>
            <p:cNvSpPr>
              <a:spLocks noChangeArrowheads="1"/>
            </p:cNvSpPr>
            <p:nvPr/>
          </p:nvSpPr>
          <p:spPr bwMode="auto">
            <a:xfrm>
              <a:off x="1007" y="1867"/>
              <a:ext cx="64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rPr>
                <a:t>Christine Eustice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7" name="Rectangle 96">
              <a:extLst>
                <a:ext uri="{FF2B5EF4-FFF2-40B4-BE49-F238E27FC236}">
                  <a16:creationId xmlns:a16="http://schemas.microsoft.com/office/drawing/2014/main" id="{59B7ACC4-77F9-484F-AF8C-3CD9794A1A42}"/>
                </a:ext>
              </a:extLst>
            </p:cNvPr>
            <p:cNvSpPr>
              <a:spLocks noChangeArrowheads="1"/>
            </p:cNvSpPr>
            <p:nvPr/>
          </p:nvSpPr>
          <p:spPr bwMode="auto">
            <a:xfrm>
              <a:off x="1600" y="1867"/>
              <a:ext cx="24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Rectangle 97">
              <a:extLst>
                <a:ext uri="{FF2B5EF4-FFF2-40B4-BE49-F238E27FC236}">
                  <a16:creationId xmlns:a16="http://schemas.microsoft.com/office/drawing/2014/main" id="{28C22E17-822A-408E-9862-AA6D8E1D6A3A}"/>
                </a:ext>
              </a:extLst>
            </p:cNvPr>
            <p:cNvSpPr>
              <a:spLocks noChangeArrowheads="1"/>
            </p:cNvSpPr>
            <p:nvPr/>
          </p:nvSpPr>
          <p:spPr bwMode="auto">
            <a:xfrm>
              <a:off x="1007" y="1990"/>
              <a:ext cx="64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Referee Director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Rectangle 98">
              <a:extLst>
                <a:ext uri="{FF2B5EF4-FFF2-40B4-BE49-F238E27FC236}">
                  <a16:creationId xmlns:a16="http://schemas.microsoft.com/office/drawing/2014/main" id="{EB759FDD-379A-43E3-B69E-769F2CE2BA5C}"/>
                </a:ext>
              </a:extLst>
            </p:cNvPr>
            <p:cNvSpPr>
              <a:spLocks noChangeArrowheads="1"/>
            </p:cNvSpPr>
            <p:nvPr/>
          </p:nvSpPr>
          <p:spPr bwMode="auto">
            <a:xfrm>
              <a:off x="1600" y="1990"/>
              <a:ext cx="36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0" name="Rectangle 99">
              <a:extLst>
                <a:ext uri="{FF2B5EF4-FFF2-40B4-BE49-F238E27FC236}">
                  <a16:creationId xmlns:a16="http://schemas.microsoft.com/office/drawing/2014/main" id="{DC8D9175-1FDF-43F8-956F-AF18A594288B}"/>
                </a:ext>
              </a:extLst>
            </p:cNvPr>
            <p:cNvSpPr>
              <a:spLocks noChangeArrowheads="1"/>
            </p:cNvSpPr>
            <p:nvPr/>
          </p:nvSpPr>
          <p:spPr bwMode="auto">
            <a:xfrm>
              <a:off x="1007" y="2113"/>
              <a:ext cx="18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972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Rectangle 100">
              <a:extLst>
                <a:ext uri="{FF2B5EF4-FFF2-40B4-BE49-F238E27FC236}">
                  <a16:creationId xmlns:a16="http://schemas.microsoft.com/office/drawing/2014/main" id="{0DC63C7F-681A-4C99-892F-A87415551136}"/>
                </a:ext>
              </a:extLst>
            </p:cNvPr>
            <p:cNvSpPr>
              <a:spLocks noChangeArrowheads="1"/>
            </p:cNvSpPr>
            <p:nvPr/>
          </p:nvSpPr>
          <p:spPr bwMode="auto">
            <a:xfrm>
              <a:off x="1141" y="2113"/>
              <a:ext cx="7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Rectangle 101">
              <a:extLst>
                <a:ext uri="{FF2B5EF4-FFF2-40B4-BE49-F238E27FC236}">
                  <a16:creationId xmlns:a16="http://schemas.microsoft.com/office/drawing/2014/main" id="{6C2D0276-739F-4912-A72A-24007F9EF779}"/>
                </a:ext>
              </a:extLst>
            </p:cNvPr>
            <p:cNvSpPr>
              <a:spLocks noChangeArrowheads="1"/>
            </p:cNvSpPr>
            <p:nvPr/>
          </p:nvSpPr>
          <p:spPr bwMode="auto">
            <a:xfrm>
              <a:off x="1168" y="2113"/>
              <a:ext cx="18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841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Rectangle 102">
              <a:extLst>
                <a:ext uri="{FF2B5EF4-FFF2-40B4-BE49-F238E27FC236}">
                  <a16:creationId xmlns:a16="http://schemas.microsoft.com/office/drawing/2014/main" id="{F44C4969-78E4-4B0C-8CBB-8449221D1CD5}"/>
                </a:ext>
              </a:extLst>
            </p:cNvPr>
            <p:cNvSpPr>
              <a:spLocks noChangeArrowheads="1"/>
            </p:cNvSpPr>
            <p:nvPr/>
          </p:nvSpPr>
          <p:spPr bwMode="auto">
            <a:xfrm>
              <a:off x="1303" y="2113"/>
              <a:ext cx="7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Rectangle 103">
              <a:extLst>
                <a:ext uri="{FF2B5EF4-FFF2-40B4-BE49-F238E27FC236}">
                  <a16:creationId xmlns:a16="http://schemas.microsoft.com/office/drawing/2014/main" id="{0AFF61B7-0761-4440-B477-6FD15AD069C7}"/>
                </a:ext>
              </a:extLst>
            </p:cNvPr>
            <p:cNvSpPr>
              <a:spLocks noChangeArrowheads="1"/>
            </p:cNvSpPr>
            <p:nvPr/>
          </p:nvSpPr>
          <p:spPr bwMode="auto">
            <a:xfrm>
              <a:off x="1328" y="2113"/>
              <a:ext cx="24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9388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 name="Rectangle 104">
              <a:extLst>
                <a:ext uri="{FF2B5EF4-FFF2-40B4-BE49-F238E27FC236}">
                  <a16:creationId xmlns:a16="http://schemas.microsoft.com/office/drawing/2014/main" id="{F88E442A-CC9D-42BF-99CF-C412B8A66194}"/>
                </a:ext>
              </a:extLst>
            </p:cNvPr>
            <p:cNvSpPr>
              <a:spLocks noChangeArrowheads="1"/>
            </p:cNvSpPr>
            <p:nvPr/>
          </p:nvSpPr>
          <p:spPr bwMode="auto">
            <a:xfrm>
              <a:off x="1007" y="2237"/>
              <a:ext cx="103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FF"/>
                  </a:solidFill>
                  <a:effectLst/>
                  <a:latin typeface="Calibri" panose="020F0502020204030204" pitchFamily="34" charset="0"/>
                </a:rPr>
                <a:t>wylie.ref@wyliesoccer.com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Rectangle 105">
              <a:extLst>
                <a:ext uri="{FF2B5EF4-FFF2-40B4-BE49-F238E27FC236}">
                  <a16:creationId xmlns:a16="http://schemas.microsoft.com/office/drawing/2014/main" id="{0B30D6AE-772B-4E7C-B4A0-9D7089D76B2C}"/>
                </a:ext>
              </a:extLst>
            </p:cNvPr>
            <p:cNvSpPr>
              <a:spLocks noChangeArrowheads="1"/>
            </p:cNvSpPr>
            <p:nvPr/>
          </p:nvSpPr>
          <p:spPr bwMode="auto">
            <a:xfrm>
              <a:off x="1989" y="2237"/>
              <a:ext cx="6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Rectangle 106">
              <a:extLst>
                <a:ext uri="{FF2B5EF4-FFF2-40B4-BE49-F238E27FC236}">
                  <a16:creationId xmlns:a16="http://schemas.microsoft.com/office/drawing/2014/main" id="{F5D81820-F45D-4B15-987F-9D0658FFD715}"/>
                </a:ext>
              </a:extLst>
            </p:cNvPr>
            <p:cNvSpPr>
              <a:spLocks noChangeArrowheads="1"/>
            </p:cNvSpPr>
            <p:nvPr/>
          </p:nvSpPr>
          <p:spPr bwMode="auto">
            <a:xfrm>
              <a:off x="2009" y="2237"/>
              <a:ext cx="6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Rectangle 107">
              <a:extLst>
                <a:ext uri="{FF2B5EF4-FFF2-40B4-BE49-F238E27FC236}">
                  <a16:creationId xmlns:a16="http://schemas.microsoft.com/office/drawing/2014/main" id="{B1F100DF-85D7-47AB-AC3D-82924E08AEBF}"/>
                </a:ext>
              </a:extLst>
            </p:cNvPr>
            <p:cNvSpPr>
              <a:spLocks noChangeArrowheads="1"/>
            </p:cNvSpPr>
            <p:nvPr/>
          </p:nvSpPr>
          <p:spPr bwMode="auto">
            <a:xfrm>
              <a:off x="1007" y="2331"/>
              <a:ext cx="98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108">
              <a:extLst>
                <a:ext uri="{FF2B5EF4-FFF2-40B4-BE49-F238E27FC236}">
                  <a16:creationId xmlns:a16="http://schemas.microsoft.com/office/drawing/2014/main" id="{A4FE294E-25C7-4011-B04A-563728501695}"/>
                </a:ext>
              </a:extLst>
            </p:cNvPr>
            <p:cNvSpPr>
              <a:spLocks noChangeArrowheads="1"/>
            </p:cNvSpPr>
            <p:nvPr/>
          </p:nvSpPr>
          <p:spPr bwMode="auto">
            <a:xfrm>
              <a:off x="2350" y="1867"/>
              <a:ext cx="44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rPr>
                <a:t>John O’Kane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Rectangle 109">
              <a:extLst>
                <a:ext uri="{FF2B5EF4-FFF2-40B4-BE49-F238E27FC236}">
                  <a16:creationId xmlns:a16="http://schemas.microsoft.com/office/drawing/2014/main" id="{AFC97BFB-7EFB-4FCD-B539-2B02CDD85E4D}"/>
                </a:ext>
              </a:extLst>
            </p:cNvPr>
            <p:cNvSpPr>
              <a:spLocks noChangeArrowheads="1"/>
            </p:cNvSpPr>
            <p:nvPr/>
          </p:nvSpPr>
          <p:spPr bwMode="auto">
            <a:xfrm>
              <a:off x="2761" y="1867"/>
              <a:ext cx="42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 name="Rectangle 110">
              <a:extLst>
                <a:ext uri="{FF2B5EF4-FFF2-40B4-BE49-F238E27FC236}">
                  <a16:creationId xmlns:a16="http://schemas.microsoft.com/office/drawing/2014/main" id="{5423DE74-DACC-4861-B2DA-9AE88A990F61}"/>
                </a:ext>
              </a:extLst>
            </p:cNvPr>
            <p:cNvSpPr>
              <a:spLocks noChangeArrowheads="1"/>
            </p:cNvSpPr>
            <p:nvPr/>
          </p:nvSpPr>
          <p:spPr bwMode="auto">
            <a:xfrm>
              <a:off x="2350" y="1990"/>
              <a:ext cx="65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Referee Assignor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Rectangle 111">
              <a:extLst>
                <a:ext uri="{FF2B5EF4-FFF2-40B4-BE49-F238E27FC236}">
                  <a16:creationId xmlns:a16="http://schemas.microsoft.com/office/drawing/2014/main" id="{604B6471-7D03-44F9-93C5-FC01B7A2B73D}"/>
                </a:ext>
              </a:extLst>
            </p:cNvPr>
            <p:cNvSpPr>
              <a:spLocks noChangeArrowheads="1"/>
            </p:cNvSpPr>
            <p:nvPr/>
          </p:nvSpPr>
          <p:spPr bwMode="auto">
            <a:xfrm>
              <a:off x="2956" y="1990"/>
              <a:ext cx="34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Rectangle 112">
              <a:extLst>
                <a:ext uri="{FF2B5EF4-FFF2-40B4-BE49-F238E27FC236}">
                  <a16:creationId xmlns:a16="http://schemas.microsoft.com/office/drawing/2014/main" id="{A3BC0ED7-787E-4AB7-B836-6122475437D3}"/>
                </a:ext>
              </a:extLst>
            </p:cNvPr>
            <p:cNvSpPr>
              <a:spLocks noChangeArrowheads="1"/>
            </p:cNvSpPr>
            <p:nvPr/>
          </p:nvSpPr>
          <p:spPr bwMode="auto">
            <a:xfrm>
              <a:off x="2350" y="2113"/>
              <a:ext cx="1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rPr>
                <a:t>469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4" name="Rectangle 113">
              <a:extLst>
                <a:ext uri="{FF2B5EF4-FFF2-40B4-BE49-F238E27FC236}">
                  <a16:creationId xmlns:a16="http://schemas.microsoft.com/office/drawing/2014/main" id="{8795D91E-07C7-46FF-8932-A404E0389EEB}"/>
                </a:ext>
              </a:extLst>
            </p:cNvPr>
            <p:cNvSpPr>
              <a:spLocks noChangeArrowheads="1"/>
            </p:cNvSpPr>
            <p:nvPr/>
          </p:nvSpPr>
          <p:spPr bwMode="auto">
            <a:xfrm>
              <a:off x="2485" y="2113"/>
              <a:ext cx="7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Rectangle 114">
              <a:extLst>
                <a:ext uri="{FF2B5EF4-FFF2-40B4-BE49-F238E27FC236}">
                  <a16:creationId xmlns:a16="http://schemas.microsoft.com/office/drawing/2014/main" id="{FD625ADF-380C-448B-887A-B8ED99DD1DD8}"/>
                </a:ext>
              </a:extLst>
            </p:cNvPr>
            <p:cNvSpPr>
              <a:spLocks noChangeArrowheads="1"/>
            </p:cNvSpPr>
            <p:nvPr/>
          </p:nvSpPr>
          <p:spPr bwMode="auto">
            <a:xfrm>
              <a:off x="2512" y="2113"/>
              <a:ext cx="1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rPr>
                <a:t>688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6" name="Rectangle 115">
              <a:extLst>
                <a:ext uri="{FF2B5EF4-FFF2-40B4-BE49-F238E27FC236}">
                  <a16:creationId xmlns:a16="http://schemas.microsoft.com/office/drawing/2014/main" id="{6A688924-B85B-4425-AAED-96F574F67708}"/>
                </a:ext>
              </a:extLst>
            </p:cNvPr>
            <p:cNvSpPr>
              <a:spLocks noChangeArrowheads="1"/>
            </p:cNvSpPr>
            <p:nvPr/>
          </p:nvSpPr>
          <p:spPr bwMode="auto">
            <a:xfrm>
              <a:off x="2646" y="2113"/>
              <a:ext cx="7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7" name="Rectangle 116">
              <a:extLst>
                <a:ext uri="{FF2B5EF4-FFF2-40B4-BE49-F238E27FC236}">
                  <a16:creationId xmlns:a16="http://schemas.microsoft.com/office/drawing/2014/main" id="{2357BE9D-D7E2-4757-AAE5-E5604E37EC45}"/>
                </a:ext>
              </a:extLst>
            </p:cNvPr>
            <p:cNvSpPr>
              <a:spLocks noChangeArrowheads="1"/>
            </p:cNvSpPr>
            <p:nvPr/>
          </p:nvSpPr>
          <p:spPr bwMode="auto">
            <a:xfrm>
              <a:off x="2672" y="2113"/>
              <a:ext cx="20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rPr>
                <a:t>0434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8" name="Rectangle 117">
              <a:extLst>
                <a:ext uri="{FF2B5EF4-FFF2-40B4-BE49-F238E27FC236}">
                  <a16:creationId xmlns:a16="http://schemas.microsoft.com/office/drawing/2014/main" id="{2C8B0160-EF62-4F90-ADAB-70DFFFFE8DAB}"/>
                </a:ext>
              </a:extLst>
            </p:cNvPr>
            <p:cNvSpPr>
              <a:spLocks noChangeArrowheads="1"/>
            </p:cNvSpPr>
            <p:nvPr/>
          </p:nvSpPr>
          <p:spPr bwMode="auto">
            <a:xfrm>
              <a:off x="2332" y="2231"/>
              <a:ext cx="1109"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50" dirty="0"/>
                <a:t>okanesassigning@gmail.com</a:t>
              </a:r>
              <a:endParaRPr kumimoji="0" lang="en-US" altLang="en-US" sz="1050" b="0" i="0" u="none" strike="noStrike" cap="none" normalizeH="0" baseline="0" dirty="0">
                <a:ln>
                  <a:noFill/>
                </a:ln>
                <a:solidFill>
                  <a:schemeClr val="tx1"/>
                </a:solidFill>
                <a:effectLst/>
                <a:latin typeface="Arial" panose="020B0604020202020204" pitchFamily="34" charset="0"/>
              </a:endParaRPr>
            </a:p>
          </p:txBody>
        </p:sp>
        <p:sp>
          <p:nvSpPr>
            <p:cNvPr id="119" name="Rectangle 118">
              <a:extLst>
                <a:ext uri="{FF2B5EF4-FFF2-40B4-BE49-F238E27FC236}">
                  <a16:creationId xmlns:a16="http://schemas.microsoft.com/office/drawing/2014/main" id="{9998FD19-431B-4904-A14B-E1B2ECF162C1}"/>
                </a:ext>
              </a:extLst>
            </p:cNvPr>
            <p:cNvSpPr>
              <a:spLocks noChangeArrowheads="1"/>
            </p:cNvSpPr>
            <p:nvPr/>
          </p:nvSpPr>
          <p:spPr bwMode="auto">
            <a:xfrm>
              <a:off x="3136" y="2237"/>
              <a:ext cx="6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Rectangle 120">
              <a:extLst>
                <a:ext uri="{FF2B5EF4-FFF2-40B4-BE49-F238E27FC236}">
                  <a16:creationId xmlns:a16="http://schemas.microsoft.com/office/drawing/2014/main" id="{6BFC4BF1-878D-46A2-926A-39342515868F}"/>
                </a:ext>
              </a:extLst>
            </p:cNvPr>
            <p:cNvSpPr>
              <a:spLocks noChangeArrowheads="1"/>
            </p:cNvSpPr>
            <p:nvPr/>
          </p:nvSpPr>
          <p:spPr bwMode="auto">
            <a:xfrm>
              <a:off x="4181" y="1867"/>
              <a:ext cx="40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2" name="Rectangle 121">
              <a:extLst>
                <a:ext uri="{FF2B5EF4-FFF2-40B4-BE49-F238E27FC236}">
                  <a16:creationId xmlns:a16="http://schemas.microsoft.com/office/drawing/2014/main" id="{D8C74D93-6A5B-4EAF-ACD9-6B7EADD9C8E0}"/>
                </a:ext>
              </a:extLst>
            </p:cNvPr>
            <p:cNvSpPr>
              <a:spLocks noChangeArrowheads="1"/>
            </p:cNvSpPr>
            <p:nvPr/>
          </p:nvSpPr>
          <p:spPr bwMode="auto">
            <a:xfrm>
              <a:off x="3694" y="199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3" name="Rectangle 122">
              <a:extLst>
                <a:ext uri="{FF2B5EF4-FFF2-40B4-BE49-F238E27FC236}">
                  <a16:creationId xmlns:a16="http://schemas.microsoft.com/office/drawing/2014/main" id="{C290D7FD-B14E-43CC-96B4-FC86EB1AE5AB}"/>
                </a:ext>
              </a:extLst>
            </p:cNvPr>
            <p:cNvSpPr>
              <a:spLocks noChangeArrowheads="1"/>
            </p:cNvSpPr>
            <p:nvPr/>
          </p:nvSpPr>
          <p:spPr bwMode="auto">
            <a:xfrm>
              <a:off x="4267" y="1990"/>
              <a:ext cx="38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Rectangle 123">
              <a:extLst>
                <a:ext uri="{FF2B5EF4-FFF2-40B4-BE49-F238E27FC236}">
                  <a16:creationId xmlns:a16="http://schemas.microsoft.com/office/drawing/2014/main" id="{D9BE882C-E97C-42CB-94D7-B0FDD815BDD7}"/>
                </a:ext>
              </a:extLst>
            </p:cNvPr>
            <p:cNvSpPr>
              <a:spLocks noChangeArrowheads="1"/>
            </p:cNvSpPr>
            <p:nvPr/>
          </p:nvSpPr>
          <p:spPr bwMode="auto">
            <a:xfrm>
              <a:off x="3694" y="211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5" name="Rectangle 124">
              <a:extLst>
                <a:ext uri="{FF2B5EF4-FFF2-40B4-BE49-F238E27FC236}">
                  <a16:creationId xmlns:a16="http://schemas.microsoft.com/office/drawing/2014/main" id="{F69191FF-FEA5-488D-AF52-E754E29169D1}"/>
                </a:ext>
              </a:extLst>
            </p:cNvPr>
            <p:cNvSpPr>
              <a:spLocks noChangeArrowheads="1"/>
            </p:cNvSpPr>
            <p:nvPr/>
          </p:nvSpPr>
          <p:spPr bwMode="auto">
            <a:xfrm>
              <a:off x="3828" y="211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6" name="Rectangle 125">
              <a:extLst>
                <a:ext uri="{FF2B5EF4-FFF2-40B4-BE49-F238E27FC236}">
                  <a16:creationId xmlns:a16="http://schemas.microsoft.com/office/drawing/2014/main" id="{2D55339E-BFA4-4E35-8A8D-52FAF9625DA7}"/>
                </a:ext>
              </a:extLst>
            </p:cNvPr>
            <p:cNvSpPr>
              <a:spLocks noChangeArrowheads="1"/>
            </p:cNvSpPr>
            <p:nvPr/>
          </p:nvSpPr>
          <p:spPr bwMode="auto">
            <a:xfrm>
              <a:off x="3855" y="211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7" name="Rectangle 126">
              <a:extLst>
                <a:ext uri="{FF2B5EF4-FFF2-40B4-BE49-F238E27FC236}">
                  <a16:creationId xmlns:a16="http://schemas.microsoft.com/office/drawing/2014/main" id="{3FC14953-582B-4EF4-B626-3E4D20CA8EDD}"/>
                </a:ext>
              </a:extLst>
            </p:cNvPr>
            <p:cNvSpPr>
              <a:spLocks noChangeArrowheads="1"/>
            </p:cNvSpPr>
            <p:nvPr/>
          </p:nvSpPr>
          <p:spPr bwMode="auto">
            <a:xfrm>
              <a:off x="3989" y="211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8" name="Rectangle 127">
              <a:extLst>
                <a:ext uri="{FF2B5EF4-FFF2-40B4-BE49-F238E27FC236}">
                  <a16:creationId xmlns:a16="http://schemas.microsoft.com/office/drawing/2014/main" id="{19A44A82-6749-4002-92BB-0C8F42699692}"/>
                </a:ext>
              </a:extLst>
            </p:cNvPr>
            <p:cNvSpPr>
              <a:spLocks noChangeArrowheads="1"/>
            </p:cNvSpPr>
            <p:nvPr/>
          </p:nvSpPr>
          <p:spPr bwMode="auto">
            <a:xfrm>
              <a:off x="4015" y="211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9" name="Rectangle 128">
              <a:extLst>
                <a:ext uri="{FF2B5EF4-FFF2-40B4-BE49-F238E27FC236}">
                  <a16:creationId xmlns:a16="http://schemas.microsoft.com/office/drawing/2014/main" id="{C9418638-2A84-45C1-B4C7-728706836FE0}"/>
                </a:ext>
              </a:extLst>
            </p:cNvPr>
            <p:cNvSpPr>
              <a:spLocks noChangeArrowheads="1"/>
            </p:cNvSpPr>
            <p:nvPr/>
          </p:nvSpPr>
          <p:spPr bwMode="auto">
            <a:xfrm>
              <a:off x="4194" y="2113"/>
              <a:ext cx="6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Rectangle 129">
              <a:extLst>
                <a:ext uri="{FF2B5EF4-FFF2-40B4-BE49-F238E27FC236}">
                  <a16:creationId xmlns:a16="http://schemas.microsoft.com/office/drawing/2014/main" id="{7F8A92C5-DC4A-444B-B44D-C8C70C1E635D}"/>
                </a:ext>
              </a:extLst>
            </p:cNvPr>
            <p:cNvSpPr>
              <a:spLocks noChangeArrowheads="1"/>
            </p:cNvSpPr>
            <p:nvPr/>
          </p:nvSpPr>
          <p:spPr bwMode="auto">
            <a:xfrm>
              <a:off x="3694" y="223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1" name="Rectangle 130">
              <a:extLst>
                <a:ext uri="{FF2B5EF4-FFF2-40B4-BE49-F238E27FC236}">
                  <a16:creationId xmlns:a16="http://schemas.microsoft.com/office/drawing/2014/main" id="{89223AC4-60FA-4E82-91A1-C57F774E7C86}"/>
                </a:ext>
              </a:extLst>
            </p:cNvPr>
            <p:cNvSpPr>
              <a:spLocks noChangeArrowheads="1"/>
            </p:cNvSpPr>
            <p:nvPr/>
          </p:nvSpPr>
          <p:spPr bwMode="auto">
            <a:xfrm>
              <a:off x="1007" y="2564"/>
              <a:ext cx="6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766696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22F38-7728-9AD1-6FAA-FCD9A57DA393}"/>
              </a:ext>
            </a:extLst>
          </p:cNvPr>
          <p:cNvSpPr>
            <a:spLocks noGrp="1"/>
          </p:cNvSpPr>
          <p:nvPr>
            <p:ph type="title"/>
          </p:nvPr>
        </p:nvSpPr>
        <p:spPr/>
        <p:txBody>
          <a:bodyPr/>
          <a:lstStyle/>
          <a:p>
            <a:r>
              <a:rPr lang="en-US" dirty="0"/>
              <a:t>WYSA Referee Fees Increase – beginning during start of regular season</a:t>
            </a:r>
          </a:p>
        </p:txBody>
      </p:sp>
      <p:sp>
        <p:nvSpPr>
          <p:cNvPr id="3" name="Content Placeholder 2">
            <a:extLst>
              <a:ext uri="{FF2B5EF4-FFF2-40B4-BE49-F238E27FC236}">
                <a16:creationId xmlns:a16="http://schemas.microsoft.com/office/drawing/2014/main" id="{10733101-FAEC-C567-7811-61E420691BA6}"/>
              </a:ext>
            </a:extLst>
          </p:cNvPr>
          <p:cNvSpPr>
            <a:spLocks noGrp="1"/>
          </p:cNvSpPr>
          <p:nvPr>
            <p:ph idx="1"/>
          </p:nvPr>
        </p:nvSpPr>
        <p:spPr>
          <a:xfrm>
            <a:off x="628649" y="2667000"/>
            <a:ext cx="3492965" cy="1524000"/>
          </a:xfrm>
        </p:spPr>
        <p:txBody>
          <a:bodyPr>
            <a:normAutofit/>
          </a:bodyPr>
          <a:lstStyle/>
          <a:p>
            <a:r>
              <a:rPr lang="en-US" dirty="0"/>
              <a:t>Referee pay scale can be found on WYSA website at:</a:t>
            </a:r>
          </a:p>
          <a:p>
            <a:pPr marL="0" indent="0">
              <a:buNone/>
            </a:pPr>
            <a:r>
              <a:rPr lang="en-US" dirty="0">
                <a:hlinkClick r:id="rId2"/>
              </a:rPr>
              <a:t>Referee Information</a:t>
            </a:r>
            <a:endParaRPr lang="en-US" dirty="0"/>
          </a:p>
          <a:p>
            <a:r>
              <a:rPr lang="en-US" dirty="0"/>
              <a:t> Edit in process for U15/U16</a:t>
            </a:r>
          </a:p>
          <a:p>
            <a:pPr marL="0" indent="0">
              <a:buNone/>
            </a:pPr>
            <a:endParaRPr lang="en-US" dirty="0"/>
          </a:p>
        </p:txBody>
      </p:sp>
      <p:pic>
        <p:nvPicPr>
          <p:cNvPr id="5" name="Picture 4">
            <a:extLst>
              <a:ext uri="{FF2B5EF4-FFF2-40B4-BE49-F238E27FC236}">
                <a16:creationId xmlns:a16="http://schemas.microsoft.com/office/drawing/2014/main" id="{6A7BAE17-2E4F-9ED9-FADE-7A99BC8BD568}"/>
              </a:ext>
            </a:extLst>
          </p:cNvPr>
          <p:cNvPicPr>
            <a:picLocks noChangeAspect="1"/>
          </p:cNvPicPr>
          <p:nvPr/>
        </p:nvPicPr>
        <p:blipFill>
          <a:blip r:embed="rId3"/>
          <a:stretch>
            <a:fillRect/>
          </a:stretch>
        </p:blipFill>
        <p:spPr>
          <a:xfrm>
            <a:off x="4343400" y="1646237"/>
            <a:ext cx="4393735" cy="4050475"/>
          </a:xfrm>
          <a:prstGeom prst="rect">
            <a:avLst/>
          </a:prstGeom>
        </p:spPr>
      </p:pic>
    </p:spTree>
    <p:extLst>
      <p:ext uri="{BB962C8B-B14F-4D97-AF65-F5344CB8AC3E}">
        <p14:creationId xmlns:p14="http://schemas.microsoft.com/office/powerpoint/2010/main" val="1829208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41ED-5F6E-4B54-8B8C-10702A6C3E1A}"/>
              </a:ext>
            </a:extLst>
          </p:cNvPr>
          <p:cNvSpPr>
            <a:spLocks noGrp="1"/>
          </p:cNvSpPr>
          <p:nvPr>
            <p:ph type="title"/>
          </p:nvPr>
        </p:nvSpPr>
        <p:spPr/>
        <p:txBody>
          <a:bodyPr/>
          <a:lstStyle/>
          <a:p>
            <a:r>
              <a:rPr lang="en-US" dirty="0"/>
              <a:t>Minors VS Majors</a:t>
            </a:r>
          </a:p>
        </p:txBody>
      </p:sp>
      <p:sp>
        <p:nvSpPr>
          <p:cNvPr id="3" name="Content Placeholder 2">
            <a:extLst>
              <a:ext uri="{FF2B5EF4-FFF2-40B4-BE49-F238E27FC236}">
                <a16:creationId xmlns:a16="http://schemas.microsoft.com/office/drawing/2014/main" id="{8A568E1B-D41B-44B4-8C96-9F16CD2F97B8}"/>
              </a:ext>
            </a:extLst>
          </p:cNvPr>
          <p:cNvSpPr>
            <a:spLocks noGrp="1"/>
          </p:cNvSpPr>
          <p:nvPr>
            <p:ph sz="half" idx="1"/>
          </p:nvPr>
        </p:nvSpPr>
        <p:spPr/>
        <p:txBody>
          <a:bodyPr/>
          <a:lstStyle/>
          <a:p>
            <a:r>
              <a:rPr lang="en-US" dirty="0"/>
              <a:t>Visit: </a:t>
            </a:r>
            <a:r>
              <a:rPr lang="en-US" dirty="0">
                <a:hlinkClick r:id="rId2"/>
              </a:rPr>
              <a:t>www.wyliesoccer.com</a:t>
            </a:r>
            <a:endParaRPr lang="en-US" dirty="0"/>
          </a:p>
          <a:p>
            <a:r>
              <a:rPr lang="en-US" dirty="0"/>
              <a:t>Review the law modifications for the game (U4 and up) you’ll be officiating</a:t>
            </a:r>
          </a:p>
          <a:p>
            <a:r>
              <a:rPr lang="en-US" dirty="0"/>
              <a:t>Modified rules are located on the WYSA website under Referee Tab </a:t>
            </a:r>
            <a:r>
              <a:rPr lang="en-US" dirty="0">
                <a:sym typeface="Wingdings" panose="05000000000000000000" pitchFamily="2" charset="2"/>
              </a:rPr>
              <a:t> Links Tab</a:t>
            </a:r>
            <a:endParaRPr lang="en-US" dirty="0"/>
          </a:p>
        </p:txBody>
      </p:sp>
      <p:pic>
        <p:nvPicPr>
          <p:cNvPr id="5" name="Content Placeholder 4">
            <a:extLst>
              <a:ext uri="{FF2B5EF4-FFF2-40B4-BE49-F238E27FC236}">
                <a16:creationId xmlns:a16="http://schemas.microsoft.com/office/drawing/2014/main" id="{73C6A015-C92D-49EF-AE05-500E83E38757}"/>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p:blipFill>
        <p:spPr>
          <a:xfrm>
            <a:off x="4572000" y="2399866"/>
            <a:ext cx="3980693" cy="1916629"/>
          </a:xfrm>
          <a:prstGeom prst="rect">
            <a:avLst/>
          </a:prstGeom>
        </p:spPr>
      </p:pic>
    </p:spTree>
    <p:extLst>
      <p:ext uri="{BB962C8B-B14F-4D97-AF65-F5344CB8AC3E}">
        <p14:creationId xmlns:p14="http://schemas.microsoft.com/office/powerpoint/2010/main" val="2480161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71173-9505-C4C8-6899-D44C29EC33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EE867E-6CE4-A3E4-5D1F-88D403F3E10F}"/>
              </a:ext>
            </a:extLst>
          </p:cNvPr>
          <p:cNvSpPr>
            <a:spLocks noGrp="1"/>
          </p:cNvSpPr>
          <p:nvPr>
            <p:ph type="title"/>
          </p:nvPr>
        </p:nvSpPr>
        <p:spPr/>
        <p:txBody>
          <a:bodyPr/>
          <a:lstStyle/>
          <a:p>
            <a:r>
              <a:rPr lang="en-US" dirty="0"/>
              <a:t>2025/26 Laws of the Game Changes</a:t>
            </a:r>
          </a:p>
        </p:txBody>
      </p:sp>
      <p:sp>
        <p:nvSpPr>
          <p:cNvPr id="3" name="Content Placeholder 2">
            <a:extLst>
              <a:ext uri="{FF2B5EF4-FFF2-40B4-BE49-F238E27FC236}">
                <a16:creationId xmlns:a16="http://schemas.microsoft.com/office/drawing/2014/main" id="{807FADE9-CB61-E772-50C0-3DB9E406BDAD}"/>
              </a:ext>
            </a:extLst>
          </p:cNvPr>
          <p:cNvSpPr>
            <a:spLocks noGrp="1"/>
          </p:cNvSpPr>
          <p:nvPr>
            <p:ph sz="half" idx="1"/>
          </p:nvPr>
        </p:nvSpPr>
        <p:spPr>
          <a:xfrm>
            <a:off x="628650" y="1825625"/>
            <a:ext cx="3886200" cy="3584575"/>
          </a:xfrm>
        </p:spPr>
        <p:txBody>
          <a:bodyPr/>
          <a:lstStyle/>
          <a:p>
            <a:r>
              <a:rPr lang="en-US" dirty="0"/>
              <a:t>U.S. Soccer video for 2025/26 changes:</a:t>
            </a:r>
          </a:p>
          <a:p>
            <a:pPr marL="0" indent="0">
              <a:buNone/>
            </a:pPr>
            <a:r>
              <a:rPr lang="en-US" dirty="0">
                <a:hlinkClick r:id="rId3"/>
              </a:rPr>
              <a:t>Laws of the Game Changes - 2025/26 | U.S. Soccer Official Website</a:t>
            </a:r>
            <a:endParaRPr lang="en-US" dirty="0"/>
          </a:p>
          <a:p>
            <a:r>
              <a:rPr lang="en-US" dirty="0"/>
              <a:t>2025/26 IFAB LOTG PDF:</a:t>
            </a:r>
          </a:p>
          <a:p>
            <a:pPr marL="0" indent="0">
              <a:buNone/>
            </a:pPr>
            <a:r>
              <a:rPr lang="en-US" dirty="0">
                <a:hlinkClick r:id="rId4"/>
              </a:rPr>
              <a:t>laws-of-the-game-2025-26</a:t>
            </a:r>
            <a:endParaRPr lang="en-US" dirty="0"/>
          </a:p>
          <a:p>
            <a:r>
              <a:rPr lang="en-US" dirty="0"/>
              <a:t>Download the IFAB APP</a:t>
            </a:r>
          </a:p>
          <a:p>
            <a:pPr marL="0" indent="0">
              <a:buNone/>
            </a:pPr>
            <a:r>
              <a:rPr lang="en-US" dirty="0"/>
              <a:t>	Go to app store on your 	phone</a:t>
            </a:r>
          </a:p>
        </p:txBody>
      </p:sp>
      <p:pic>
        <p:nvPicPr>
          <p:cNvPr id="5" name="Content Placeholder 4">
            <a:extLst>
              <a:ext uri="{FF2B5EF4-FFF2-40B4-BE49-F238E27FC236}">
                <a16:creationId xmlns:a16="http://schemas.microsoft.com/office/drawing/2014/main" id="{D4260770-A2A2-0EF8-9189-55B50F61278A}"/>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rcRect/>
          <a:stretch/>
        </p:blipFill>
        <p:spPr>
          <a:xfrm>
            <a:off x="4343400" y="4451885"/>
            <a:ext cx="3980693" cy="1916629"/>
          </a:xfrm>
          <a:prstGeom prst="rect">
            <a:avLst/>
          </a:prstGeom>
        </p:spPr>
      </p:pic>
      <p:pic>
        <p:nvPicPr>
          <p:cNvPr id="6" name="Picture 5">
            <a:extLst>
              <a:ext uri="{FF2B5EF4-FFF2-40B4-BE49-F238E27FC236}">
                <a16:creationId xmlns:a16="http://schemas.microsoft.com/office/drawing/2014/main" id="{E9C8B2CE-426D-5CFE-D48A-34AE4DA80ABD}"/>
              </a:ext>
            </a:extLst>
          </p:cNvPr>
          <p:cNvPicPr>
            <a:picLocks noChangeAspect="1"/>
          </p:cNvPicPr>
          <p:nvPr/>
        </p:nvPicPr>
        <p:blipFill>
          <a:blip r:embed="rId6"/>
          <a:stretch>
            <a:fillRect/>
          </a:stretch>
        </p:blipFill>
        <p:spPr>
          <a:xfrm>
            <a:off x="4343400" y="1690689"/>
            <a:ext cx="4639259" cy="2562689"/>
          </a:xfrm>
          <a:prstGeom prst="rect">
            <a:avLst/>
          </a:prstGeom>
        </p:spPr>
      </p:pic>
    </p:spTree>
    <p:extLst>
      <p:ext uri="{BB962C8B-B14F-4D97-AF65-F5344CB8AC3E}">
        <p14:creationId xmlns:p14="http://schemas.microsoft.com/office/powerpoint/2010/main" val="2169743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3F57F-07E8-CEA0-7546-0C82EAB0F9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CC8A5B-CF4B-B3E9-5EA9-3DFA1965E3C7}"/>
              </a:ext>
            </a:extLst>
          </p:cNvPr>
          <p:cNvSpPr>
            <a:spLocks noGrp="1"/>
          </p:cNvSpPr>
          <p:nvPr>
            <p:ph type="title"/>
          </p:nvPr>
        </p:nvSpPr>
        <p:spPr/>
        <p:txBody>
          <a:bodyPr/>
          <a:lstStyle/>
          <a:p>
            <a:r>
              <a:rPr lang="en-US" dirty="0"/>
              <a:t>LOTG Changes – How do they effect WYSA</a:t>
            </a:r>
          </a:p>
        </p:txBody>
      </p:sp>
      <p:sp>
        <p:nvSpPr>
          <p:cNvPr id="3" name="Content Placeholder 2">
            <a:extLst>
              <a:ext uri="{FF2B5EF4-FFF2-40B4-BE49-F238E27FC236}">
                <a16:creationId xmlns:a16="http://schemas.microsoft.com/office/drawing/2014/main" id="{CA608657-BFC8-8B1C-F011-3DC939B60A7E}"/>
              </a:ext>
            </a:extLst>
          </p:cNvPr>
          <p:cNvSpPr>
            <a:spLocks noGrp="1"/>
          </p:cNvSpPr>
          <p:nvPr>
            <p:ph sz="half" idx="1"/>
          </p:nvPr>
        </p:nvSpPr>
        <p:spPr>
          <a:xfrm>
            <a:off x="670060" y="3810000"/>
            <a:ext cx="7981950" cy="2212975"/>
          </a:xfrm>
        </p:spPr>
        <p:txBody>
          <a:bodyPr>
            <a:normAutofit fontScale="92500" lnSpcReduction="20000"/>
          </a:bodyPr>
          <a:lstStyle/>
          <a:p>
            <a:pPr marL="0" indent="0">
              <a:buNone/>
            </a:pPr>
            <a:r>
              <a:rPr lang="en-US" sz="2600" dirty="0"/>
              <a:t>Law 3: The Players </a:t>
            </a:r>
            <a:r>
              <a:rPr lang="en-US" dirty="0"/>
              <a:t>- Captain Interaction: Only one player from each team, usually the captain, is allowed to approach the referee.</a:t>
            </a:r>
          </a:p>
          <a:p>
            <a:pPr marL="0" indent="0">
              <a:buNone/>
            </a:pPr>
            <a:r>
              <a:rPr lang="en-US" dirty="0"/>
              <a:t>For WYSA – does not apply.</a:t>
            </a:r>
          </a:p>
          <a:p>
            <a:r>
              <a:rPr lang="en-US" dirty="0"/>
              <a:t>Continue to help young players learn the game with communication when needed.</a:t>
            </a:r>
          </a:p>
          <a:p>
            <a:r>
              <a:rPr lang="en-US" dirty="0"/>
              <a:t>Keep constructive communication with rostered coached open.</a:t>
            </a:r>
          </a:p>
          <a:p>
            <a:r>
              <a:rPr lang="en-US" dirty="0"/>
              <a:t>Relay any communication with spectators through the coaches, unless there is an immediate safety issue (i.e.: potential heart attack, stroke, etc.) </a:t>
            </a:r>
          </a:p>
          <a:p>
            <a:pPr marL="0" indent="0">
              <a:buNone/>
            </a:pPr>
            <a:endParaRPr lang="en-US" dirty="0"/>
          </a:p>
          <a:p>
            <a:pPr marL="0" indent="0">
              <a:buNone/>
            </a:pPr>
            <a:endParaRPr lang="en-US" dirty="0"/>
          </a:p>
          <a:p>
            <a:endParaRPr lang="en-US" dirty="0"/>
          </a:p>
        </p:txBody>
      </p:sp>
      <p:pic>
        <p:nvPicPr>
          <p:cNvPr id="5" name="Content Placeholder 4">
            <a:extLst>
              <a:ext uri="{FF2B5EF4-FFF2-40B4-BE49-F238E27FC236}">
                <a16:creationId xmlns:a16="http://schemas.microsoft.com/office/drawing/2014/main" id="{B8DA177E-16C0-BDD9-5A80-2ED4E2F62C6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2524502" y="1371600"/>
            <a:ext cx="4747849" cy="2286000"/>
          </a:xfrm>
          <a:prstGeom prst="rect">
            <a:avLst/>
          </a:prstGeom>
        </p:spPr>
      </p:pic>
    </p:spTree>
    <p:extLst>
      <p:ext uri="{BB962C8B-B14F-4D97-AF65-F5344CB8AC3E}">
        <p14:creationId xmlns:p14="http://schemas.microsoft.com/office/powerpoint/2010/main" val="944188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93871-B927-1680-EDB0-6772B09B7C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3AA787-B0E2-B852-13B0-590020890B5B}"/>
              </a:ext>
            </a:extLst>
          </p:cNvPr>
          <p:cNvSpPr>
            <a:spLocks noGrp="1"/>
          </p:cNvSpPr>
          <p:nvPr>
            <p:ph type="title"/>
          </p:nvPr>
        </p:nvSpPr>
        <p:spPr/>
        <p:txBody>
          <a:bodyPr/>
          <a:lstStyle/>
          <a:p>
            <a:r>
              <a:rPr lang="en-US" dirty="0"/>
              <a:t>LOTG Changes – How do they effect WYSA</a:t>
            </a:r>
          </a:p>
        </p:txBody>
      </p:sp>
      <p:sp>
        <p:nvSpPr>
          <p:cNvPr id="3" name="Content Placeholder 2">
            <a:extLst>
              <a:ext uri="{FF2B5EF4-FFF2-40B4-BE49-F238E27FC236}">
                <a16:creationId xmlns:a16="http://schemas.microsoft.com/office/drawing/2014/main" id="{D8D8D6B2-DDDF-8538-5692-762B05FDBD2C}"/>
              </a:ext>
            </a:extLst>
          </p:cNvPr>
          <p:cNvSpPr>
            <a:spLocks noGrp="1"/>
          </p:cNvSpPr>
          <p:nvPr>
            <p:ph sz="half" idx="1"/>
          </p:nvPr>
        </p:nvSpPr>
        <p:spPr>
          <a:xfrm>
            <a:off x="990600" y="4038600"/>
            <a:ext cx="7239000" cy="2590800"/>
          </a:xfrm>
        </p:spPr>
        <p:txBody>
          <a:bodyPr>
            <a:normAutofit fontScale="40000" lnSpcReduction="20000"/>
          </a:bodyPr>
          <a:lstStyle/>
          <a:p>
            <a:pPr marL="0" indent="0">
              <a:buNone/>
            </a:pPr>
            <a:r>
              <a:rPr lang="en-US" sz="4000" dirty="0"/>
              <a:t>Law 5&amp;12: The Referee &amp; Fouls and Misconduct: Goalkeepers who control the ball with their hands/arm(s) for more than eight seconds the opposing team will be awarded a corner kick.</a:t>
            </a:r>
          </a:p>
          <a:p>
            <a:r>
              <a:rPr lang="en-US" sz="4000" dirty="0"/>
              <a:t>For WYSA – does apply for U9/U10 – communicate before the game what the LOTG changes are. Help prepare young players for the new rule. U11 and above, the rule applies.</a:t>
            </a:r>
          </a:p>
          <a:p>
            <a:r>
              <a:rPr lang="en-US" sz="4000" dirty="0"/>
              <a:t> Keep in mind U9/U10 Build Out Line and keeper possession.</a:t>
            </a:r>
          </a:p>
          <a:p>
            <a:r>
              <a:rPr lang="en-US" sz="4000" dirty="0"/>
              <a:t>See video from REFS NEED LOVE TOO:</a:t>
            </a:r>
          </a:p>
          <a:p>
            <a:pPr fontAlgn="base">
              <a:buNone/>
            </a:pPr>
            <a:r>
              <a:rPr lang="en-US" dirty="0">
                <a:hlinkClick r:id="rId3"/>
              </a:rPr>
              <a:t>Instagram</a:t>
            </a:r>
            <a:br>
              <a:rPr lang="en-US" dirty="0">
                <a:effectLst/>
              </a:rPr>
            </a:br>
            <a:endParaRPr lang="en-US" dirty="0">
              <a:effectLst/>
            </a:endParaRPr>
          </a:p>
          <a:p>
            <a:pPr>
              <a:buNone/>
            </a:pPr>
            <a:br>
              <a:rPr lang="en-US" dirty="0">
                <a:effectLst/>
              </a:rPr>
            </a:br>
            <a:endParaRPr lang="en-US" dirty="0"/>
          </a:p>
          <a:p>
            <a:pPr marL="0" indent="0">
              <a:buNone/>
            </a:pPr>
            <a:endParaRPr lang="en-US" dirty="0"/>
          </a:p>
          <a:p>
            <a:pPr marL="0" indent="0">
              <a:buNone/>
            </a:pPr>
            <a:endParaRPr lang="en-US" dirty="0"/>
          </a:p>
          <a:p>
            <a:pPr marL="0" indent="0">
              <a:buNone/>
            </a:pPr>
            <a:endParaRPr lang="en-US" dirty="0"/>
          </a:p>
          <a:p>
            <a:endParaRPr lang="en-US" dirty="0"/>
          </a:p>
        </p:txBody>
      </p:sp>
      <p:pic>
        <p:nvPicPr>
          <p:cNvPr id="5" name="Content Placeholder 4">
            <a:extLst>
              <a:ext uri="{FF2B5EF4-FFF2-40B4-BE49-F238E27FC236}">
                <a16:creationId xmlns:a16="http://schemas.microsoft.com/office/drawing/2014/main" id="{F1488A16-5180-3679-8E59-60326E6CB3D8}"/>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p:blipFill>
        <p:spPr>
          <a:xfrm>
            <a:off x="2292045" y="1715073"/>
            <a:ext cx="4559910" cy="2195511"/>
          </a:xfrm>
          <a:prstGeom prst="rect">
            <a:avLst/>
          </a:prstGeom>
        </p:spPr>
      </p:pic>
    </p:spTree>
    <p:extLst>
      <p:ext uri="{BB962C8B-B14F-4D97-AF65-F5344CB8AC3E}">
        <p14:creationId xmlns:p14="http://schemas.microsoft.com/office/powerpoint/2010/main" val="3789541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69A9B-3AEA-156B-4A78-ADCACDD2B7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44E974-0627-58E4-B0D3-A323C39F0B1A}"/>
              </a:ext>
            </a:extLst>
          </p:cNvPr>
          <p:cNvSpPr>
            <a:spLocks noGrp="1"/>
          </p:cNvSpPr>
          <p:nvPr>
            <p:ph type="title"/>
          </p:nvPr>
        </p:nvSpPr>
        <p:spPr/>
        <p:txBody>
          <a:bodyPr/>
          <a:lstStyle/>
          <a:p>
            <a:r>
              <a:rPr lang="en-US" dirty="0"/>
              <a:t>LOTG Changes – How do they effect WYSA</a:t>
            </a:r>
          </a:p>
        </p:txBody>
      </p:sp>
      <p:sp>
        <p:nvSpPr>
          <p:cNvPr id="3" name="Content Placeholder 2">
            <a:extLst>
              <a:ext uri="{FF2B5EF4-FFF2-40B4-BE49-F238E27FC236}">
                <a16:creationId xmlns:a16="http://schemas.microsoft.com/office/drawing/2014/main" id="{D00457E5-290D-06D7-68AA-660A4416A578}"/>
              </a:ext>
            </a:extLst>
          </p:cNvPr>
          <p:cNvSpPr>
            <a:spLocks noGrp="1"/>
          </p:cNvSpPr>
          <p:nvPr>
            <p:ph sz="half" idx="1"/>
          </p:nvPr>
        </p:nvSpPr>
        <p:spPr>
          <a:xfrm>
            <a:off x="3090676" y="5067300"/>
            <a:ext cx="4376923" cy="1143000"/>
          </a:xfrm>
        </p:spPr>
        <p:txBody>
          <a:bodyPr>
            <a:normAutofit/>
          </a:bodyPr>
          <a:lstStyle/>
          <a:p>
            <a:pPr marL="0" indent="0">
              <a:buNone/>
            </a:pPr>
            <a:r>
              <a:rPr lang="en-US" sz="2400" dirty="0"/>
              <a:t>Law 8: The Start and Restart of Play - Dropped Ball</a:t>
            </a:r>
          </a:p>
          <a:p>
            <a:pPr marL="0" indent="0">
              <a:buNone/>
            </a:pPr>
            <a:r>
              <a:rPr lang="en-US" dirty="0"/>
              <a:t>For WYSA: this will apply</a:t>
            </a:r>
          </a:p>
          <a:p>
            <a:pPr marL="0" indent="0">
              <a:buNone/>
            </a:pPr>
            <a:endParaRPr lang="en-US" dirty="0"/>
          </a:p>
          <a:p>
            <a:pPr marL="0" indent="0">
              <a:buNone/>
            </a:pPr>
            <a:endParaRPr lang="en-US" dirty="0"/>
          </a:p>
          <a:p>
            <a:endParaRPr lang="en-US" dirty="0"/>
          </a:p>
        </p:txBody>
      </p:sp>
      <p:pic>
        <p:nvPicPr>
          <p:cNvPr id="5" name="Content Placeholder 4">
            <a:extLst>
              <a:ext uri="{FF2B5EF4-FFF2-40B4-BE49-F238E27FC236}">
                <a16:creationId xmlns:a16="http://schemas.microsoft.com/office/drawing/2014/main" id="{8918F546-95FB-AE97-11F9-D372E018D70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575894" y="1219200"/>
            <a:ext cx="7992212" cy="3848100"/>
          </a:xfrm>
          <a:prstGeom prst="rect">
            <a:avLst/>
          </a:prstGeom>
        </p:spPr>
      </p:pic>
    </p:spTree>
    <p:extLst>
      <p:ext uri="{BB962C8B-B14F-4D97-AF65-F5344CB8AC3E}">
        <p14:creationId xmlns:p14="http://schemas.microsoft.com/office/powerpoint/2010/main" val="2300592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28B5A-66CE-5143-F776-BEA71BE40E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F66AB1-A2D5-F83A-01C2-F46815F6C921}"/>
              </a:ext>
            </a:extLst>
          </p:cNvPr>
          <p:cNvSpPr>
            <a:spLocks noGrp="1"/>
          </p:cNvSpPr>
          <p:nvPr>
            <p:ph type="title"/>
          </p:nvPr>
        </p:nvSpPr>
        <p:spPr/>
        <p:txBody>
          <a:bodyPr/>
          <a:lstStyle/>
          <a:p>
            <a:r>
              <a:rPr lang="en-US" dirty="0"/>
              <a:t>LOTG Changes – How do they effect WYSA</a:t>
            </a:r>
          </a:p>
        </p:txBody>
      </p:sp>
      <p:sp>
        <p:nvSpPr>
          <p:cNvPr id="3" name="Content Placeholder 2">
            <a:extLst>
              <a:ext uri="{FF2B5EF4-FFF2-40B4-BE49-F238E27FC236}">
                <a16:creationId xmlns:a16="http://schemas.microsoft.com/office/drawing/2014/main" id="{ED0EE71E-B80C-A58C-A94D-F4BEABD7F606}"/>
              </a:ext>
            </a:extLst>
          </p:cNvPr>
          <p:cNvSpPr>
            <a:spLocks noGrp="1"/>
          </p:cNvSpPr>
          <p:nvPr>
            <p:ph sz="half" idx="1"/>
          </p:nvPr>
        </p:nvSpPr>
        <p:spPr>
          <a:xfrm>
            <a:off x="761999" y="5410200"/>
            <a:ext cx="7620000" cy="690563"/>
          </a:xfrm>
        </p:spPr>
        <p:txBody>
          <a:bodyPr>
            <a:normAutofit fontScale="92500" lnSpcReduction="20000"/>
          </a:bodyPr>
          <a:lstStyle/>
          <a:p>
            <a:pPr marL="0" indent="0">
              <a:buNone/>
            </a:pPr>
            <a:r>
              <a:rPr lang="en-US" sz="2600" dirty="0"/>
              <a:t>Law 9: The Ball in and out of Play </a:t>
            </a:r>
            <a:r>
              <a:rPr lang="en-US" dirty="0"/>
              <a:t>– Ball In Play/Indirect Free Kick</a:t>
            </a:r>
          </a:p>
          <a:p>
            <a:pPr marL="0" indent="0">
              <a:buNone/>
            </a:pPr>
            <a:r>
              <a:rPr lang="en-US" dirty="0"/>
              <a:t>For WYSA: This is just additional text you need to be aware of.</a:t>
            </a:r>
          </a:p>
          <a:p>
            <a:pPr marL="0" indent="0">
              <a:buNone/>
            </a:pPr>
            <a:endParaRPr lang="en-US" dirty="0"/>
          </a:p>
          <a:p>
            <a:pPr marL="0" indent="0">
              <a:buNone/>
            </a:pPr>
            <a:endParaRPr lang="en-US" dirty="0"/>
          </a:p>
          <a:p>
            <a:pPr marL="0" indent="0">
              <a:buNone/>
            </a:pPr>
            <a:endParaRPr lang="en-US" dirty="0"/>
          </a:p>
          <a:p>
            <a:endParaRPr lang="en-US" dirty="0"/>
          </a:p>
        </p:txBody>
      </p:sp>
      <p:pic>
        <p:nvPicPr>
          <p:cNvPr id="5" name="Content Placeholder 4">
            <a:extLst>
              <a:ext uri="{FF2B5EF4-FFF2-40B4-BE49-F238E27FC236}">
                <a16:creationId xmlns:a16="http://schemas.microsoft.com/office/drawing/2014/main" id="{8BB6D1DF-BE9A-D3A1-6183-0DAFB40237A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457198" y="1295400"/>
            <a:ext cx="8229603" cy="3962400"/>
          </a:xfrm>
          <a:prstGeom prst="rect">
            <a:avLst/>
          </a:prstGeom>
        </p:spPr>
      </p:pic>
    </p:spTree>
    <p:extLst>
      <p:ext uri="{BB962C8B-B14F-4D97-AF65-F5344CB8AC3E}">
        <p14:creationId xmlns:p14="http://schemas.microsoft.com/office/powerpoint/2010/main" val="3718048803"/>
      </p:ext>
    </p:extLst>
  </p:cSld>
  <p:clrMapOvr>
    <a:masterClrMapping/>
  </p:clrMapOvr>
</p:sld>
</file>

<file path=ppt/theme/theme1.xml><?xml version="1.0" encoding="utf-8"?>
<a:theme xmlns:a="http://schemas.openxmlformats.org/drawingml/2006/main" name="dark-gradient">
  <a:themeElements>
    <a:clrScheme name="Custom 346">
      <a:dk1>
        <a:srgbClr val="000000"/>
      </a:dk1>
      <a:lt1>
        <a:srgbClr val="FFFFFF"/>
      </a:lt1>
      <a:dk2>
        <a:srgbClr val="4C4C4C"/>
      </a:dk2>
      <a:lt2>
        <a:srgbClr val="CCCCCC"/>
      </a:lt2>
      <a:accent1>
        <a:srgbClr val="89B4B8"/>
      </a:accent1>
      <a:accent2>
        <a:srgbClr val="AFA6CA"/>
      </a:accent2>
      <a:accent3>
        <a:srgbClr val="A5B492"/>
      </a:accent3>
      <a:accent4>
        <a:srgbClr val="E8CD6D"/>
      </a:accent4>
      <a:accent5>
        <a:srgbClr val="F4A447"/>
      </a:accent5>
      <a:accent6>
        <a:srgbClr val="D09D94"/>
      </a:accent6>
      <a:hlink>
        <a:srgbClr val="5EA7AA"/>
      </a:hlink>
      <a:folHlink>
        <a:srgbClr val="A295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2629</TotalTime>
  <Words>1956</Words>
  <Application>Microsoft Office PowerPoint</Application>
  <PresentationFormat>On-screen Show (4:3)</PresentationFormat>
  <Paragraphs>205</Paragraphs>
  <Slides>22</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Adobe Gothic Std B</vt:lpstr>
      <vt:lpstr>Arial</vt:lpstr>
      <vt:lpstr>Calibri</vt:lpstr>
      <vt:lpstr>Calibri Light</vt:lpstr>
      <vt:lpstr>Wingdings</vt:lpstr>
      <vt:lpstr>dark-gradient</vt:lpstr>
      <vt:lpstr>Office Theme</vt:lpstr>
      <vt:lpstr>2025 FALL-WYSA ALL REFEREE MEETING</vt:lpstr>
      <vt:lpstr>Assigning Via Arbiter and Arbiter payment</vt:lpstr>
      <vt:lpstr>WYSA Referee Fees Increase – beginning during start of regular season</vt:lpstr>
      <vt:lpstr>Minors VS Majors</vt:lpstr>
      <vt:lpstr>2025/26 Laws of the Game Changes</vt:lpstr>
      <vt:lpstr>LOTG Changes – How do they effect WYSA</vt:lpstr>
      <vt:lpstr>LOTG Changes – How do they effect WYSA</vt:lpstr>
      <vt:lpstr>LOTG Changes – How do they effect WYSA</vt:lpstr>
      <vt:lpstr>LOTG Changes – How do they effect WYSA</vt:lpstr>
      <vt:lpstr>LOTG Changes – How do they effect WYSA</vt:lpstr>
      <vt:lpstr>LOTG Changes – How do they effect WYSA</vt:lpstr>
      <vt:lpstr>Flag Etiquette-AR (Assistant Referee)</vt:lpstr>
      <vt:lpstr>Whistle mechanics-C (Center Referee)</vt:lpstr>
      <vt:lpstr>Pregame-Center and AR Team</vt:lpstr>
      <vt:lpstr>What to wear</vt:lpstr>
      <vt:lpstr>Handling conflict</vt:lpstr>
      <vt:lpstr>Game Day Procedures</vt:lpstr>
      <vt:lpstr>PowerPoint Presentation</vt:lpstr>
      <vt:lpstr>FIELD, FLAGS AND FIELD MARSHALS, OH MY!!</vt:lpstr>
      <vt:lpstr>LIGHTNING DELAY, Team/Referee no show</vt:lpstr>
      <vt:lpstr>Referee Mentors</vt:lpstr>
      <vt:lpstr>IMPORTANT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SPRING-WYSA ALL REFEREE MEETING</dc:title>
  <dc:creator>Christine Eustice</dc:creator>
  <cp:lastModifiedBy>Eustice,Christine</cp:lastModifiedBy>
  <cp:revision>36</cp:revision>
  <cp:lastPrinted>2023-08-10T19:11:56Z</cp:lastPrinted>
  <dcterms:created xsi:type="dcterms:W3CDTF">2021-02-12T00:23:07Z</dcterms:created>
  <dcterms:modified xsi:type="dcterms:W3CDTF">2025-08-28T23:41:57Z</dcterms:modified>
</cp:coreProperties>
</file>