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492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C50B5-9B7D-47EF-9845-B3ACF5C40C1F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500DE-59FC-4486-94CC-0949A315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70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9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8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7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9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2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4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8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0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7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8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7D4F-E86A-4E0E-80A2-4F69A6678CC0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82130-1A0A-42F7-B585-6566BB234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2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75" b="97158" l="9886" r="94677">
                        <a14:foregroundMark x1="28517" y1="57194" x2="28517" y2="57194"/>
                        <a14:foregroundMark x1="27757" y1="54529" x2="27757" y2="54529"/>
                        <a14:foregroundMark x1="27376" y1="56483" x2="27376" y2="56483"/>
                        <a14:foregroundMark x1="27757" y1="55773" x2="27757" y2="55773"/>
                        <a14:foregroundMark x1="27757" y1="55417" x2="27757" y2="55417"/>
                        <a14:foregroundMark x1="48669" y1="84547" x2="48669" y2="84547"/>
                        <a14:foregroundMark x1="45627" y1="82416" x2="45627" y2="82416"/>
                        <a14:foregroundMark x1="45627" y1="82416" x2="45627" y2="82416"/>
                        <a14:foregroundMark x1="42586" y1="88810" x2="42586" y2="88810"/>
                        <a14:foregroundMark x1="42586" y1="88810" x2="42586" y2="88810"/>
                        <a14:foregroundMark x1="36882" y1="90941" x2="36882" y2="90941"/>
                        <a14:foregroundMark x1="36882" y1="90941" x2="36882" y2="90941"/>
                        <a14:foregroundMark x1="43726" y1="91297" x2="43726" y2="91297"/>
                        <a14:foregroundMark x1="43726" y1="91297" x2="43726" y2="91297"/>
                        <a14:foregroundMark x1="40304" y1="91297" x2="40304" y2="91297"/>
                        <a14:foregroundMark x1="40304" y1="91297" x2="40304" y2="91297"/>
                        <a14:foregroundMark x1="39544" y1="90231" x2="39544" y2="90231"/>
                        <a14:foregroundMark x1="39544" y1="90231" x2="39544" y2="90231"/>
                        <a14:foregroundMark x1="34601" y1="92185" x2="34601" y2="92185"/>
                        <a14:foregroundMark x1="34601" y1="92185" x2="34601" y2="92185"/>
                        <a14:foregroundMark x1="31179" y1="92185" x2="31179" y2="92185"/>
                        <a14:foregroundMark x1="31179" y1="92185" x2="31179" y2="92185"/>
                        <a14:foregroundMark x1="36882" y1="93250" x2="36882" y2="93250"/>
                        <a14:foregroundMark x1="36882" y1="93250" x2="36882" y2="93250"/>
                        <a14:foregroundMark x1="33460" y1="93250" x2="33460" y2="93250"/>
                        <a14:foregroundMark x1="42586" y1="93428" x2="42586" y2="93428"/>
                        <a14:foregroundMark x1="42586" y1="93428" x2="42586" y2="93428"/>
                        <a14:foregroundMark x1="46388" y1="92362" x2="46388" y2="92362"/>
                        <a14:foregroundMark x1="48289" y1="91652" x2="48289" y2="91652"/>
                        <a14:foregroundMark x1="51711" y1="90941" x2="51711" y2="90941"/>
                        <a14:foregroundMark x1="50951" y1="86856" x2="50951" y2="86856"/>
                        <a14:foregroundMark x1="50190" y1="85968" x2="50190" y2="85968"/>
                        <a14:foregroundMark x1="50570" y1="84547" x2="50570" y2="84547"/>
                        <a14:foregroundMark x1="50570" y1="81528" x2="50570" y2="81528"/>
                        <a14:foregroundMark x1="50570" y1="82771" x2="50570" y2="82771"/>
                        <a14:foregroundMark x1="50570" y1="83481" x2="50570" y2="83481"/>
                        <a14:foregroundMark x1="80228" y1="84192" x2="80228" y2="84192"/>
                        <a14:foregroundMark x1="83650" y1="82948" x2="83650" y2="82948"/>
                        <a14:foregroundMark x1="82129" y1="81883" x2="82129" y2="81883"/>
                        <a14:foregroundMark x1="82890" y1="89520" x2="82890" y2="89520"/>
                        <a14:foregroundMark x1="79848" y1="93428" x2="79848" y2="93428"/>
                        <a14:foregroundMark x1="79848" y1="93428" x2="79848" y2="93428"/>
                        <a14:foregroundMark x1="86692" y1="89165" x2="86692" y2="89165"/>
                        <a14:foregroundMark x1="86692" y1="89165" x2="86692" y2="89165"/>
                        <a14:foregroundMark x1="87833" y1="90586" x2="87833" y2="90586"/>
                        <a14:foregroundMark x1="87833" y1="90586" x2="87833" y2="90586"/>
                        <a14:foregroundMark x1="89734" y1="92007" x2="89734" y2="92007"/>
                        <a14:foregroundMark x1="89734" y1="92007" x2="89734" y2="92007"/>
                        <a14:foregroundMark x1="85171" y1="93428" x2="85171" y2="93428"/>
                        <a14:foregroundMark x1="84791" y1="93428" x2="84791" y2="93428"/>
                        <a14:foregroundMark x1="80608" y1="94494" x2="80608" y2="94494"/>
                        <a14:foregroundMark x1="80608" y1="94494" x2="80608" y2="94494"/>
                        <a14:foregroundMark x1="73004" y1="94316" x2="73004" y2="94316"/>
                        <a14:foregroundMark x1="76806" y1="94494" x2="76806" y2="94494"/>
                        <a14:foregroundMark x1="76806" y1="94494" x2="76806" y2="94494"/>
                        <a14:foregroundMark x1="82129" y1="94316" x2="82129" y2="94316"/>
                        <a14:foregroundMark x1="82129" y1="94316" x2="82129" y2="94316"/>
                        <a14:foregroundMark x1="86692" y1="92895" x2="86692" y2="92895"/>
                        <a14:foregroundMark x1="86692" y1="92895" x2="86692" y2="92895"/>
                        <a14:foregroundMark x1="85171" y1="92007" x2="85171" y2="92007"/>
                        <a14:foregroundMark x1="76046" y1="93073" x2="76046" y2="93073"/>
                        <a14:foregroundMark x1="76046" y1="93073" x2="76046" y2="93073"/>
                        <a14:foregroundMark x1="87452" y1="93250" x2="87452" y2="93250"/>
                        <a14:foregroundMark x1="87452" y1="93250" x2="87452" y2="93250"/>
                        <a14:foregroundMark x1="88213" y1="94139" x2="88213" y2="94139"/>
                        <a14:foregroundMark x1="88213" y1="94139" x2="88213" y2="94139"/>
                        <a14:foregroundMark x1="88593" y1="93606" x2="88593" y2="93606"/>
                        <a14:foregroundMark x1="88593" y1="93606" x2="88593" y2="93606"/>
                        <a14:foregroundMark x1="88973" y1="93073" x2="88973" y2="93073"/>
                        <a14:foregroundMark x1="88973" y1="93073" x2="88973" y2="93073"/>
                        <a14:foregroundMark x1="31939" y1="57016" x2="31939" y2="57016"/>
                        <a14:foregroundMark x1="72243" y1="46536" x2="72243" y2="46536"/>
                        <a14:foregroundMark x1="51711" y1="9236" x2="51711" y2="9236"/>
                        <a14:foregroundMark x1="39163" y1="10124" x2="39163" y2="10124"/>
                        <a14:foregroundMark x1="40684" y1="9414" x2="40684" y2="9414"/>
                        <a14:foregroundMark x1="41065" y1="8526" x2="41065" y2="8526"/>
                        <a14:foregroundMark x1="40304" y1="11190" x2="40304" y2="11190"/>
                        <a14:foregroundMark x1="39544" y1="12078" x2="39544" y2="12078"/>
                        <a14:foregroundMark x1="38783" y1="13321" x2="38783" y2="13321"/>
                        <a14:foregroundMark x1="40684" y1="14210" x2="40684" y2="14210"/>
                        <a14:foregroundMark x1="41825" y1="14032" x2="41825" y2="14032"/>
                        <a14:foregroundMark x1="43726" y1="18295" x2="43726" y2="18295"/>
                        <a14:foregroundMark x1="41065" y1="15631" x2="41065" y2="15631"/>
                        <a14:foregroundMark x1="41065" y1="15098" x2="41065" y2="15098"/>
                        <a14:foregroundMark x1="41065" y1="16519" x2="41065" y2="16519"/>
                        <a14:foregroundMark x1="41445" y1="17052" x2="41445" y2="17052"/>
                        <a14:foregroundMark x1="41445" y1="17407" x2="41445" y2="17407"/>
                        <a14:foregroundMark x1="41825" y1="17762" x2="41825" y2="17762"/>
                        <a14:foregroundMark x1="41065" y1="15631" x2="41065" y2="15631"/>
                        <a14:foregroundMark x1="40304" y1="15098" x2="40304" y2="15098"/>
                        <a14:foregroundMark x1="40304" y1="14742" x2="40304" y2="14742"/>
                        <a14:foregroundMark x1="39924" y1="14387" x2="39924" y2="14387"/>
                        <a14:foregroundMark x1="39163" y1="14032" x2="39163" y2="14032"/>
                        <a14:foregroundMark x1="38403" y1="12433" x2="38403" y2="12433"/>
                        <a14:foregroundMark x1="38403" y1="11901" x2="38403" y2="11901"/>
                        <a14:foregroundMark x1="38403" y1="11190" x2="38403" y2="11190"/>
                        <a14:foregroundMark x1="38403" y1="10835" x2="38403" y2="10835"/>
                        <a14:foregroundMark x1="62357" y1="8703" x2="62357" y2="8703"/>
                        <a14:foregroundMark x1="63118" y1="8703" x2="63118" y2="8703"/>
                        <a14:foregroundMark x1="63878" y1="9769" x2="63878" y2="9769"/>
                        <a14:foregroundMark x1="63878" y1="10480" x2="63878" y2="10480"/>
                        <a14:foregroundMark x1="63498" y1="11190" x2="63498" y2="11190"/>
                        <a14:foregroundMark x1="63878" y1="12078" x2="63878" y2="12078"/>
                        <a14:foregroundMark x1="64639" y1="11545" x2="64639" y2="11545"/>
                        <a14:foregroundMark x1="65019" y1="12078" x2="65019" y2="12078"/>
                        <a14:foregroundMark x1="64639" y1="12611" x2="64639" y2="12611"/>
                        <a14:foregroundMark x1="64639" y1="12966" x2="64639" y2="12966"/>
                        <a14:foregroundMark x1="64259" y1="13677" x2="64259" y2="13677"/>
                        <a14:foregroundMark x1="63878" y1="13854" x2="63878" y2="13854"/>
                        <a14:foregroundMark x1="60076" y1="17052" x2="60076" y2="17052"/>
                        <a14:foregroundMark x1="61217" y1="16874" x2="61217" y2="16874"/>
                        <a14:foregroundMark x1="61597" y1="16163" x2="61597" y2="16163"/>
                        <a14:foregroundMark x1="61977" y1="15631" x2="61977" y2="15631"/>
                        <a14:foregroundMark x1="82890" y1="23623" x2="82890" y2="23623"/>
                        <a14:foregroundMark x1="26996" y1="26465" x2="26996" y2="26465"/>
                        <a14:foregroundMark x1="27376" y1="27176" x2="27376" y2="27176"/>
                        <a14:foregroundMark x1="77947" y1="94494" x2="77947" y2="94494"/>
                        <a14:foregroundMark x1="78327" y1="95027" x2="78327" y2="95027"/>
                        <a14:foregroundMark x1="74525" y1="95027" x2="74525" y2="95027"/>
                        <a14:foregroundMark x1="76426" y1="95204" x2="76426" y2="95204"/>
                        <a14:foregroundMark x1="80608" y1="95204" x2="80608" y2="95204"/>
                        <a14:foregroundMark x1="83270" y1="95204" x2="83270" y2="95204"/>
                        <a14:foregroundMark x1="84791" y1="95204" x2="84791" y2="95204"/>
                        <a14:foregroundMark x1="85551" y1="95027" x2="85551" y2="95027"/>
                        <a14:foregroundMark x1="86692" y1="94849" x2="86692" y2="94849"/>
                        <a14:foregroundMark x1="51331" y1="73179" x2="51331" y2="73179"/>
                        <a14:foregroundMark x1="82890" y1="86856" x2="82890" y2="86856"/>
                        <a14:foregroundMark x1="33460" y1="59680" x2="33460" y2="59680"/>
                        <a14:foregroundMark x1="30418" y1="58082" x2="30418" y2="58082"/>
                        <a14:foregroundMark x1="28517" y1="58082" x2="28517" y2="58082"/>
                        <a14:foregroundMark x1="76426" y1="65009" x2="76426" y2="65009"/>
                        <a14:foregroundMark x1="77186" y1="66607" x2="77186" y2="66607"/>
                        <a14:foregroundMark x1="78707" y1="66607" x2="78707" y2="66607"/>
                        <a14:foregroundMark x1="77947" y1="65719" x2="77947" y2="65719"/>
                        <a14:foregroundMark x1="77947" y1="65009" x2="77947" y2="65009"/>
                        <a14:foregroundMark x1="79087" y1="67496" x2="79087" y2="67496"/>
                        <a14:foregroundMark x1="79087" y1="68384" x2="79087" y2="68384"/>
                        <a14:foregroundMark x1="79468" y1="69449" x2="79468" y2="69449"/>
                        <a14:foregroundMark x1="79468" y1="69982" x2="79468" y2="69982"/>
                        <a14:foregroundMark x1="78327" y1="59680" x2="78327" y2="59680"/>
                        <a14:foregroundMark x1="77567" y1="57904" x2="77567" y2="57904"/>
                        <a14:foregroundMark x1="77567" y1="57194" x2="77567" y2="57194"/>
                        <a14:foregroundMark x1="77947" y1="60924" x2="77947" y2="60924"/>
                        <a14:foregroundMark x1="78707" y1="60391" x2="78707" y2="60391"/>
                        <a14:foregroundMark x1="78707" y1="61989" x2="78707" y2="61989"/>
                        <a14:foregroundMark x1="77947" y1="62345" x2="77947" y2="62345"/>
                        <a14:foregroundMark x1="77947" y1="62700" x2="77947" y2="62700"/>
                        <a14:foregroundMark x1="52471" y1="62522" x2="52471" y2="62522"/>
                        <a14:foregroundMark x1="51711" y1="63055" x2="51711" y2="63055"/>
                        <a14:foregroundMark x1="51711" y1="67673" x2="51711" y2="67673"/>
                        <a14:foregroundMark x1="51711" y1="66785" x2="51711" y2="66785"/>
                        <a14:foregroundMark x1="50570" y1="68739" x2="50570" y2="68739"/>
                        <a14:foregroundMark x1="51711" y1="68384" x2="51711" y2="68384"/>
                        <a14:foregroundMark x1="50951" y1="69449" x2="50951" y2="69449"/>
                        <a14:foregroundMark x1="50951" y1="69982" x2="50951" y2="69982"/>
                        <a14:foregroundMark x1="50570" y1="70337" x2="50570" y2="70337"/>
                        <a14:foregroundMark x1="50570" y1="71048" x2="50570" y2="71048"/>
                        <a14:foregroundMark x1="50951" y1="71403" x2="50951" y2="71403"/>
                        <a14:foregroundMark x1="51331" y1="71936" x2="51331" y2="71936"/>
                        <a14:foregroundMark x1="51331" y1="72469" x2="51331" y2="72469"/>
                        <a14:foregroundMark x1="52091" y1="73890" x2="52091" y2="73890"/>
                        <a14:foregroundMark x1="52091" y1="74600" x2="52091" y2="74600"/>
                        <a14:foregroundMark x1="52091" y1="75133" x2="52091" y2="75133"/>
                        <a14:foregroundMark x1="52852" y1="76199" x2="52852" y2="76199"/>
                        <a14:foregroundMark x1="52852" y1="76732" x2="52852" y2="76732"/>
                        <a14:foregroundMark x1="52471" y1="75844" x2="52471" y2="75844"/>
                        <a14:foregroundMark x1="52471" y1="78153" x2="52471" y2="78153"/>
                        <a14:foregroundMark x1="52471" y1="77798" x2="52471" y2="77798"/>
                        <a14:foregroundMark x1="52471" y1="77265" x2="52471" y2="77265"/>
                        <a14:foregroundMark x1="50951" y1="80639" x2="50951" y2="80639"/>
                        <a14:foregroundMark x1="52471" y1="80284" x2="52471" y2="80284"/>
                        <a14:foregroundMark x1="52091" y1="79751" x2="52091" y2="79751"/>
                        <a14:foregroundMark x1="52091" y1="78863" x2="52091" y2="78863"/>
                        <a14:foregroundMark x1="51331" y1="81883" x2="51331" y2="81883"/>
                        <a14:foregroundMark x1="52091" y1="82238" x2="52091" y2="82238"/>
                        <a14:foregroundMark x1="51711" y1="83659" x2="51711" y2="83659"/>
                        <a14:foregroundMark x1="51331" y1="84547" x2="51331" y2="84547"/>
                        <a14:foregroundMark x1="51331" y1="85258" x2="51331" y2="85258"/>
                        <a14:foregroundMark x1="51711" y1="85790" x2="51711" y2="85790"/>
                        <a14:foregroundMark x1="52091" y1="83837" x2="52091" y2="83837"/>
                        <a14:foregroundMark x1="52852" y1="81883" x2="52852" y2="81528"/>
                        <a14:foregroundMark x1="52852" y1="80817" x2="52852" y2="80817"/>
                        <a14:foregroundMark x1="53232" y1="82593" x2="53232" y2="82593"/>
                        <a14:foregroundMark x1="53612" y1="84014" x2="53612" y2="84014"/>
                        <a14:foregroundMark x1="53232" y1="85080" x2="53232" y2="85080"/>
                        <a14:foregroundMark x1="53232" y1="85968" x2="53232" y2="85968"/>
                        <a14:foregroundMark x1="52852" y1="86501" x2="52852" y2="86501"/>
                        <a14:foregroundMark x1="52852" y1="87389" x2="52852" y2="87389"/>
                        <a14:foregroundMark x1="53232" y1="88277" x2="53232" y2="88277"/>
                        <a14:foregroundMark x1="30798" y1="58615" x2="30798" y2="58615"/>
                        <a14:foregroundMark x1="32319" y1="58792" x2="32319" y2="58792"/>
                        <a14:backgroundMark x1="98099" y1="96980" x2="98099" y2="96980"/>
                        <a14:backgroundMark x1="44106" y1="93428" x2="44106" y2="93428"/>
                        <a14:backgroundMark x1="39163" y1="93073" x2="39163" y2="93073"/>
                        <a14:backgroundMark x1="42966" y1="93783" x2="42966" y2="93783"/>
                        <a14:backgroundMark x1="42966" y1="93250" x2="42966" y2="93250"/>
                        <a14:backgroundMark x1="42205" y1="93073" x2="42205" y2="93073"/>
                        <a14:backgroundMark x1="32319" y1="57904" x2="32319" y2="57904"/>
                        <a14:backgroundMark x1="33080" y1="56661" x2="33080" y2="566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93535" y="128662"/>
            <a:ext cx="3083442" cy="66006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07626" y="290371"/>
            <a:ext cx="1320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Helmet WITH Chinstrap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732357" y="665274"/>
            <a:ext cx="551250" cy="56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395524" y="1911919"/>
            <a:ext cx="467833" cy="38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3646" y="1715532"/>
            <a:ext cx="1541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Shoulder Pads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17327" y="4265277"/>
            <a:ext cx="1687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Practice Pants</a:t>
            </a:r>
          </a:p>
          <a:p>
            <a:r>
              <a:rPr lang="en-US" b="1" dirty="0" smtClean="0"/>
              <a:t>(Color optional)</a:t>
            </a:r>
            <a:endParaRPr lang="en-US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732357" y="4449943"/>
            <a:ext cx="467833" cy="38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380178" y="2677407"/>
            <a:ext cx="531627" cy="38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65148" y="2373551"/>
            <a:ext cx="1687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Practice Jersey</a:t>
            </a:r>
          </a:p>
          <a:p>
            <a:r>
              <a:rPr lang="en-US" b="1" dirty="0" smtClean="0"/>
              <a:t>(Color optional)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80424" y="1201857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Mouth Piece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598322" y="1358030"/>
            <a:ext cx="729094" cy="184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70720" y="5972337"/>
            <a:ext cx="761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Cleats</a:t>
            </a:r>
            <a:endParaRPr lang="en-US" b="1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444842" y="6170420"/>
            <a:ext cx="467833" cy="386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8734" y="42024"/>
            <a:ext cx="29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Mandatory to Play</a:t>
            </a:r>
            <a:endParaRPr lang="en-US" sz="3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8478721" y="-49650"/>
            <a:ext cx="3420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Optional Player Choice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00914" y="724970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Visor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6196689" y="943490"/>
            <a:ext cx="804225" cy="1098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97232" y="1248365"/>
            <a:ext cx="2068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Armored Chin Strap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5905116" y="1423233"/>
            <a:ext cx="1364297" cy="438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6598801" y="3677971"/>
            <a:ext cx="804225" cy="1098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403026" y="3504290"/>
            <a:ext cx="1656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Football Gloves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63620" y="2629883"/>
            <a:ext cx="1853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Back plate for shoulder pads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6634571" y="2901283"/>
            <a:ext cx="804225" cy="1098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488588" y="1009940"/>
            <a:ext cx="3004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Breathe through mouth piece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6096001" y="1233152"/>
            <a:ext cx="1464244" cy="2070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734" y="5931457"/>
            <a:ext cx="1067740" cy="814741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87866" y="1617697"/>
            <a:ext cx="25793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Equipment listed in BLACK is mandatory for players to have for tackle football. Brand, quality, type is left to player and parents. 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9501451" y="1983552"/>
            <a:ext cx="2579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Equipment listed in BLUE is optional for players.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732357" y="653107"/>
            <a:ext cx="551250" cy="5414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76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Smith and Nephew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Manns, Kevin</dc:creator>
  <cp:lastModifiedBy>Manns, Kevin</cp:lastModifiedBy>
  <cp:revision>6</cp:revision>
  <dcterms:created xsi:type="dcterms:W3CDTF">2018-06-12T18:56:20Z</dcterms:created>
  <dcterms:modified xsi:type="dcterms:W3CDTF">2018-06-19T21:35:13Z</dcterms:modified>
</cp:coreProperties>
</file>