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8288000" cy="10287000"/>
  <p:notesSz cx="6858000" cy="9144000"/>
  <p:embeddedFontLst>
    <p:embeddedFont>
      <p:font typeface="Arimo" panose="020B0604020202020204" pitchFamily="34" charset="0"/>
      <p:regular r:id="rId20"/>
    </p:embeddedFont>
    <p:embeddedFont>
      <p:font typeface="Zing Rust Base" pitchFamily="2" charset="77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89" autoAdjust="0"/>
  </p:normalViewPr>
  <p:slideViewPr>
    <p:cSldViewPr>
      <p:cViewPr varScale="1">
        <p:scale>
          <a:sx n="69" d="100"/>
          <a:sy n="69" d="100"/>
        </p:scale>
        <p:origin x="256" y="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ootball on the grass&#10;&#10;AI-generated content may be incorrect.">
            <a:extLst>
              <a:ext uri="{FF2B5EF4-FFF2-40B4-BE49-F238E27FC236}">
                <a16:creationId xmlns:a16="http://schemas.microsoft.com/office/drawing/2014/main" id="{CB4850C1-1634-690D-D2DE-496A7FAED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football player in a uniform&#10;&#10;AI-generated content may be incorrect.">
            <a:extLst>
              <a:ext uri="{FF2B5EF4-FFF2-40B4-BE49-F238E27FC236}">
                <a16:creationId xmlns:a16="http://schemas.microsoft.com/office/drawing/2014/main" id="{F817A38F-3280-1E38-FED5-18514CBF9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uniform with text overlay&#10;&#10;AI-generated content may be incorrect.">
            <a:extLst>
              <a:ext uri="{FF2B5EF4-FFF2-40B4-BE49-F238E27FC236}">
                <a16:creationId xmlns:a16="http://schemas.microsoft.com/office/drawing/2014/main" id="{27B093ED-C4BD-CE53-82BC-1FBDEC975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arning sign on a football field&#10;&#10;AI-generated content may be incorrect.">
            <a:extLst>
              <a:ext uri="{FF2B5EF4-FFF2-40B4-BE49-F238E27FC236}">
                <a16:creationId xmlns:a16="http://schemas.microsoft.com/office/drawing/2014/main" id="{68F93EE6-31FA-2111-0042-D01A1E9CC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726606" y="2015734"/>
            <a:ext cx="17152306" cy="14531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41"/>
              </a:lnSpc>
            </a:pPr>
            <a:endParaRPr lang="en-US" sz="4172" dirty="0">
              <a:solidFill>
                <a:srgbClr val="1F1C1A"/>
              </a:solidFill>
              <a:latin typeface="Zing Rust Base"/>
              <a:ea typeface="Zing Rust Base"/>
              <a:cs typeface="Zing Rust Base"/>
              <a:sym typeface="Zing Rust Base"/>
            </a:endParaRPr>
          </a:p>
          <a:p>
            <a:pPr algn="l">
              <a:lnSpc>
                <a:spcPts val="5841"/>
              </a:lnSpc>
            </a:pPr>
            <a:endParaRPr lang="en-US" sz="4172" dirty="0">
              <a:solidFill>
                <a:srgbClr val="1F1C1A"/>
              </a:solidFill>
              <a:latin typeface="Zing Rust Base"/>
              <a:ea typeface="Zing Rust Base"/>
              <a:cs typeface="Zing Rust Base"/>
              <a:sym typeface="Zing Rust Base"/>
            </a:endParaRPr>
          </a:p>
        </p:txBody>
      </p:sp>
      <p:pic>
        <p:nvPicPr>
          <p:cNvPr id="8" name="Picture 7" descr="A group of football players&#10;&#10;AI-generated content may be incorrect.">
            <a:extLst>
              <a:ext uri="{FF2B5EF4-FFF2-40B4-BE49-F238E27FC236}">
                <a16:creationId xmlns:a16="http://schemas.microsoft.com/office/drawing/2014/main" id="{31C6E6F4-5D34-9025-CCA5-BDF0701E3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739001" y="2358576"/>
            <a:ext cx="12516574" cy="664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 spc="-155" dirty="0">
                <a:solidFill>
                  <a:srgbClr val="FFFFFF"/>
                </a:solidFill>
                <a:latin typeface="Zing Rust Base"/>
                <a:ea typeface="Zing Rust Base"/>
                <a:cs typeface="Zing Rust Base"/>
                <a:sym typeface="Zing Rust Base"/>
              </a:rPr>
              <a:t>1. An Up</a:t>
            </a:r>
            <a:endParaRPr lang="en-US" sz="3399" dirty="0">
              <a:solidFill>
                <a:srgbClr val="FFFFFF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9" name="Picture 8" descr="A close up of a ball&#10;&#10;AI-generated content may be incorrect.">
            <a:extLst>
              <a:ext uri="{FF2B5EF4-FFF2-40B4-BE49-F238E27FC236}">
                <a16:creationId xmlns:a16="http://schemas.microsoft.com/office/drawing/2014/main" id="{38266B53-4B19-45D9-6E82-92452C6809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1C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earing a helmet&#10;&#10;AI-generated content may be incorrect.">
            <a:extLst>
              <a:ext uri="{FF2B5EF4-FFF2-40B4-BE49-F238E27FC236}">
                <a16:creationId xmlns:a16="http://schemas.microsoft.com/office/drawing/2014/main" id="{BF740B02-FD02-52BF-1BD5-B7D4B75E5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ports schedule with text and words&#10;&#10;AI-generated content may be incorrect.">
            <a:extLst>
              <a:ext uri="{FF2B5EF4-FFF2-40B4-BE49-F238E27FC236}">
                <a16:creationId xmlns:a16="http://schemas.microsoft.com/office/drawing/2014/main" id="{D29040A0-EC3E-6015-FDE5-7DBDB9C63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ootball with a picture of a person with a microphone&#10;&#10;AI-generated content may be incorrect.">
            <a:extLst>
              <a:ext uri="{FF2B5EF4-FFF2-40B4-BE49-F238E27FC236}">
                <a16:creationId xmlns:a16="http://schemas.microsoft.com/office/drawing/2014/main" id="{B289FD19-2710-6D4B-5E71-B43E705D9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in uniform&#10;&#10;AI-generated content may be incorrect.">
            <a:extLst>
              <a:ext uri="{FF2B5EF4-FFF2-40B4-BE49-F238E27FC236}">
                <a16:creationId xmlns:a16="http://schemas.microsoft.com/office/drawing/2014/main" id="{FB4E3F91-E7CF-E8D8-F06B-FBFDBB6DE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ith a microphone and a headset&#10;&#10;AI-generated content may be incorrect.">
            <a:extLst>
              <a:ext uri="{FF2B5EF4-FFF2-40B4-BE49-F238E27FC236}">
                <a16:creationId xmlns:a16="http://schemas.microsoft.com/office/drawing/2014/main" id="{21F30F53-4CE2-D48F-A874-DA8A97FACF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ootball field with a field and a football on it&#10;&#10;AI-generated content may be incorrect.">
            <a:extLst>
              <a:ext uri="{FF2B5EF4-FFF2-40B4-BE49-F238E27FC236}">
                <a16:creationId xmlns:a16="http://schemas.microsoft.com/office/drawing/2014/main" id="{0B208047-F484-30BA-0AB5-BEE142F26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board with white text&#10;&#10;AI-generated content may be incorrect.">
            <a:extLst>
              <a:ext uri="{FF2B5EF4-FFF2-40B4-BE49-F238E27FC236}">
                <a16:creationId xmlns:a16="http://schemas.microsoft.com/office/drawing/2014/main" id="{2F4AFE77-4CD8-04DD-36F9-F44573291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football field with text and images&#10;&#10;AI-generated content may be incorrect.">
            <a:extLst>
              <a:ext uri="{FF2B5EF4-FFF2-40B4-BE49-F238E27FC236}">
                <a16:creationId xmlns:a16="http://schemas.microsoft.com/office/drawing/2014/main" id="{4308617A-0982-B303-D35E-84805554C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ach with baseball bats&#10;&#10;AI-generated content may be incorrect.">
            <a:extLst>
              <a:ext uri="{FF2B5EF4-FFF2-40B4-BE49-F238E27FC236}">
                <a16:creationId xmlns:a16="http://schemas.microsoft.com/office/drawing/2014/main" id="{5F00081D-CC0B-8403-D8A4-876A38AD8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poster&#10;&#10;AI-generated content may be incorrect.">
            <a:extLst>
              <a:ext uri="{FF2B5EF4-FFF2-40B4-BE49-F238E27FC236}">
                <a16:creationId xmlns:a16="http://schemas.microsoft.com/office/drawing/2014/main" id="{4036D06C-B458-B001-0FEE-0926AB59A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ootball player on a field&#10;&#10;AI-generated content may be incorrect.">
            <a:extLst>
              <a:ext uri="{FF2B5EF4-FFF2-40B4-BE49-F238E27FC236}">
                <a16:creationId xmlns:a16="http://schemas.microsoft.com/office/drawing/2014/main" id="{8258F163-D431-68FF-E951-F8E329D4B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ootball player in uniform&#10;&#10;AI-generated content may be incorrect.">
            <a:extLst>
              <a:ext uri="{FF2B5EF4-FFF2-40B4-BE49-F238E27FC236}">
                <a16:creationId xmlns:a16="http://schemas.microsoft.com/office/drawing/2014/main" id="{46395AF3-5773-5BD7-B626-B03207779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40400" cy="103727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</Words>
  <Application>Microsoft Macintosh PowerPoint</Application>
  <PresentationFormat>Custom</PresentationFormat>
  <Paragraphs>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Zing Rust Base</vt:lpstr>
      <vt:lpstr>Calibri</vt:lpstr>
      <vt:lpstr>Arimo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2025 Varsity Parent Meeting</dc:title>
  <cp:lastModifiedBy>Carissa Mayes</cp:lastModifiedBy>
  <cp:revision>2</cp:revision>
  <dcterms:created xsi:type="dcterms:W3CDTF">2006-08-16T00:00:00Z</dcterms:created>
  <dcterms:modified xsi:type="dcterms:W3CDTF">2025-03-17T18:58:41Z</dcterms:modified>
  <dc:identifier>DAEm5uxYr3o</dc:identifier>
</cp:coreProperties>
</file>