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8" r:id="rId9"/>
    <p:sldId id="265" r:id="rId10"/>
    <p:sldId id="267" r:id="rId11"/>
    <p:sldId id="262" r:id="rId12"/>
    <p:sldId id="269" r:id="rId13"/>
    <p:sldId id="264" r:id="rId14"/>
    <p:sldId id="266" r:id="rId15"/>
    <p:sldId id="270" r:id="rId16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8" roundtripDataSignature="AMtx7mjxYIxKIabAUrTnFemvK6RD7vDBj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99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300" cy="4183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825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216824fb1c2_0_18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Elko Speedway - free food and drink</a:t>
            </a:r>
            <a:endParaRPr/>
          </a:p>
        </p:txBody>
      </p:sp>
      <p:sp>
        <p:nvSpPr>
          <p:cNvPr id="99" name="Google Shape;99;g216824fb1c2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216824fb1c2_0_6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216824fb1c2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216824fb1c2_0_12:notes"/>
          <p:cNvSpPr txBox="1">
            <a:spLocks noGrp="1"/>
          </p:cNvSpPr>
          <p:nvPr>
            <p:ph type="body" idx="1"/>
          </p:nvPr>
        </p:nvSpPr>
        <p:spPr>
          <a:xfrm>
            <a:off x="701025" y="4415775"/>
            <a:ext cx="5608200" cy="418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g216824fb1c2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68625" y="697225"/>
            <a:ext cx="4673700" cy="3486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metrowestconference.org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F3F3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>
            <a:spLocks noGrp="1"/>
          </p:cNvSpPr>
          <p:nvPr>
            <p:ph type="ctrTitle"/>
          </p:nvPr>
        </p:nvSpPr>
        <p:spPr>
          <a:xfrm>
            <a:off x="6746628" y="1783959"/>
            <a:ext cx="5025990" cy="28891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en-US">
                <a:solidFill>
                  <a:schemeClr val="lt1"/>
                </a:solidFill>
              </a:rPr>
              <a:t>2023 Season</a:t>
            </a:r>
            <a:endParaRPr/>
          </a:p>
        </p:txBody>
      </p:sp>
      <p:sp>
        <p:nvSpPr>
          <p:cNvPr id="86" name="Google Shape;86;p1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lt1">
              <a:alpha val="80000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0" y="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382" y="1393622"/>
            <a:ext cx="4047843" cy="27290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0A581B2-32BE-40F6-CED4-ACFE04C2A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Sportsmanship / Philosophies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39CA32-49DC-C12D-F5F8-81F9588EC0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3" y="1714500"/>
            <a:ext cx="8786895" cy="4401635"/>
          </a:xfrm>
        </p:spPr>
        <p:txBody>
          <a:bodyPr>
            <a:noAutofit/>
          </a:bodyPr>
          <a:lstStyle/>
          <a:p>
            <a:r>
              <a:rPr lang="en-US" sz="2000" dirty="0"/>
              <a:t>Some teams we play do not let up. </a:t>
            </a:r>
          </a:p>
          <a:p>
            <a:pPr lvl="1"/>
            <a:r>
              <a:rPr lang="en-US" sz="2000" dirty="0"/>
              <a:t>They want individual stats</a:t>
            </a:r>
          </a:p>
          <a:p>
            <a:pPr lvl="1"/>
            <a:r>
              <a:rPr lang="en-US" sz="2000" dirty="0"/>
              <a:t>They want a good game result to compare head-to-head matchups.</a:t>
            </a:r>
          </a:p>
          <a:p>
            <a:pPr lvl="1"/>
            <a:r>
              <a:rPr lang="en-US" sz="2000" dirty="0"/>
              <a:t>Some Teams can be dominate and still try and cheat on a play…</a:t>
            </a:r>
          </a:p>
          <a:p>
            <a:pPr lvl="1"/>
            <a:r>
              <a:rPr lang="en-US" sz="2000" dirty="0"/>
              <a:t>We won’t play that way if it gets heavily lopsided in our favor.</a:t>
            </a:r>
          </a:p>
          <a:p>
            <a:pPr marL="571500" lvl="1" indent="0">
              <a:buNone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Referees</a:t>
            </a:r>
            <a:r>
              <a:rPr lang="en-US" sz="2000" dirty="0"/>
              <a:t> – They are human and will not see everything.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Does arguing a call with them result in good things? No!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/>
              <a:t>I will instruct the referees that keeping the game under control matters most.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dirty="0"/>
              <a:t>I care more about safety than a missed call.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b="1" dirty="0"/>
              <a:t>Language</a:t>
            </a:r>
            <a:r>
              <a:rPr lang="en-US" sz="2000" dirty="0"/>
              <a:t> = Discipline and Control – don’t use foul language. 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02E8D9B0-32D2-80A8-A099-BC0F8A552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29800" y="5201309"/>
            <a:ext cx="2209231" cy="1551162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225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5B8C53C-D38B-5F83-0E05-6774A8375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Teams – Conference – Sections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FA1751-0C8C-6053-6858-A65993AA76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4" y="2198362"/>
            <a:ext cx="8097118" cy="3917773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/>
              <a:t>We will have Varsity &amp; Junior Varsity Teams</a:t>
            </a:r>
          </a:p>
          <a:p>
            <a:pPr lvl="1"/>
            <a:r>
              <a:rPr lang="en-US" sz="1800" dirty="0"/>
              <a:t>These will be fluid – we all practice together.</a:t>
            </a:r>
          </a:p>
          <a:p>
            <a:pPr lvl="1"/>
            <a:r>
              <a:rPr lang="en-US" sz="1800" dirty="0"/>
              <a:t>6 Game Quarters per day</a:t>
            </a:r>
          </a:p>
          <a:p>
            <a:pPr marL="571500" lvl="1" indent="0">
              <a:buNone/>
            </a:pPr>
            <a:endParaRPr lang="en-US" sz="1800" dirty="0"/>
          </a:p>
          <a:p>
            <a:r>
              <a:rPr lang="en-US" sz="1800" dirty="0"/>
              <a:t>Metro West Conference (our 2</a:t>
            </a:r>
            <a:r>
              <a:rPr lang="en-US" sz="1800" baseline="30000" dirty="0"/>
              <a:t>nd</a:t>
            </a:r>
            <a:r>
              <a:rPr lang="en-US" sz="1800" dirty="0"/>
              <a:t> year)</a:t>
            </a:r>
          </a:p>
          <a:p>
            <a:pPr lvl="1"/>
            <a:r>
              <a:rPr lang="en-US" sz="1800" dirty="0" err="1"/>
              <a:t>Benilde</a:t>
            </a:r>
            <a:r>
              <a:rPr lang="en-US" sz="1800" dirty="0"/>
              <a:t> St-Margaret’s, Bloomington Jefferson, Chanhassen, Chaska, New Prague, Orono, Waconia</a:t>
            </a:r>
          </a:p>
          <a:p>
            <a:pPr lvl="3"/>
            <a:r>
              <a:rPr lang="en-US" dirty="0"/>
              <a:t>Bloomington Kennedy &amp; Robbinsdale Cooper left.</a:t>
            </a:r>
          </a:p>
          <a:p>
            <a:pPr lvl="3"/>
            <a:r>
              <a:rPr lang="en-US" dirty="0"/>
              <a:t>St Louis Park doesn’t have a boys lacrosse team and they are looking to leave.</a:t>
            </a:r>
          </a:p>
          <a:p>
            <a:pPr marL="1485900" lvl="3" indent="0">
              <a:buNone/>
            </a:pPr>
            <a:endParaRPr lang="en-US" dirty="0"/>
          </a:p>
          <a:p>
            <a:r>
              <a:rPr lang="en-US" sz="1800" dirty="0"/>
              <a:t>Section 1</a:t>
            </a:r>
          </a:p>
          <a:p>
            <a:pPr lvl="1"/>
            <a:r>
              <a:rPr lang="en-US" sz="1800" dirty="0"/>
              <a:t>Lakeville North, Lakeville South, Farmington, Northfield, Owatonna, Mankato, Rochester Mayo, Rochester Century, New Prague</a:t>
            </a:r>
          </a:p>
          <a:p>
            <a:endParaRPr lang="en-US" sz="1400" dirty="0"/>
          </a:p>
          <a:p>
            <a:pPr marL="1485900" lvl="3" indent="0">
              <a:buNone/>
            </a:pPr>
            <a:endParaRPr lang="en-US" sz="13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DA4AF3EA-5C96-A7C6-83CD-5918362DD0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9455" y="5546262"/>
            <a:ext cx="1623274" cy="1139745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8154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B8B83-4AB8-8ADF-1F64-2144CC37C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Game Schedule - Notes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D2FE25-149E-9D24-6AAD-A87D5C18A65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First Game – Monday, April 17</a:t>
            </a:r>
            <a:r>
              <a:rPr lang="en-US" baseline="30000" dirty="0"/>
              <a:t>th</a:t>
            </a:r>
            <a:r>
              <a:rPr lang="en-US" dirty="0"/>
              <a:t> – Rematch vs Mankato.</a:t>
            </a:r>
          </a:p>
          <a:p>
            <a:r>
              <a:rPr lang="en-US" dirty="0"/>
              <a:t>Other Games: </a:t>
            </a:r>
            <a:r>
              <a:rPr lang="en-US" dirty="0" err="1"/>
              <a:t>Benilde</a:t>
            </a:r>
            <a:r>
              <a:rPr lang="en-US" dirty="0"/>
              <a:t> St Margaret’s – Ranked 10</a:t>
            </a:r>
            <a:r>
              <a:rPr lang="en-US" baseline="30000" dirty="0"/>
              <a:t>th</a:t>
            </a:r>
            <a:r>
              <a:rPr lang="en-US" dirty="0"/>
              <a:t> in Midwest.</a:t>
            </a:r>
          </a:p>
          <a:p>
            <a:r>
              <a:rPr lang="en-US" dirty="0"/>
              <a:t>New: Hastings</a:t>
            </a:r>
          </a:p>
          <a:p>
            <a:r>
              <a:rPr lang="en-US" dirty="0"/>
              <a:t>New to Varsity: Hutchinson</a:t>
            </a:r>
          </a:p>
          <a:p>
            <a:r>
              <a:rPr lang="en-US" dirty="0"/>
              <a:t>Bloomington Kennedy/Burnsville – Non-conference.</a:t>
            </a:r>
          </a:p>
          <a:p>
            <a:pPr lvl="1"/>
            <a:r>
              <a:rPr lang="en-US" dirty="0"/>
              <a:t>Only Saturday game.</a:t>
            </a:r>
          </a:p>
          <a:p>
            <a:r>
              <a:rPr lang="en-US" dirty="0">
                <a:hlinkClick r:id="rId2"/>
              </a:rPr>
              <a:t>www.metrowestconference.org</a:t>
            </a:r>
            <a:r>
              <a:rPr lang="en-US" dirty="0"/>
              <a:t> – updated Game Times</a:t>
            </a:r>
          </a:p>
          <a:p>
            <a:r>
              <a:rPr lang="en-US" dirty="0"/>
              <a:t>School Calendar - New Prague – View Schedules – Boys JV – Boys Varsity - View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0AA51021-FA2F-1837-4C76-0508A227580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458450" y="5628334"/>
            <a:ext cx="1562762" cy="1097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12948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529A417-5FC3-B3DF-127B-045CA250A1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Playing Time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9D8F23-5A10-DDD1-432B-4D790585A5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3" y="1940438"/>
            <a:ext cx="8174392" cy="4175697"/>
          </a:xfrm>
        </p:spPr>
        <p:txBody>
          <a:bodyPr>
            <a:normAutofit/>
          </a:bodyPr>
          <a:lstStyle/>
          <a:p>
            <a:r>
              <a:rPr lang="en-US" sz="2000" dirty="0"/>
              <a:t>Having 2 team levels allows for more playing time.</a:t>
            </a:r>
          </a:p>
          <a:p>
            <a:pPr lvl="1"/>
            <a:r>
              <a:rPr lang="en-US" sz="2000" dirty="0"/>
              <a:t>This allows development and growth.</a:t>
            </a:r>
          </a:p>
          <a:p>
            <a:r>
              <a:rPr lang="en-US" sz="2000" dirty="0"/>
              <a:t>Flexibility with position can lead to more time.</a:t>
            </a:r>
          </a:p>
          <a:p>
            <a:pPr lvl="1"/>
            <a:r>
              <a:rPr lang="en-US" sz="2000" dirty="0"/>
              <a:t>Middies run the most, so there is more of a need at that position.</a:t>
            </a:r>
          </a:p>
          <a:p>
            <a:r>
              <a:rPr lang="en-US" sz="2000" dirty="0"/>
              <a:t>Last year we were heavy with Defenders, this year we might not be.</a:t>
            </a:r>
          </a:p>
          <a:p>
            <a:r>
              <a:rPr lang="en-US" sz="2000" dirty="0"/>
              <a:t>Speed and quickness can sometimes be more valuable than skill…</a:t>
            </a:r>
          </a:p>
          <a:p>
            <a:r>
              <a:rPr lang="en-US" sz="2000" dirty="0"/>
              <a:t>Play to your strengths, work on your weakness. We want you to be successful!</a:t>
            </a:r>
          </a:p>
          <a:p>
            <a:r>
              <a:rPr lang="en-US" sz="2000" dirty="0"/>
              <a:t>With all things being equal, we will lean toward upperclassmen – which one day will be you.</a:t>
            </a:r>
          </a:p>
          <a:p>
            <a:endParaRPr lang="en-US" sz="16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690F2F97-7DA0-0A9D-C695-8E3869B59C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91730" y="4826803"/>
            <a:ext cx="2700270" cy="1895934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221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35FED57-6CE8-023C-6E1F-A68F2B06B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 dirty="0"/>
              <a:t>Post Game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1DC079-7D33-2BC1-6947-0DAC7AE3A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3" y="2198362"/>
            <a:ext cx="7517569" cy="391777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Away Games – Can you ride home with your parents? Yes, let a Coach know who rode on the bus. </a:t>
            </a:r>
          </a:p>
          <a:p>
            <a:pPr lvl="1"/>
            <a:r>
              <a:rPr lang="en-US" sz="2000" dirty="0"/>
              <a:t>We typically give out game balls after a bus ride.</a:t>
            </a:r>
          </a:p>
          <a:p>
            <a:pPr marL="114300" indent="0">
              <a:buNone/>
            </a:pPr>
            <a:endParaRPr lang="en-US" sz="2400" dirty="0"/>
          </a:p>
          <a:p>
            <a:r>
              <a:rPr lang="en-US" sz="2400" dirty="0"/>
              <a:t>Captains will assign players or grade levels to clean-up.</a:t>
            </a:r>
          </a:p>
          <a:p>
            <a:pPr lvl="1"/>
            <a:r>
              <a:rPr lang="en-US" dirty="0"/>
              <a:t>Cones, ball sweep “little round money”, goals, equipment, trash.</a:t>
            </a:r>
          </a:p>
          <a:p>
            <a:pPr lvl="1"/>
            <a:r>
              <a:rPr lang="en-US" dirty="0"/>
              <a:t>If you have to leave early or have special family at the game – get reassigned.</a:t>
            </a:r>
          </a:p>
          <a:p>
            <a:pPr marL="571500" lvl="1" indent="0">
              <a:buNone/>
            </a:pPr>
            <a:endParaRPr lang="en-US" dirty="0"/>
          </a:p>
          <a:p>
            <a:r>
              <a:rPr lang="en-US" sz="2400" dirty="0"/>
              <a:t>Home Field – Shed/locker space – don’t leave a mess or your stuff!</a:t>
            </a:r>
          </a:p>
          <a:p>
            <a:pPr lvl="1"/>
            <a:endParaRPr lang="en-US" sz="20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1F580696-85AC-1535-7B5C-577609BBB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92107" y="4796165"/>
            <a:ext cx="2724480" cy="1912932"/>
          </a:xfrm>
          <a:prstGeom prst="rect">
            <a:avLst/>
          </a:prstGeom>
        </p:spPr>
      </p:pic>
      <p:sp>
        <p:nvSpPr>
          <p:cNvPr id="18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005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9ED506-03ED-C86C-AF3C-6E22ADCF6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810008" cy="1330841"/>
          </a:xfrm>
        </p:spPr>
        <p:txBody>
          <a:bodyPr>
            <a:normAutofit/>
          </a:bodyPr>
          <a:lstStyle/>
          <a:p>
            <a:r>
              <a:rPr lang="en-US" dirty="0"/>
              <a:t>Goals for the Season – 3</a:t>
            </a:r>
            <a:r>
              <a:rPr lang="en-US" baseline="30000" dirty="0"/>
              <a:t>rd</a:t>
            </a:r>
            <a:r>
              <a:rPr lang="en-US" dirty="0"/>
              <a:t> Year of Varsity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8A966C-D452-1F88-5F0C-9F981CB38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3" y="2198362"/>
            <a:ext cx="7401659" cy="3917773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Have Fun!</a:t>
            </a:r>
          </a:p>
          <a:p>
            <a:r>
              <a:rPr lang="en-US" sz="2400" dirty="0"/>
              <a:t>Be a part of something bigger than you – a Team!</a:t>
            </a:r>
          </a:p>
          <a:p>
            <a:r>
              <a:rPr lang="en-US" sz="2400" dirty="0"/>
              <a:t>Focus, be organized with your time, Commitment</a:t>
            </a:r>
          </a:p>
          <a:p>
            <a:r>
              <a:rPr lang="en-US" sz="2400" dirty="0"/>
              <a:t>Encourage and Support. </a:t>
            </a:r>
          </a:p>
          <a:p>
            <a:pPr lvl="1"/>
            <a:r>
              <a:rPr lang="en-US" dirty="0"/>
              <a:t>If you are dialed in, look to support your teammates.</a:t>
            </a:r>
          </a:p>
          <a:p>
            <a:endParaRPr lang="en-US" sz="2400" dirty="0"/>
          </a:p>
          <a:p>
            <a:r>
              <a:rPr lang="en-US" sz="2400" dirty="0"/>
              <a:t>Achieve a Winning Record!</a:t>
            </a:r>
          </a:p>
          <a:p>
            <a:r>
              <a:rPr lang="en-US" sz="2400" dirty="0"/>
              <a:t>Get to Section Semifinal Game.</a:t>
            </a:r>
          </a:p>
          <a:p>
            <a:endParaRPr lang="en-US" sz="20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AC401DDE-A4EC-D280-4862-A209C2213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31121" y="4656765"/>
            <a:ext cx="2924103" cy="2053093"/>
          </a:xfrm>
          <a:prstGeom prst="rect">
            <a:avLst/>
          </a:prstGeom>
        </p:spPr>
      </p:pic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491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5"/>
          <p:cNvSpPr txBox="1">
            <a:spLocks noGrp="1"/>
          </p:cNvSpPr>
          <p:nvPr>
            <p:ph type="title"/>
          </p:nvPr>
        </p:nvSpPr>
        <p:spPr>
          <a:xfrm>
            <a:off x="895713" y="344650"/>
            <a:ext cx="8779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8E012D"/>
                </a:solidFill>
              </a:rPr>
              <a:t>Expenses</a:t>
            </a:r>
            <a:endParaRPr>
              <a:solidFill>
                <a:srgbClr val="8E012D"/>
              </a:solidFill>
            </a:endParaRPr>
          </a:p>
        </p:txBody>
      </p:sp>
      <p:sp>
        <p:nvSpPr>
          <p:cNvPr id="94" name="Google Shape;94;p5"/>
          <p:cNvSpPr txBox="1">
            <a:spLocks noGrp="1"/>
          </p:cNvSpPr>
          <p:nvPr>
            <p:ph type="body" idx="1"/>
          </p:nvPr>
        </p:nvSpPr>
        <p:spPr>
          <a:xfrm>
            <a:off x="1844900" y="1775525"/>
            <a:ext cx="4812300" cy="45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SCHOOL EXPENSES</a:t>
            </a:r>
            <a:endParaRPr sz="2000"/>
          </a:p>
          <a:p>
            <a:pPr marL="685800" lvl="1" indent="-2032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Head Coach Salaries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uman BBY Office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Transportation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uman BBY Office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Uniforms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uman BBY Office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Equipment 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uman BBY Office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Field Maintenance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i="1">
                <a:latin typeface="Human BBY Office"/>
                <a:ea typeface="Human BBY Office"/>
                <a:cs typeface="Human BBY Office"/>
                <a:sym typeface="Human BBY Office"/>
              </a:rPr>
              <a:t>Covered by School Fees</a:t>
            </a:r>
            <a:endParaRPr sz="1400" i="1">
              <a:latin typeface="Human BBY Office"/>
              <a:ea typeface="Human BBY Office"/>
              <a:cs typeface="Human BBY Office"/>
              <a:sym typeface="Human BBY Office"/>
            </a:endParaRPr>
          </a:p>
        </p:txBody>
      </p:sp>
      <p:pic>
        <p:nvPicPr>
          <p:cNvPr id="95" name="Google Shape;95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3304" y="5282426"/>
            <a:ext cx="2238706" cy="157558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5"/>
          <p:cNvSpPr txBox="1">
            <a:spLocks noGrp="1"/>
          </p:cNvSpPr>
          <p:nvPr>
            <p:ph type="body" idx="1"/>
          </p:nvPr>
        </p:nvSpPr>
        <p:spPr>
          <a:xfrm>
            <a:off x="6534725" y="1775525"/>
            <a:ext cx="4812300" cy="45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BOOSTER EXPENSES</a:t>
            </a:r>
            <a:endParaRPr sz="2000" b="1"/>
          </a:p>
          <a:p>
            <a:pPr marL="685800" marR="0" lvl="1" indent="-20320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Assistant Coach Salaries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marR="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Pictures &amp; Senior Banners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marR="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Equipment: Bags, nets, etc.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marR="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Senior Night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marR="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Team Gifts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Away Game Food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2032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Banquet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20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45720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1400" i="1">
                <a:latin typeface="Human BBY Office"/>
                <a:ea typeface="Human BBY Office"/>
                <a:cs typeface="Human BBY Office"/>
                <a:sym typeface="Human BBY Office"/>
              </a:rPr>
              <a:t>Covered by Fundraisers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16824fb1c2_0_18"/>
          <p:cNvSpPr txBox="1">
            <a:spLocks noGrp="1"/>
          </p:cNvSpPr>
          <p:nvPr>
            <p:ph type="title"/>
          </p:nvPr>
        </p:nvSpPr>
        <p:spPr>
          <a:xfrm>
            <a:off x="895713" y="344650"/>
            <a:ext cx="8779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8E012D"/>
                </a:solidFill>
              </a:rPr>
              <a:t>Fundraisers</a:t>
            </a:r>
            <a:endParaRPr>
              <a:solidFill>
                <a:srgbClr val="8E012D"/>
              </a:solidFill>
            </a:endParaRPr>
          </a:p>
        </p:txBody>
      </p:sp>
      <p:sp>
        <p:nvSpPr>
          <p:cNvPr id="102" name="Google Shape;102;g216824fb1c2_0_18"/>
          <p:cNvSpPr txBox="1">
            <a:spLocks noGrp="1"/>
          </p:cNvSpPr>
          <p:nvPr>
            <p:ph type="body" idx="1"/>
          </p:nvPr>
        </p:nvSpPr>
        <p:spPr>
          <a:xfrm>
            <a:off x="838200" y="1821975"/>
            <a:ext cx="10515600" cy="45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SPONSORSHIP: </a:t>
            </a:r>
            <a:r>
              <a:rPr lang="en-US" sz="2000"/>
              <a:t>Due April 1</a:t>
            </a:r>
            <a:endParaRPr sz="2000"/>
          </a:p>
          <a:p>
            <a:pPr marL="685800" lvl="1" indent="-196532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○"/>
            </a:pPr>
            <a:r>
              <a:rPr lang="en-US" sz="1400" b="1">
                <a:solidFill>
                  <a:srgbClr val="FFD211"/>
                </a:solidFill>
                <a:latin typeface="Human BBY Office"/>
                <a:ea typeface="Human BBY Office"/>
                <a:cs typeface="Human BBY Office"/>
                <a:sym typeface="Human BBY Office"/>
              </a:rPr>
              <a:t>Gold ($500 &amp; more):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Sponsor recognition 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at all home games, New Prague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 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Lacrosse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stadium blanket,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 business logo on both team posters, sponsor recognition on Facebook and Instagram pages, and receive a sponsorship letter and team posters.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 b="1">
                <a:solidFill>
                  <a:srgbClr val="A6A6A6"/>
                </a:solidFill>
                <a:latin typeface="Human BBY Office"/>
                <a:ea typeface="Human BBY Office"/>
                <a:cs typeface="Human BBY Office"/>
                <a:sym typeface="Human BBY Office"/>
              </a:rPr>
              <a:t>Silver ($300):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 Business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logo on both team posters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, sponsor recognition on Facebook and Instagram and a sponsorship letter and team posters.  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 b="1">
                <a:solidFill>
                  <a:srgbClr val="CC9900"/>
                </a:solidFill>
                <a:latin typeface="Human BBY Office"/>
                <a:ea typeface="Human BBY Office"/>
                <a:cs typeface="Human BBY Office"/>
                <a:sym typeface="Human BBY Office"/>
              </a:rPr>
              <a:t>Bronze ($200):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 Business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logo on boys or girls team poster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,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sponsor recognition on Facebook and Instagram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 and a </a:t>
            </a:r>
            <a:r>
              <a:rPr lang="en-US" sz="1400" b="1">
                <a:latin typeface="Human BBY Office"/>
                <a:ea typeface="Human BBY Office"/>
                <a:cs typeface="Human BBY Office"/>
                <a:sym typeface="Human BBY Office"/>
              </a:rPr>
              <a:t>sponsorship letter</a:t>
            </a:r>
            <a:r>
              <a:rPr lang="en-US" sz="1400">
                <a:latin typeface="Human BBY Office"/>
                <a:ea typeface="Human BBY Office"/>
                <a:cs typeface="Human BBY Office"/>
                <a:sym typeface="Human BBY Office"/>
              </a:rPr>
              <a:t> and team posters.  </a:t>
            </a:r>
            <a:endParaRPr sz="1400">
              <a:latin typeface="Human BBY Office"/>
              <a:ea typeface="Human BBY Office"/>
              <a:cs typeface="Human BBY Office"/>
              <a:sym typeface="Human BBY Office"/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000"/>
          </a:p>
          <a:p>
            <a:pPr marL="22860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DISCOUNT CARD FUNDRAISER:</a:t>
            </a:r>
            <a:r>
              <a:rPr lang="en-US" sz="2000"/>
              <a:t> April 15</a:t>
            </a:r>
            <a:endParaRPr sz="2000"/>
          </a:p>
          <a:p>
            <a:pPr marL="685800" lvl="1" indent="-196532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○"/>
            </a:pPr>
            <a:r>
              <a:rPr lang="en-US" sz="1400"/>
              <a:t>Each player sells 10+ cards</a:t>
            </a:r>
            <a:endParaRPr sz="1400"/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/>
              <a:t>Teams participate in BLITZ</a:t>
            </a:r>
            <a:endParaRPr sz="1400"/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/>
              <a:t>Driver volunteers needed!</a:t>
            </a:r>
            <a:endParaRPr sz="1400"/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/>
              <a:t>Cash bag winnings</a:t>
            </a:r>
            <a:endParaRPr sz="1400"/>
          </a:p>
          <a:p>
            <a:pPr marL="685800" lvl="1" indent="-196532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US" sz="1400"/>
              <a:t>HUGE opportunity</a:t>
            </a:r>
            <a:endParaRPr sz="1400"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000"/>
          </a:p>
          <a:p>
            <a:pPr marL="22860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ELKO SPEEDWAY:</a:t>
            </a:r>
            <a:r>
              <a:rPr lang="en-US" sz="2000"/>
              <a:t> Saturday Night TBD - 4 hours [4 Parent + 12 Player Volunteers]</a:t>
            </a:r>
            <a:endParaRPr sz="1200"/>
          </a:p>
        </p:txBody>
      </p:sp>
      <p:pic>
        <p:nvPicPr>
          <p:cNvPr id="103" name="Google Shape;103;g216824fb1c2_0_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3304" y="5282426"/>
            <a:ext cx="2238706" cy="1575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216824fb1c2_0_6"/>
          <p:cNvSpPr txBox="1">
            <a:spLocks noGrp="1"/>
          </p:cNvSpPr>
          <p:nvPr>
            <p:ph type="title"/>
          </p:nvPr>
        </p:nvSpPr>
        <p:spPr>
          <a:xfrm>
            <a:off x="916188" y="365125"/>
            <a:ext cx="8779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8E012D"/>
                </a:solidFill>
              </a:rPr>
              <a:t>Important Dates</a:t>
            </a:r>
            <a:endParaRPr>
              <a:solidFill>
                <a:srgbClr val="8E012D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b="1">
              <a:solidFill>
                <a:srgbClr val="8E012D"/>
              </a:solidFill>
            </a:endParaRPr>
          </a:p>
        </p:txBody>
      </p:sp>
      <p:sp>
        <p:nvSpPr>
          <p:cNvPr id="109" name="Google Shape;109;g216824fb1c2_0_6"/>
          <p:cNvSpPr txBox="1">
            <a:spLocks noGrp="1"/>
          </p:cNvSpPr>
          <p:nvPr>
            <p:ph type="body" idx="1"/>
          </p:nvPr>
        </p:nvSpPr>
        <p:spPr>
          <a:xfrm>
            <a:off x="838200" y="1811750"/>
            <a:ext cx="10515600" cy="45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APRIL 1 	</a:t>
            </a:r>
            <a:r>
              <a:rPr lang="en-US" sz="2000"/>
              <a:t>Sponsorships due</a:t>
            </a:r>
            <a:endParaRPr sz="1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APRIL 13 	</a:t>
            </a:r>
            <a:r>
              <a:rPr lang="en-US" sz="2000"/>
              <a:t>Poster &amp; Banner Pictures  [during practice]</a:t>
            </a:r>
            <a:endParaRPr sz="1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APRIL 15 	</a:t>
            </a:r>
            <a:r>
              <a:rPr lang="en-US" sz="2000"/>
              <a:t>Discount Card Fundraiser Blitz &amp; Pizza Party  [10:00am-3:00pm]</a:t>
            </a:r>
            <a:endParaRPr sz="1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May 6	 </a:t>
            </a:r>
            <a:r>
              <a:rPr lang="en-US" sz="2000"/>
              <a:t>	Girls Fan Night</a:t>
            </a:r>
            <a:endParaRPr sz="2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May 9	</a:t>
            </a:r>
            <a:r>
              <a:rPr lang="en-US" sz="2000"/>
              <a:t> 	Boys Senior Night [Junior parents/players]</a:t>
            </a:r>
            <a:endParaRPr sz="2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May 16</a:t>
            </a:r>
            <a:r>
              <a:rPr lang="en-US" sz="2000"/>
              <a:t> 	Girls Senior Night [Junior parents/players]</a:t>
            </a:r>
            <a:endParaRPr sz="1000"/>
          </a:p>
          <a:p>
            <a:pPr marL="228600" lvl="0" indent="0" algn="l" rtl="0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-US" sz="2000" b="1"/>
              <a:t>May 23 </a:t>
            </a:r>
            <a:r>
              <a:rPr lang="en-US" sz="2000"/>
              <a:t>	Boys Fan Night</a:t>
            </a:r>
            <a:endParaRPr sz="2000">
              <a:highlight>
                <a:srgbClr val="FFFF00"/>
              </a:highlight>
            </a:endParaRPr>
          </a:p>
        </p:txBody>
      </p:sp>
      <p:pic>
        <p:nvPicPr>
          <p:cNvPr id="110" name="Google Shape;110;g216824fb1c2_0_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3304" y="5282426"/>
            <a:ext cx="2238706" cy="1575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216824fb1c2_0_12"/>
          <p:cNvSpPr txBox="1">
            <a:spLocks noGrp="1"/>
          </p:cNvSpPr>
          <p:nvPr>
            <p:ph type="title"/>
          </p:nvPr>
        </p:nvSpPr>
        <p:spPr>
          <a:xfrm>
            <a:off x="916163" y="375350"/>
            <a:ext cx="87795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 b="1">
                <a:solidFill>
                  <a:srgbClr val="8E012D"/>
                </a:solidFill>
              </a:rPr>
              <a:t>What We Need From YOU!</a:t>
            </a:r>
            <a:endParaRPr>
              <a:solidFill>
                <a:srgbClr val="8E012D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endParaRPr b="1">
              <a:solidFill>
                <a:srgbClr val="8E012D"/>
              </a:solidFill>
            </a:endParaRPr>
          </a:p>
        </p:txBody>
      </p:sp>
      <p:sp>
        <p:nvSpPr>
          <p:cNvPr id="116" name="Google Shape;116;g216824fb1c2_0_12"/>
          <p:cNvSpPr txBox="1">
            <a:spLocks noGrp="1"/>
          </p:cNvSpPr>
          <p:nvPr>
            <p:ph type="body" idx="1"/>
          </p:nvPr>
        </p:nvSpPr>
        <p:spPr>
          <a:xfrm>
            <a:off x="916175" y="1821975"/>
            <a:ext cx="10515600" cy="45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228600" lvl="0" indent="-24003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 dirty="0"/>
              <a:t>Fundraising Blitz Parent Drivers</a:t>
            </a:r>
            <a:endParaRPr sz="2400" dirty="0"/>
          </a:p>
          <a:p>
            <a:pPr marL="228600" lvl="0" indent="-24003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 dirty="0"/>
              <a:t>Home Game Dinner Volunteers</a:t>
            </a:r>
            <a:endParaRPr dirty="0"/>
          </a:p>
          <a:p>
            <a:pPr marL="228600" lvl="0" indent="-24003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400"/>
              <a:buFont typeface="Noto Sans Symbols"/>
              <a:buChar char="●"/>
            </a:pPr>
            <a:r>
              <a:rPr lang="en-US" sz="2400" dirty="0"/>
              <a:t>Concession Volunteers [Varsity Parent while JV and JV for Varsity]</a:t>
            </a:r>
            <a:endParaRPr dirty="0"/>
          </a:p>
          <a:p>
            <a:pPr marL="228600" lvl="0" indent="-87629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b="1" i="1" dirty="0"/>
              <a:t>Grade Level: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dirty="0"/>
              <a:t>Senior Night Run by Underclassmen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n-US" sz="2400" dirty="0"/>
              <a:t>Year End Banquet by Sophomores with Captain/Coaches presenting</a:t>
            </a:r>
            <a:endParaRPr dirty="0"/>
          </a:p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endParaRPr dirty="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Clr>
                <a:srgbClr val="C00000"/>
              </a:buClr>
              <a:buSzPts val="2800"/>
              <a:buNone/>
            </a:pPr>
            <a:r>
              <a:rPr lang="en-US" b="1" i="1" dirty="0">
                <a:solidFill>
                  <a:srgbClr val="8E012D"/>
                </a:solidFill>
              </a:rPr>
              <a:t>Signup Genius will be sent out</a:t>
            </a:r>
            <a:endParaRPr sz="2000" dirty="0"/>
          </a:p>
        </p:txBody>
      </p:sp>
      <p:pic>
        <p:nvPicPr>
          <p:cNvPr id="117" name="Google Shape;117;g216824fb1c2_0_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53304" y="5282426"/>
            <a:ext cx="2238706" cy="15755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82D1FB-248B-06A6-8C7E-F5D6DF99E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072" y="314102"/>
            <a:ext cx="10066122" cy="1298448"/>
          </a:xfrm>
        </p:spPr>
        <p:txBody>
          <a:bodyPr anchor="b">
            <a:normAutofit/>
          </a:bodyPr>
          <a:lstStyle/>
          <a:p>
            <a:r>
              <a:rPr lang="en-US" sz="4800" dirty="0"/>
              <a:t>Coaches - Introductions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D6C34B-3CDD-7F6B-8972-BA1C5345A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93661" y="2599509"/>
            <a:ext cx="4530898" cy="3639450"/>
          </a:xfrm>
        </p:spPr>
        <p:txBody>
          <a:bodyPr anchor="ctr">
            <a:normAutofit/>
          </a:bodyPr>
          <a:lstStyle/>
          <a:p>
            <a:pPr marL="114300" indent="0">
              <a:buNone/>
            </a:pPr>
            <a:r>
              <a:rPr lang="en-US" sz="3200" dirty="0"/>
              <a:t>* Update*</a:t>
            </a:r>
          </a:p>
          <a:p>
            <a:r>
              <a:rPr lang="en-US" sz="3200" dirty="0"/>
              <a:t>Joe </a:t>
            </a:r>
            <a:r>
              <a:rPr lang="en-US" sz="3200" dirty="0" err="1"/>
              <a:t>Deichelbohrer</a:t>
            </a:r>
            <a:endParaRPr lang="en-US" sz="3200" dirty="0"/>
          </a:p>
          <a:p>
            <a:r>
              <a:rPr lang="en-US" sz="3200" dirty="0"/>
              <a:t>Eric Herrmann</a:t>
            </a:r>
          </a:p>
          <a:p>
            <a:r>
              <a:rPr lang="en-US" sz="3200" dirty="0"/>
              <a:t>Paul Newton</a:t>
            </a:r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48FE0502-0F80-1947-4321-883B20485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76681" y="4404575"/>
            <a:ext cx="2485128" cy="174487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042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C608BEB-860E-4094-8511-78603564A7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059050" cy="6858000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8467B4-9D31-BEB5-3B2C-9CC20B9DA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12488"/>
            <a:ext cx="2899189" cy="4363844"/>
          </a:xfrm>
        </p:spPr>
        <p:txBody>
          <a:bodyPr anchor="t">
            <a:normAutofit/>
          </a:bodyPr>
          <a:lstStyle/>
          <a:p>
            <a:r>
              <a:rPr lang="en-US" sz="4000" dirty="0">
                <a:solidFill>
                  <a:srgbClr val="FFFFFF"/>
                </a:solidFill>
              </a:rPr>
              <a:t>Equipment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017DD5-3F32-199A-A798-308B41B60B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71008" y="478770"/>
            <a:ext cx="3427283" cy="4363844"/>
          </a:xfrm>
        </p:spPr>
        <p:txBody>
          <a:bodyPr>
            <a:normAutofit/>
          </a:bodyPr>
          <a:lstStyle/>
          <a:p>
            <a:r>
              <a:rPr lang="en-US" b="1" dirty="0"/>
              <a:t>School/Booster Provided</a:t>
            </a:r>
          </a:p>
          <a:p>
            <a:pPr lvl="1"/>
            <a:r>
              <a:rPr lang="en-US" sz="2800" dirty="0"/>
              <a:t>Helmet</a:t>
            </a:r>
          </a:p>
          <a:p>
            <a:pPr lvl="1"/>
            <a:r>
              <a:rPr lang="en-US" sz="2800" dirty="0"/>
              <a:t>Gloves</a:t>
            </a:r>
          </a:p>
          <a:p>
            <a:pPr lvl="1"/>
            <a:r>
              <a:rPr lang="en-US" sz="2800" dirty="0"/>
              <a:t>Jerseys</a:t>
            </a:r>
          </a:p>
          <a:p>
            <a:pPr lvl="1"/>
            <a:r>
              <a:rPr lang="en-US" sz="2800" dirty="0"/>
              <a:t>Shorts</a:t>
            </a:r>
          </a:p>
          <a:p>
            <a:pPr lvl="1"/>
            <a:r>
              <a:rPr lang="en-US" sz="2800" dirty="0"/>
              <a:t>Pinnies</a:t>
            </a:r>
          </a:p>
          <a:p>
            <a:pPr lvl="1"/>
            <a:r>
              <a:rPr lang="en-US" sz="2800" dirty="0"/>
              <a:t>Equipment Bag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F16A8D4-FE87-4604-88B2-394B5D1EB4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129871" y="1412488"/>
            <a:ext cx="0" cy="365760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8CDEC7-4DA7-EE21-1C99-9D6B9D2BB4F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8361452" y="478770"/>
            <a:ext cx="3197701" cy="4363844"/>
          </a:xfrm>
        </p:spPr>
        <p:txBody>
          <a:bodyPr>
            <a:normAutofit lnSpcReduction="10000"/>
          </a:bodyPr>
          <a:lstStyle/>
          <a:p>
            <a:r>
              <a:rPr lang="en-US" b="1" dirty="0"/>
              <a:t>Player’s Equipment</a:t>
            </a:r>
          </a:p>
          <a:p>
            <a:pPr lvl="1"/>
            <a:r>
              <a:rPr lang="en-US" sz="2800" dirty="0"/>
              <a:t>Athletic Cup</a:t>
            </a:r>
          </a:p>
          <a:p>
            <a:pPr lvl="1"/>
            <a:r>
              <a:rPr lang="en-US" sz="2800" dirty="0"/>
              <a:t>Chest Protector</a:t>
            </a:r>
          </a:p>
          <a:p>
            <a:pPr lvl="1"/>
            <a:r>
              <a:rPr lang="en-US" sz="2800" dirty="0"/>
              <a:t>Sticks</a:t>
            </a:r>
          </a:p>
          <a:p>
            <a:pPr lvl="1"/>
            <a:r>
              <a:rPr lang="en-US" sz="2800" dirty="0"/>
              <a:t>Mouth guard</a:t>
            </a:r>
          </a:p>
          <a:p>
            <a:pPr lvl="1"/>
            <a:r>
              <a:rPr lang="en-US" sz="2800" dirty="0"/>
              <a:t>Arm pads</a:t>
            </a:r>
          </a:p>
          <a:p>
            <a:pPr lvl="1"/>
            <a:r>
              <a:rPr lang="en-US" sz="2800" dirty="0"/>
              <a:t>Cleats</a:t>
            </a:r>
          </a:p>
          <a:p>
            <a:pPr lvl="1"/>
            <a:r>
              <a:rPr lang="en-US" sz="2800" dirty="0"/>
              <a:t>Socks</a:t>
            </a:r>
          </a:p>
          <a:p>
            <a:pPr lvl="1"/>
            <a:endParaRPr lang="en-US" sz="2000" dirty="0"/>
          </a:p>
          <a:p>
            <a:pPr lvl="1"/>
            <a:endParaRPr lang="en-US" sz="2000" dirty="0"/>
          </a:p>
        </p:txBody>
      </p:sp>
      <p:pic>
        <p:nvPicPr>
          <p:cNvPr id="6" name="Picture 5" descr="Text&#10;&#10;Description automatically generated">
            <a:extLst>
              <a:ext uri="{FF2B5EF4-FFF2-40B4-BE49-F238E27FC236}">
                <a16:creationId xmlns:a16="http://schemas.microsoft.com/office/drawing/2014/main" id="{EFC02D43-272D-5DFC-6FF5-4F311824A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36865" y="4990410"/>
            <a:ext cx="2238687" cy="15718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1B412DE-7AEE-8E82-A7F6-761ED66DA6EC}"/>
              </a:ext>
            </a:extLst>
          </p:cNvPr>
          <p:cNvSpPr txBox="1"/>
          <p:nvPr/>
        </p:nvSpPr>
        <p:spPr>
          <a:xfrm>
            <a:off x="4575589" y="5514722"/>
            <a:ext cx="45490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Practice like you play!! We will always practice suited up. Mouth guards!! </a:t>
            </a:r>
          </a:p>
        </p:txBody>
      </p:sp>
    </p:spTree>
    <p:extLst>
      <p:ext uri="{BB962C8B-B14F-4D97-AF65-F5344CB8AC3E}">
        <p14:creationId xmlns:p14="http://schemas.microsoft.com/office/powerpoint/2010/main" val="26107644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B9C904-C3E8-9902-25F8-BF4DD0ED19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Items to take care of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AB12B2-3C63-BAA0-3CEE-4298744187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Register for lacrosse.</a:t>
            </a:r>
          </a:p>
          <a:p>
            <a:r>
              <a:rPr lang="en-US" dirty="0"/>
              <a:t>If you don’t have a physical on file with the school, you cannot complete the registration process.</a:t>
            </a:r>
          </a:p>
          <a:p>
            <a:r>
              <a:rPr lang="en-US" dirty="0"/>
              <a:t>If you haven’t done concussion baseline testing, that will need to get scheduled with the athletic trainer.</a:t>
            </a:r>
          </a:p>
          <a:p>
            <a:r>
              <a:rPr lang="en-US" dirty="0"/>
              <a:t>Download “Remind” phone app</a:t>
            </a:r>
          </a:p>
          <a:p>
            <a:pPr lvl="1"/>
            <a:r>
              <a:rPr lang="en-US" dirty="0"/>
              <a:t>New Prague Boys Lacrosse Team</a:t>
            </a:r>
          </a:p>
          <a:p>
            <a:pPr lvl="1"/>
            <a:r>
              <a:rPr lang="en-US" dirty="0"/>
              <a:t>Class Code: @f22cg6</a:t>
            </a:r>
          </a:p>
          <a:p>
            <a:endParaRPr lang="en-US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F977EF23-4C38-C6BB-3D81-CC7C418DED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0106" y="5090137"/>
            <a:ext cx="2238687" cy="157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7980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16">
            <a:extLst>
              <a:ext uri="{FF2B5EF4-FFF2-40B4-BE49-F238E27FC236}">
                <a16:creationId xmlns:a16="http://schemas.microsoft.com/office/drawing/2014/main" id="{7FF47CB7-972F-479F-A36D-9E72D26EC8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18">
            <a:extLst>
              <a:ext uri="{FF2B5EF4-FFF2-40B4-BE49-F238E27FC236}">
                <a16:creationId xmlns:a16="http://schemas.microsoft.com/office/drawing/2014/main" id="{0D153B68-5844-490D-8E67-F616D6D72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1766176" cy="2061837"/>
          </a:xfrm>
          <a:custGeom>
            <a:avLst/>
            <a:gdLst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13657 w 10768629"/>
              <a:gd name="connsiteY144" fmla="*/ 1730706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18446 w 10768629"/>
              <a:gd name="connsiteY143" fmla="*/ 1726895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45936 w 10768629"/>
              <a:gd name="connsiteY142" fmla="*/ 1713743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9437 w 10768629"/>
              <a:gd name="connsiteY140" fmla="*/ 1636968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40853 w 10768629"/>
              <a:gd name="connsiteY141" fmla="*/ 1657958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38835 w 10768629"/>
              <a:gd name="connsiteY164" fmla="*/ 1920210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32568 w 10768629"/>
              <a:gd name="connsiteY178" fmla="*/ 1793149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186881 w 10768629"/>
              <a:gd name="connsiteY179" fmla="*/ 1768613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1967996 w 10768629"/>
              <a:gd name="connsiteY173" fmla="*/ 1953187 h 1978172"/>
              <a:gd name="connsiteX174" fmla="*/ 1855805 w 10768629"/>
              <a:gd name="connsiteY174" fmla="*/ 1926082 h 1978172"/>
              <a:gd name="connsiteX175" fmla="*/ 1790957 w 10768629"/>
              <a:gd name="connsiteY175" fmla="*/ 1919460 h 1978172"/>
              <a:gd name="connsiteX176" fmla="*/ 1613978 w 10768629"/>
              <a:gd name="connsiteY176" fmla="*/ 1891581 h 1978172"/>
              <a:gd name="connsiteX177" fmla="*/ 1436831 w 10768629"/>
              <a:gd name="connsiteY177" fmla="*/ 1856201 h 1978172"/>
              <a:gd name="connsiteX178" fmla="*/ 1357365 w 10768629"/>
              <a:gd name="connsiteY178" fmla="*/ 1832140 h 1978172"/>
              <a:gd name="connsiteX179" fmla="*/ 1232341 w 10768629"/>
              <a:gd name="connsiteY179" fmla="*/ 1785942 h 1978172"/>
              <a:gd name="connsiteX180" fmla="*/ 1162595 w 10768629"/>
              <a:gd name="connsiteY180" fmla="*/ 1758337 h 1978172"/>
              <a:gd name="connsiteX181" fmla="*/ 1128523 w 10768629"/>
              <a:gd name="connsiteY181" fmla="*/ 1763621 h 1978172"/>
              <a:gd name="connsiteX182" fmla="*/ 991903 w 10768629"/>
              <a:gd name="connsiteY182" fmla="*/ 1786741 h 1978172"/>
              <a:gd name="connsiteX183" fmla="*/ 883960 w 10768629"/>
              <a:gd name="connsiteY183" fmla="*/ 1822386 h 1978172"/>
              <a:gd name="connsiteX184" fmla="*/ 766531 w 10768629"/>
              <a:gd name="connsiteY184" fmla="*/ 1805053 h 1978172"/>
              <a:gd name="connsiteX185" fmla="*/ 669779 w 10768629"/>
              <a:gd name="connsiteY185" fmla="*/ 1800537 h 1978172"/>
              <a:gd name="connsiteX186" fmla="*/ 523898 w 10768629"/>
              <a:gd name="connsiteY186" fmla="*/ 1811085 h 1978172"/>
              <a:gd name="connsiteX187" fmla="*/ 360251 w 10768629"/>
              <a:gd name="connsiteY187" fmla="*/ 1830735 h 1978172"/>
              <a:gd name="connsiteX188" fmla="*/ 255207 w 10768629"/>
              <a:gd name="connsiteY188" fmla="*/ 1818275 h 1978172"/>
              <a:gd name="connsiteX189" fmla="*/ 101803 w 10768629"/>
              <a:gd name="connsiteY189" fmla="*/ 1870647 h 1978172"/>
              <a:gd name="connsiteX190" fmla="*/ 25397 w 10768629"/>
              <a:gd name="connsiteY190" fmla="*/ 1888443 h 1978172"/>
              <a:gd name="connsiteX191" fmla="*/ 2370 w 10768629"/>
              <a:gd name="connsiteY191" fmla="*/ 1878311 h 1978172"/>
              <a:gd name="connsiteX192" fmla="*/ 0 w 10768629"/>
              <a:gd name="connsiteY192" fmla="*/ 1878785 h 1978172"/>
              <a:gd name="connsiteX193" fmla="*/ 0 w 10768629"/>
              <a:gd name="connsiteY193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115176 w 10768629"/>
              <a:gd name="connsiteY163" fmla="*/ 1943459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57504 w 10768629"/>
              <a:gd name="connsiteY162" fmla="*/ 1957276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90336 w 10768629"/>
              <a:gd name="connsiteY159" fmla="*/ 1925039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76289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407128 w 10768629"/>
              <a:gd name="connsiteY46" fmla="*/ 961344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69725 w 10768629"/>
              <a:gd name="connsiteY49" fmla="*/ 989186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9462 w 10768629"/>
              <a:gd name="connsiteY48" fmla="*/ 987106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79948 w 10768629"/>
              <a:gd name="connsiteY35" fmla="*/ 576062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316893 w 10768629"/>
              <a:gd name="connsiteY28" fmla="*/ 491390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69666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43525 w 10768629"/>
              <a:gd name="connsiteY78" fmla="*/ 1179064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85942 w 10768629"/>
              <a:gd name="connsiteY79" fmla="*/ 1233723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07190 w 10768629"/>
              <a:gd name="connsiteY82" fmla="*/ 1314737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5361 w 10768629"/>
              <a:gd name="connsiteY152" fmla="*/ 1894711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20200 w 10768629"/>
              <a:gd name="connsiteY151" fmla="*/ 1873173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22386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8523 w 10768629"/>
              <a:gd name="connsiteY182" fmla="*/ 1763621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58337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  <a:gd name="connsiteX0" fmla="*/ 0 w 10768629"/>
              <a:gd name="connsiteY0" fmla="*/ 0 h 1978172"/>
              <a:gd name="connsiteX1" fmla="*/ 10768629 w 10768629"/>
              <a:gd name="connsiteY1" fmla="*/ 0 h 1978172"/>
              <a:gd name="connsiteX2" fmla="*/ 10733254 w 10768629"/>
              <a:gd name="connsiteY2" fmla="*/ 31439 h 1978172"/>
              <a:gd name="connsiteX3" fmla="*/ 10727085 w 10768629"/>
              <a:gd name="connsiteY3" fmla="*/ 37910 h 1978172"/>
              <a:gd name="connsiteX4" fmla="*/ 10675953 w 10768629"/>
              <a:gd name="connsiteY4" fmla="*/ 68623 h 1978172"/>
              <a:gd name="connsiteX5" fmla="*/ 10637091 w 10768629"/>
              <a:gd name="connsiteY5" fmla="*/ 90361 h 1978172"/>
              <a:gd name="connsiteX6" fmla="*/ 10610971 w 10768629"/>
              <a:gd name="connsiteY6" fmla="*/ 110764 h 1978172"/>
              <a:gd name="connsiteX7" fmla="*/ 10532872 w 10768629"/>
              <a:gd name="connsiteY7" fmla="*/ 138028 h 1978172"/>
              <a:gd name="connsiteX8" fmla="*/ 10398558 w 10768629"/>
              <a:gd name="connsiteY8" fmla="*/ 172911 h 1978172"/>
              <a:gd name="connsiteX9" fmla="*/ 10371128 w 10768629"/>
              <a:gd name="connsiteY9" fmla="*/ 182609 h 1978172"/>
              <a:gd name="connsiteX10" fmla="*/ 10352178 w 10768629"/>
              <a:gd name="connsiteY10" fmla="*/ 199976 h 1978172"/>
              <a:gd name="connsiteX11" fmla="*/ 10351815 w 10768629"/>
              <a:gd name="connsiteY11" fmla="*/ 211879 h 1978172"/>
              <a:gd name="connsiteX12" fmla="*/ 10337471 w 10768629"/>
              <a:gd name="connsiteY12" fmla="*/ 218661 h 1978172"/>
              <a:gd name="connsiteX13" fmla="*/ 10334625 w 10768629"/>
              <a:gd name="connsiteY13" fmla="*/ 222351 h 1978172"/>
              <a:gd name="connsiteX14" fmla="*/ 10256365 w 10768629"/>
              <a:gd name="connsiteY14" fmla="*/ 235917 h 1978172"/>
              <a:gd name="connsiteX15" fmla="*/ 10201127 w 10768629"/>
              <a:gd name="connsiteY15" fmla="*/ 267448 h 1978172"/>
              <a:gd name="connsiteX16" fmla="*/ 9961218 w 10768629"/>
              <a:gd name="connsiteY16" fmla="*/ 326720 h 1978172"/>
              <a:gd name="connsiteX17" fmla="*/ 9859715 w 10768629"/>
              <a:gd name="connsiteY17" fmla="*/ 355698 h 1978172"/>
              <a:gd name="connsiteX18" fmla="*/ 9679867 w 10768629"/>
              <a:gd name="connsiteY18" fmla="*/ 399081 h 1978172"/>
              <a:gd name="connsiteX19" fmla="*/ 9490654 w 10768629"/>
              <a:gd name="connsiteY19" fmla="*/ 455225 h 1978172"/>
              <a:gd name="connsiteX20" fmla="*/ 9470837 w 10768629"/>
              <a:gd name="connsiteY20" fmla="*/ 452539 h 1978172"/>
              <a:gd name="connsiteX21" fmla="*/ 9469082 w 10768629"/>
              <a:gd name="connsiteY21" fmla="*/ 454891 h 1978172"/>
              <a:gd name="connsiteX22" fmla="*/ 9448038 w 10768629"/>
              <a:gd name="connsiteY22" fmla="*/ 459733 h 1978172"/>
              <a:gd name="connsiteX23" fmla="*/ 9396821 w 10768629"/>
              <a:gd name="connsiteY23" fmla="*/ 455795 h 1978172"/>
              <a:gd name="connsiteX24" fmla="*/ 9392197 w 10768629"/>
              <a:gd name="connsiteY24" fmla="*/ 459796 h 1978172"/>
              <a:gd name="connsiteX25" fmla="*/ 9347994 w 10768629"/>
              <a:gd name="connsiteY25" fmla="*/ 464462 h 1978172"/>
              <a:gd name="connsiteX26" fmla="*/ 9347889 w 10768629"/>
              <a:gd name="connsiteY26" fmla="*/ 466539 h 1978172"/>
              <a:gd name="connsiteX27" fmla="*/ 9337639 w 10768629"/>
              <a:gd name="connsiteY27" fmla="*/ 476654 h 1978172"/>
              <a:gd name="connsiteX28" fmla="*/ 9287964 w 10768629"/>
              <a:gd name="connsiteY28" fmla="*/ 513052 h 1978172"/>
              <a:gd name="connsiteX29" fmla="*/ 9229283 w 10768629"/>
              <a:gd name="connsiteY29" fmla="*/ 555377 h 1978172"/>
              <a:gd name="connsiteX30" fmla="*/ 9220274 w 10768629"/>
              <a:gd name="connsiteY30" fmla="*/ 557502 h 1978172"/>
              <a:gd name="connsiteX31" fmla="*/ 9220202 w 10768629"/>
              <a:gd name="connsiteY31" fmla="*/ 558001 h 1978172"/>
              <a:gd name="connsiteX32" fmla="*/ 9210908 w 10768629"/>
              <a:gd name="connsiteY32" fmla="*/ 561147 h 1978172"/>
              <a:gd name="connsiteX33" fmla="*/ 9186374 w 10768629"/>
              <a:gd name="connsiteY33" fmla="*/ 565502 h 1978172"/>
              <a:gd name="connsiteX34" fmla="*/ 9181058 w 10768629"/>
              <a:gd name="connsiteY34" fmla="*/ 569943 h 1978172"/>
              <a:gd name="connsiteX35" fmla="*/ 9167549 w 10768629"/>
              <a:gd name="connsiteY35" fmla="*/ 584727 h 1978172"/>
              <a:gd name="connsiteX36" fmla="*/ 9149110 w 10768629"/>
              <a:gd name="connsiteY36" fmla="*/ 598906 h 1978172"/>
              <a:gd name="connsiteX37" fmla="*/ 9078556 w 10768629"/>
              <a:gd name="connsiteY37" fmla="*/ 644039 h 1978172"/>
              <a:gd name="connsiteX38" fmla="*/ 8996399 w 10768629"/>
              <a:gd name="connsiteY38" fmla="*/ 690055 h 1978172"/>
              <a:gd name="connsiteX39" fmla="*/ 8803791 w 10768629"/>
              <a:gd name="connsiteY39" fmla="*/ 813860 h 1978172"/>
              <a:gd name="connsiteX40" fmla="*/ 8636202 w 10768629"/>
              <a:gd name="connsiteY40" fmla="*/ 848463 h 1978172"/>
              <a:gd name="connsiteX41" fmla="*/ 8555372 w 10768629"/>
              <a:gd name="connsiteY41" fmla="*/ 883171 h 1978172"/>
              <a:gd name="connsiteX42" fmla="*/ 8507229 w 10768629"/>
              <a:gd name="connsiteY42" fmla="*/ 901665 h 1978172"/>
              <a:gd name="connsiteX43" fmla="*/ 8428473 w 10768629"/>
              <a:gd name="connsiteY43" fmla="*/ 927985 h 1978172"/>
              <a:gd name="connsiteX44" fmla="*/ 8427914 w 10768629"/>
              <a:gd name="connsiteY44" fmla="*/ 933480 h 1978172"/>
              <a:gd name="connsiteX45" fmla="*/ 8420327 w 10768629"/>
              <a:gd name="connsiteY45" fmla="*/ 941984 h 1978172"/>
              <a:gd name="connsiteX46" fmla="*/ 8394729 w 10768629"/>
              <a:gd name="connsiteY46" fmla="*/ 948347 h 1978172"/>
              <a:gd name="connsiteX47" fmla="*/ 8380548 w 10768629"/>
              <a:gd name="connsiteY47" fmla="*/ 987916 h 1978172"/>
              <a:gd name="connsiteX48" fmla="*/ 8375330 w 10768629"/>
              <a:gd name="connsiteY48" fmla="*/ 965444 h 1978172"/>
              <a:gd name="connsiteX49" fmla="*/ 8340796 w 10768629"/>
              <a:gd name="connsiteY49" fmla="*/ 980522 h 1978172"/>
              <a:gd name="connsiteX50" fmla="*/ 8304438 w 10768629"/>
              <a:gd name="connsiteY50" fmla="*/ 996739 h 1978172"/>
              <a:gd name="connsiteX51" fmla="*/ 8280929 w 10768629"/>
              <a:gd name="connsiteY51" fmla="*/ 1023089 h 1978172"/>
              <a:gd name="connsiteX52" fmla="*/ 8275760 w 10768629"/>
              <a:gd name="connsiteY52" fmla="*/ 1027772 h 1978172"/>
              <a:gd name="connsiteX53" fmla="*/ 8275478 w 10768629"/>
              <a:gd name="connsiteY53" fmla="*/ 1027605 h 1978172"/>
              <a:gd name="connsiteX54" fmla="*/ 8249003 w 10768629"/>
              <a:gd name="connsiteY54" fmla="*/ 1032033 h 1978172"/>
              <a:gd name="connsiteX55" fmla="*/ 8203836 w 10768629"/>
              <a:gd name="connsiteY55" fmla="*/ 1037347 h 1978172"/>
              <a:gd name="connsiteX56" fmla="*/ 8122936 w 10768629"/>
              <a:gd name="connsiteY56" fmla="*/ 1063113 h 1978172"/>
              <a:gd name="connsiteX57" fmla="*/ 8043658 w 10768629"/>
              <a:gd name="connsiteY57" fmla="*/ 1092746 h 1978172"/>
              <a:gd name="connsiteX58" fmla="*/ 8015351 w 10768629"/>
              <a:gd name="connsiteY58" fmla="*/ 1105478 h 1978172"/>
              <a:gd name="connsiteX59" fmla="*/ 7963145 w 10768629"/>
              <a:gd name="connsiteY59" fmla="*/ 1119346 h 1978172"/>
              <a:gd name="connsiteX60" fmla="*/ 7938145 w 10768629"/>
              <a:gd name="connsiteY60" fmla="*/ 1120225 h 1978172"/>
              <a:gd name="connsiteX61" fmla="*/ 7937238 w 10768629"/>
              <a:gd name="connsiteY61" fmla="*/ 1121204 h 1978172"/>
              <a:gd name="connsiteX62" fmla="*/ 7934398 w 10768629"/>
              <a:gd name="connsiteY62" fmla="*/ 1118240 h 1978172"/>
              <a:gd name="connsiteX63" fmla="*/ 7918248 w 10768629"/>
              <a:gd name="connsiteY63" fmla="*/ 1124371 h 1978172"/>
              <a:gd name="connsiteX64" fmla="*/ 7914119 w 10768629"/>
              <a:gd name="connsiteY64" fmla="*/ 1127653 h 1978172"/>
              <a:gd name="connsiteX65" fmla="*/ 7907658 w 10768629"/>
              <a:gd name="connsiteY65" fmla="*/ 1130350 h 1978172"/>
              <a:gd name="connsiteX66" fmla="*/ 7907434 w 10768629"/>
              <a:gd name="connsiteY66" fmla="*/ 1130103 h 1978172"/>
              <a:gd name="connsiteX67" fmla="*/ 7901508 w 10768629"/>
              <a:gd name="connsiteY67" fmla="*/ 1133245 h 1978172"/>
              <a:gd name="connsiteX68" fmla="*/ 7873287 w 10768629"/>
              <a:gd name="connsiteY68" fmla="*/ 1152609 h 1978172"/>
              <a:gd name="connsiteX69" fmla="*/ 7834833 w 10768629"/>
              <a:gd name="connsiteY69" fmla="*/ 1153868 h 1978172"/>
              <a:gd name="connsiteX70" fmla="*/ 7828661 w 10768629"/>
              <a:gd name="connsiteY70" fmla="*/ 1139994 h 1978172"/>
              <a:gd name="connsiteX71" fmla="*/ 7823966 w 10768629"/>
              <a:gd name="connsiteY71" fmla="*/ 1143178 h 1978172"/>
              <a:gd name="connsiteX72" fmla="*/ 7815078 w 10768629"/>
              <a:gd name="connsiteY72" fmla="*/ 1151776 h 1978172"/>
              <a:gd name="connsiteX73" fmla="*/ 7812026 w 10768629"/>
              <a:gd name="connsiteY73" fmla="*/ 1151522 h 1978172"/>
              <a:gd name="connsiteX74" fmla="*/ 7782249 w 10768629"/>
              <a:gd name="connsiteY74" fmla="*/ 1160970 h 1978172"/>
              <a:gd name="connsiteX75" fmla="*/ 7773476 w 10768629"/>
              <a:gd name="connsiteY75" fmla="*/ 1157414 h 1978172"/>
              <a:gd name="connsiteX76" fmla="*/ 7769600 w 10768629"/>
              <a:gd name="connsiteY76" fmla="*/ 1157365 h 1978172"/>
              <a:gd name="connsiteX77" fmla="*/ 7752631 w 10768629"/>
              <a:gd name="connsiteY77" fmla="*/ 1172815 h 1978172"/>
              <a:gd name="connsiteX78" fmla="*/ 7739392 w 10768629"/>
              <a:gd name="connsiteY78" fmla="*/ 1192062 h 1978172"/>
              <a:gd name="connsiteX79" fmla="*/ 7677677 w 10768629"/>
              <a:gd name="connsiteY79" fmla="*/ 1216394 h 1978172"/>
              <a:gd name="connsiteX80" fmla="*/ 7586920 w 10768629"/>
              <a:gd name="connsiteY80" fmla="*/ 1261888 h 1978172"/>
              <a:gd name="connsiteX81" fmla="*/ 7486100 w 10768629"/>
              <a:gd name="connsiteY81" fmla="*/ 1292563 h 1978172"/>
              <a:gd name="connsiteX82" fmla="*/ 7411323 w 10768629"/>
              <a:gd name="connsiteY82" fmla="*/ 1340732 h 1978172"/>
              <a:gd name="connsiteX83" fmla="*/ 7240698 w 10768629"/>
              <a:gd name="connsiteY83" fmla="*/ 1438832 h 1978172"/>
              <a:gd name="connsiteX84" fmla="*/ 7197675 w 10768629"/>
              <a:gd name="connsiteY84" fmla="*/ 1447530 h 1978172"/>
              <a:gd name="connsiteX85" fmla="*/ 7164788 w 10768629"/>
              <a:gd name="connsiteY85" fmla="*/ 1480293 h 1978172"/>
              <a:gd name="connsiteX86" fmla="*/ 7147929 w 10768629"/>
              <a:gd name="connsiteY86" fmla="*/ 1477641 h 1978172"/>
              <a:gd name="connsiteX87" fmla="*/ 7144965 w 10768629"/>
              <a:gd name="connsiteY87" fmla="*/ 1476908 h 1978172"/>
              <a:gd name="connsiteX88" fmla="*/ 7134299 w 10768629"/>
              <a:gd name="connsiteY88" fmla="*/ 1479969 h 1978172"/>
              <a:gd name="connsiteX89" fmla="*/ 7129809 w 10768629"/>
              <a:gd name="connsiteY89" fmla="*/ 1473339 h 1978172"/>
              <a:gd name="connsiteX90" fmla="*/ 7112688 w 10768629"/>
              <a:gd name="connsiteY90" fmla="*/ 1472575 h 1978172"/>
              <a:gd name="connsiteX91" fmla="*/ 7093470 w 10768629"/>
              <a:gd name="connsiteY91" fmla="*/ 1480300 h 1978172"/>
              <a:gd name="connsiteX92" fmla="*/ 7025034 w 10768629"/>
              <a:gd name="connsiteY92" fmla="*/ 1506934 h 1978172"/>
              <a:gd name="connsiteX93" fmla="*/ 7014783 w 10768629"/>
              <a:gd name="connsiteY93" fmla="*/ 1515868 h 1978172"/>
              <a:gd name="connsiteX94" fmla="*/ 6979706 w 10768629"/>
              <a:gd name="connsiteY94" fmla="*/ 1523511 h 1978172"/>
              <a:gd name="connsiteX95" fmla="*/ 6977890 w 10768629"/>
              <a:gd name="connsiteY95" fmla="*/ 1525793 h 1978172"/>
              <a:gd name="connsiteX96" fmla="*/ 6944339 w 10768629"/>
              <a:gd name="connsiteY96" fmla="*/ 1536237 h 1978172"/>
              <a:gd name="connsiteX97" fmla="*/ 6886996 w 10768629"/>
              <a:gd name="connsiteY97" fmla="*/ 1563569 h 1978172"/>
              <a:gd name="connsiteX98" fmla="*/ 6874510 w 10768629"/>
              <a:gd name="connsiteY98" fmla="*/ 1558469 h 1978172"/>
              <a:gd name="connsiteX99" fmla="*/ 6871943 w 10768629"/>
              <a:gd name="connsiteY99" fmla="*/ 1554651 h 1978172"/>
              <a:gd name="connsiteX100" fmla="*/ 6856174 w 10768629"/>
              <a:gd name="connsiteY100" fmla="*/ 1562024 h 1978172"/>
              <a:gd name="connsiteX101" fmla="*/ 6842321 w 10768629"/>
              <a:gd name="connsiteY101" fmla="*/ 1560554 h 1978172"/>
              <a:gd name="connsiteX102" fmla="*/ 6832713 w 10768629"/>
              <a:gd name="connsiteY102" fmla="*/ 1569357 h 1978172"/>
              <a:gd name="connsiteX103" fmla="*/ 6816351 w 10768629"/>
              <a:gd name="connsiteY103" fmla="*/ 1571495 h 1978172"/>
              <a:gd name="connsiteX104" fmla="*/ 6795800 w 10768629"/>
              <a:gd name="connsiteY104" fmla="*/ 1572010 h 1978172"/>
              <a:gd name="connsiteX105" fmla="*/ 6777546 w 10768629"/>
              <a:gd name="connsiteY105" fmla="*/ 1568661 h 1978172"/>
              <a:gd name="connsiteX106" fmla="*/ 6751528 w 10768629"/>
              <a:gd name="connsiteY106" fmla="*/ 1574143 h 1978172"/>
              <a:gd name="connsiteX107" fmla="*/ 6691966 w 10768629"/>
              <a:gd name="connsiteY107" fmla="*/ 1582255 h 1978172"/>
              <a:gd name="connsiteX108" fmla="*/ 6646941 w 10768629"/>
              <a:gd name="connsiteY108" fmla="*/ 1588471 h 1978172"/>
              <a:gd name="connsiteX109" fmla="*/ 6568576 w 10768629"/>
              <a:gd name="connsiteY109" fmla="*/ 1606488 h 1978172"/>
              <a:gd name="connsiteX110" fmla="*/ 6554358 w 10768629"/>
              <a:gd name="connsiteY110" fmla="*/ 1621701 h 1978172"/>
              <a:gd name="connsiteX111" fmla="*/ 6516968 w 10768629"/>
              <a:gd name="connsiteY111" fmla="*/ 1617195 h 1978172"/>
              <a:gd name="connsiteX112" fmla="*/ 6506479 w 10768629"/>
              <a:gd name="connsiteY112" fmla="*/ 1602227 h 1978172"/>
              <a:gd name="connsiteX113" fmla="*/ 6458436 w 10768629"/>
              <a:gd name="connsiteY113" fmla="*/ 1607332 h 1978172"/>
              <a:gd name="connsiteX114" fmla="*/ 6414786 w 10768629"/>
              <a:gd name="connsiteY114" fmla="*/ 1628815 h 1978172"/>
              <a:gd name="connsiteX115" fmla="*/ 6357085 w 10768629"/>
              <a:gd name="connsiteY115" fmla="*/ 1640846 h 1978172"/>
              <a:gd name="connsiteX116" fmla="*/ 6322636 w 10768629"/>
              <a:gd name="connsiteY116" fmla="*/ 1648213 h 1978172"/>
              <a:gd name="connsiteX117" fmla="*/ 6226172 w 10768629"/>
              <a:gd name="connsiteY117" fmla="*/ 1654676 h 1978172"/>
              <a:gd name="connsiteX118" fmla="*/ 6221217 w 10768629"/>
              <a:gd name="connsiteY118" fmla="*/ 1654506 h 1978172"/>
              <a:gd name="connsiteX119" fmla="*/ 6204956 w 10768629"/>
              <a:gd name="connsiteY119" fmla="*/ 1664280 h 1978172"/>
              <a:gd name="connsiteX120" fmla="*/ 6204270 w 10768629"/>
              <a:gd name="connsiteY120" fmla="*/ 1666782 h 1978172"/>
              <a:gd name="connsiteX121" fmla="*/ 6143810 w 10768629"/>
              <a:gd name="connsiteY121" fmla="*/ 1661963 h 1978172"/>
              <a:gd name="connsiteX122" fmla="*/ 6136560 w 10768629"/>
              <a:gd name="connsiteY122" fmla="*/ 1665728 h 1978172"/>
              <a:gd name="connsiteX123" fmla="*/ 6096155 w 10768629"/>
              <a:gd name="connsiteY123" fmla="*/ 1656951 h 1978172"/>
              <a:gd name="connsiteX124" fmla="*/ 6075812 w 10768629"/>
              <a:gd name="connsiteY124" fmla="*/ 1655422 h 1978172"/>
              <a:gd name="connsiteX125" fmla="*/ 6039495 w 10768629"/>
              <a:gd name="connsiteY125" fmla="*/ 1649680 h 1978172"/>
              <a:gd name="connsiteX126" fmla="*/ 6036523 w 10768629"/>
              <a:gd name="connsiteY126" fmla="*/ 1652121 h 1978172"/>
              <a:gd name="connsiteX127" fmla="*/ 6029328 w 10768629"/>
              <a:gd name="connsiteY127" fmla="*/ 1649904 h 1978172"/>
              <a:gd name="connsiteX128" fmla="*/ 6024075 w 10768629"/>
              <a:gd name="connsiteY128" fmla="*/ 1652779 h 1978172"/>
              <a:gd name="connsiteX129" fmla="*/ 6018085 w 10768629"/>
              <a:gd name="connsiteY129" fmla="*/ 1652030 h 1978172"/>
              <a:gd name="connsiteX130" fmla="*/ 5955513 w 10768629"/>
              <a:gd name="connsiteY130" fmla="*/ 1663584 h 1978172"/>
              <a:gd name="connsiteX131" fmla="*/ 5941996 w 10768629"/>
              <a:gd name="connsiteY131" fmla="*/ 1661326 h 1978172"/>
              <a:gd name="connsiteX132" fmla="*/ 5931789 w 10768629"/>
              <a:gd name="connsiteY132" fmla="*/ 1669915 h 1978172"/>
              <a:gd name="connsiteX133" fmla="*/ 5888686 w 10768629"/>
              <a:gd name="connsiteY133" fmla="*/ 1672175 h 1978172"/>
              <a:gd name="connsiteX134" fmla="*/ 5873794 w 10768629"/>
              <a:gd name="connsiteY134" fmla="*/ 1665454 h 1978172"/>
              <a:gd name="connsiteX135" fmla="*/ 5860022 w 10768629"/>
              <a:gd name="connsiteY135" fmla="*/ 1660635 h 1978172"/>
              <a:gd name="connsiteX136" fmla="*/ 5858237 w 10768629"/>
              <a:gd name="connsiteY136" fmla="*/ 1660649 h 1978172"/>
              <a:gd name="connsiteX137" fmla="*/ 5840319 w 10768629"/>
              <a:gd name="connsiteY137" fmla="*/ 1660798 h 1978172"/>
              <a:gd name="connsiteX138" fmla="*/ 5806984 w 10768629"/>
              <a:gd name="connsiteY138" fmla="*/ 1661075 h 1978172"/>
              <a:gd name="connsiteX139" fmla="*/ 5742351 w 10768629"/>
              <a:gd name="connsiteY139" fmla="*/ 1667489 h 1978172"/>
              <a:gd name="connsiteX140" fmla="*/ 5521171 w 10768629"/>
              <a:gd name="connsiteY140" fmla="*/ 1671626 h 1978172"/>
              <a:gd name="connsiteX141" fmla="*/ 5457384 w 10768629"/>
              <a:gd name="connsiteY141" fmla="*/ 1683952 h 1978172"/>
              <a:gd name="connsiteX142" fmla="*/ 4950070 w 10768629"/>
              <a:gd name="connsiteY142" fmla="*/ 1748401 h 1978172"/>
              <a:gd name="connsiteX143" fmla="*/ 4872172 w 10768629"/>
              <a:gd name="connsiteY143" fmla="*/ 1757222 h 1978172"/>
              <a:gd name="connsiteX144" fmla="*/ 4809524 w 10768629"/>
              <a:gd name="connsiteY144" fmla="*/ 1761033 h 1978172"/>
              <a:gd name="connsiteX145" fmla="*/ 4759058 w 10768629"/>
              <a:gd name="connsiteY145" fmla="*/ 1766533 h 1978172"/>
              <a:gd name="connsiteX146" fmla="*/ 4719749 w 10768629"/>
              <a:gd name="connsiteY146" fmla="*/ 1771811 h 1978172"/>
              <a:gd name="connsiteX147" fmla="*/ 4568686 w 10768629"/>
              <a:gd name="connsiteY147" fmla="*/ 1786141 h 1978172"/>
              <a:gd name="connsiteX148" fmla="*/ 4418751 w 10768629"/>
              <a:gd name="connsiteY148" fmla="*/ 1796932 h 1978172"/>
              <a:gd name="connsiteX149" fmla="*/ 4378377 w 10768629"/>
              <a:gd name="connsiteY149" fmla="*/ 1815528 h 1978172"/>
              <a:gd name="connsiteX150" fmla="*/ 4320575 w 10768629"/>
              <a:gd name="connsiteY150" fmla="*/ 1832722 h 1978172"/>
              <a:gd name="connsiteX151" fmla="*/ 4211935 w 10768629"/>
              <a:gd name="connsiteY151" fmla="*/ 1860177 h 1978172"/>
              <a:gd name="connsiteX152" fmla="*/ 4101228 w 10768629"/>
              <a:gd name="connsiteY152" fmla="*/ 1868717 h 1978172"/>
              <a:gd name="connsiteX153" fmla="*/ 3973223 w 10768629"/>
              <a:gd name="connsiteY153" fmla="*/ 1881015 h 1978172"/>
              <a:gd name="connsiteX154" fmla="*/ 3900992 w 10768629"/>
              <a:gd name="connsiteY154" fmla="*/ 1880603 h 1978172"/>
              <a:gd name="connsiteX155" fmla="*/ 3662119 w 10768629"/>
              <a:gd name="connsiteY155" fmla="*/ 1889285 h 1978172"/>
              <a:gd name="connsiteX156" fmla="*/ 3496919 w 10768629"/>
              <a:gd name="connsiteY156" fmla="*/ 1873180 h 1978172"/>
              <a:gd name="connsiteX157" fmla="*/ 3449433 w 10768629"/>
              <a:gd name="connsiteY157" fmla="*/ 1889681 h 1978172"/>
              <a:gd name="connsiteX158" fmla="*/ 3369766 w 10768629"/>
              <a:gd name="connsiteY158" fmla="*/ 1916653 h 1978172"/>
              <a:gd name="connsiteX159" fmla="*/ 3269672 w 10768629"/>
              <a:gd name="connsiteY159" fmla="*/ 1938036 h 1978172"/>
              <a:gd name="connsiteX160" fmla="*/ 3224897 w 10768629"/>
              <a:gd name="connsiteY160" fmla="*/ 1943733 h 1978172"/>
              <a:gd name="connsiteX161" fmla="*/ 3161463 w 10768629"/>
              <a:gd name="connsiteY161" fmla="*/ 1946591 h 1978172"/>
              <a:gd name="connsiteX162" fmla="*/ 3112044 w 10768629"/>
              <a:gd name="connsiteY162" fmla="*/ 1935614 h 1978172"/>
              <a:gd name="connsiteX163" fmla="*/ 3069716 w 10768629"/>
              <a:gd name="connsiteY163" fmla="*/ 1930463 h 1978172"/>
              <a:gd name="connsiteX164" fmla="*/ 3005773 w 10768629"/>
              <a:gd name="connsiteY164" fmla="*/ 1915878 h 1978172"/>
              <a:gd name="connsiteX165" fmla="*/ 2897201 w 10768629"/>
              <a:gd name="connsiteY165" fmla="*/ 1926772 h 1978172"/>
              <a:gd name="connsiteX166" fmla="*/ 2783891 w 10768629"/>
              <a:gd name="connsiteY166" fmla="*/ 1931749 h 1978172"/>
              <a:gd name="connsiteX167" fmla="*/ 2712447 w 10768629"/>
              <a:gd name="connsiteY167" fmla="*/ 1933044 h 1978172"/>
              <a:gd name="connsiteX168" fmla="*/ 2560151 w 10768629"/>
              <a:gd name="connsiteY168" fmla="*/ 1963609 h 1978172"/>
              <a:gd name="connsiteX169" fmla="*/ 2367221 w 10768629"/>
              <a:gd name="connsiteY169" fmla="*/ 1971884 h 1978172"/>
              <a:gd name="connsiteX170" fmla="*/ 2272130 w 10768629"/>
              <a:gd name="connsiteY170" fmla="*/ 1961162 h 1978172"/>
              <a:gd name="connsiteX171" fmla="*/ 2189404 w 10768629"/>
              <a:gd name="connsiteY171" fmla="*/ 1978172 h 1978172"/>
              <a:gd name="connsiteX172" fmla="*/ 2077704 w 10768629"/>
              <a:gd name="connsiteY172" fmla="*/ 1965002 h 1978172"/>
              <a:gd name="connsiteX173" fmla="*/ 2033299 w 10768629"/>
              <a:gd name="connsiteY173" fmla="*/ 1969042 h 1978172"/>
              <a:gd name="connsiteX174" fmla="*/ 1967996 w 10768629"/>
              <a:gd name="connsiteY174" fmla="*/ 1953187 h 1978172"/>
              <a:gd name="connsiteX175" fmla="*/ 1855805 w 10768629"/>
              <a:gd name="connsiteY175" fmla="*/ 1926082 h 1978172"/>
              <a:gd name="connsiteX176" fmla="*/ 1790957 w 10768629"/>
              <a:gd name="connsiteY176" fmla="*/ 1919460 h 1978172"/>
              <a:gd name="connsiteX177" fmla="*/ 1613978 w 10768629"/>
              <a:gd name="connsiteY177" fmla="*/ 1891581 h 1978172"/>
              <a:gd name="connsiteX178" fmla="*/ 1436831 w 10768629"/>
              <a:gd name="connsiteY178" fmla="*/ 1856201 h 1978172"/>
              <a:gd name="connsiteX179" fmla="*/ 1357365 w 10768629"/>
              <a:gd name="connsiteY179" fmla="*/ 1832140 h 1978172"/>
              <a:gd name="connsiteX180" fmla="*/ 1232341 w 10768629"/>
              <a:gd name="connsiteY180" fmla="*/ 1785942 h 1978172"/>
              <a:gd name="connsiteX181" fmla="*/ 1162595 w 10768629"/>
              <a:gd name="connsiteY181" fmla="*/ 1784330 h 1978172"/>
              <a:gd name="connsiteX182" fmla="*/ 1120257 w 10768629"/>
              <a:gd name="connsiteY182" fmla="*/ 1789615 h 1978172"/>
              <a:gd name="connsiteX183" fmla="*/ 991903 w 10768629"/>
              <a:gd name="connsiteY183" fmla="*/ 1786741 h 1978172"/>
              <a:gd name="connsiteX184" fmla="*/ 883960 w 10768629"/>
              <a:gd name="connsiteY184" fmla="*/ 1809389 h 1978172"/>
              <a:gd name="connsiteX185" fmla="*/ 766531 w 10768629"/>
              <a:gd name="connsiteY185" fmla="*/ 1805053 h 1978172"/>
              <a:gd name="connsiteX186" fmla="*/ 669779 w 10768629"/>
              <a:gd name="connsiteY186" fmla="*/ 1800537 h 1978172"/>
              <a:gd name="connsiteX187" fmla="*/ 523898 w 10768629"/>
              <a:gd name="connsiteY187" fmla="*/ 1811085 h 1978172"/>
              <a:gd name="connsiteX188" fmla="*/ 360251 w 10768629"/>
              <a:gd name="connsiteY188" fmla="*/ 1830735 h 1978172"/>
              <a:gd name="connsiteX189" fmla="*/ 255207 w 10768629"/>
              <a:gd name="connsiteY189" fmla="*/ 1818275 h 1978172"/>
              <a:gd name="connsiteX190" fmla="*/ 101803 w 10768629"/>
              <a:gd name="connsiteY190" fmla="*/ 1870647 h 1978172"/>
              <a:gd name="connsiteX191" fmla="*/ 25397 w 10768629"/>
              <a:gd name="connsiteY191" fmla="*/ 1888443 h 1978172"/>
              <a:gd name="connsiteX192" fmla="*/ 2370 w 10768629"/>
              <a:gd name="connsiteY192" fmla="*/ 1878311 h 1978172"/>
              <a:gd name="connsiteX193" fmla="*/ 0 w 10768629"/>
              <a:gd name="connsiteY193" fmla="*/ 1878785 h 1978172"/>
              <a:gd name="connsiteX194" fmla="*/ 0 w 10768629"/>
              <a:gd name="connsiteY194" fmla="*/ 0 h 197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</a:cxnLst>
            <a:rect l="l" t="t" r="r" b="b"/>
            <a:pathLst>
              <a:path w="10768629" h="1978172">
                <a:moveTo>
                  <a:pt x="0" y="0"/>
                </a:moveTo>
                <a:lnTo>
                  <a:pt x="10768629" y="0"/>
                </a:lnTo>
                <a:lnTo>
                  <a:pt x="10733254" y="31439"/>
                </a:lnTo>
                <a:lnTo>
                  <a:pt x="10727085" y="37910"/>
                </a:lnTo>
                <a:cubicBezTo>
                  <a:pt x="10712973" y="56080"/>
                  <a:pt x="10699457" y="78430"/>
                  <a:pt x="10675953" y="68623"/>
                </a:cubicBezTo>
                <a:cubicBezTo>
                  <a:pt x="10685972" y="89202"/>
                  <a:pt x="10641629" y="69781"/>
                  <a:pt x="10637091" y="90361"/>
                </a:cubicBezTo>
                <a:cubicBezTo>
                  <a:pt x="10635214" y="107005"/>
                  <a:pt x="10621323" y="104993"/>
                  <a:pt x="10610971" y="110764"/>
                </a:cubicBezTo>
                <a:cubicBezTo>
                  <a:pt x="10603980" y="127568"/>
                  <a:pt x="10551417" y="141180"/>
                  <a:pt x="10532872" y="138028"/>
                </a:cubicBezTo>
                <a:cubicBezTo>
                  <a:pt x="10480300" y="119072"/>
                  <a:pt x="10440532" y="186296"/>
                  <a:pt x="10398558" y="172911"/>
                </a:cubicBezTo>
                <a:cubicBezTo>
                  <a:pt x="10387708" y="174114"/>
                  <a:pt x="10378792" y="177646"/>
                  <a:pt x="10371128" y="182609"/>
                </a:cubicBezTo>
                <a:lnTo>
                  <a:pt x="10352178" y="199976"/>
                </a:lnTo>
                <a:lnTo>
                  <a:pt x="10351815" y="211879"/>
                </a:lnTo>
                <a:lnTo>
                  <a:pt x="10337471" y="218661"/>
                </a:lnTo>
                <a:lnTo>
                  <a:pt x="10334625" y="222351"/>
                </a:lnTo>
                <a:cubicBezTo>
                  <a:pt x="10321108" y="225227"/>
                  <a:pt x="10278615" y="228401"/>
                  <a:pt x="10256365" y="235917"/>
                </a:cubicBezTo>
                <a:cubicBezTo>
                  <a:pt x="10218136" y="258033"/>
                  <a:pt x="10224552" y="209685"/>
                  <a:pt x="10201127" y="267448"/>
                </a:cubicBezTo>
                <a:cubicBezTo>
                  <a:pt x="10121320" y="273476"/>
                  <a:pt x="10040763" y="345580"/>
                  <a:pt x="9961218" y="326720"/>
                </a:cubicBezTo>
                <a:cubicBezTo>
                  <a:pt x="9980173" y="341621"/>
                  <a:pt x="9883038" y="318484"/>
                  <a:pt x="9859715" y="355698"/>
                </a:cubicBezTo>
                <a:cubicBezTo>
                  <a:pt x="9812822" y="367758"/>
                  <a:pt x="9752089" y="383830"/>
                  <a:pt x="9679867" y="399081"/>
                </a:cubicBezTo>
                <a:cubicBezTo>
                  <a:pt x="9618357" y="415668"/>
                  <a:pt x="9525492" y="446315"/>
                  <a:pt x="9490654" y="455225"/>
                </a:cubicBezTo>
                <a:lnTo>
                  <a:pt x="9470837" y="452539"/>
                </a:lnTo>
                <a:lnTo>
                  <a:pt x="9469082" y="454891"/>
                </a:lnTo>
                <a:cubicBezTo>
                  <a:pt x="9460057" y="461184"/>
                  <a:pt x="9453495" y="461729"/>
                  <a:pt x="9448038" y="459733"/>
                </a:cubicBezTo>
                <a:lnTo>
                  <a:pt x="9396821" y="455795"/>
                </a:lnTo>
                <a:lnTo>
                  <a:pt x="9392197" y="459796"/>
                </a:lnTo>
                <a:lnTo>
                  <a:pt x="9347994" y="464462"/>
                </a:lnTo>
                <a:cubicBezTo>
                  <a:pt x="9347959" y="465155"/>
                  <a:pt x="9347925" y="465846"/>
                  <a:pt x="9347889" y="466539"/>
                </a:cubicBezTo>
                <a:cubicBezTo>
                  <a:pt x="9346648" y="471307"/>
                  <a:pt x="9343831" y="475025"/>
                  <a:pt x="9337639" y="476654"/>
                </a:cubicBezTo>
                <a:cubicBezTo>
                  <a:pt x="9354547" y="503661"/>
                  <a:pt x="9307720" y="510631"/>
                  <a:pt x="9287964" y="513052"/>
                </a:cubicBezTo>
                <a:cubicBezTo>
                  <a:pt x="9269905" y="526173"/>
                  <a:pt x="9245386" y="544358"/>
                  <a:pt x="9229283" y="555377"/>
                </a:cubicBezTo>
                <a:lnTo>
                  <a:pt x="9220274" y="557502"/>
                </a:lnTo>
                <a:cubicBezTo>
                  <a:pt x="9220250" y="557668"/>
                  <a:pt x="9220226" y="557835"/>
                  <a:pt x="9220202" y="558001"/>
                </a:cubicBezTo>
                <a:cubicBezTo>
                  <a:pt x="9218468" y="559434"/>
                  <a:pt x="9215591" y="560497"/>
                  <a:pt x="9210908" y="561147"/>
                </a:cubicBezTo>
                <a:lnTo>
                  <a:pt x="9186374" y="565502"/>
                </a:lnTo>
                <a:lnTo>
                  <a:pt x="9181058" y="569943"/>
                </a:lnTo>
                <a:lnTo>
                  <a:pt x="9167549" y="584727"/>
                </a:lnTo>
                <a:lnTo>
                  <a:pt x="9149110" y="598906"/>
                </a:lnTo>
                <a:cubicBezTo>
                  <a:pt x="9133575" y="594395"/>
                  <a:pt x="9087390" y="636567"/>
                  <a:pt x="9078556" y="644039"/>
                </a:cubicBezTo>
                <a:lnTo>
                  <a:pt x="8996399" y="690055"/>
                </a:lnTo>
                <a:cubicBezTo>
                  <a:pt x="8913147" y="777045"/>
                  <a:pt x="8867993" y="772591"/>
                  <a:pt x="8803791" y="813860"/>
                </a:cubicBezTo>
                <a:cubicBezTo>
                  <a:pt x="8745270" y="819906"/>
                  <a:pt x="8690049" y="823612"/>
                  <a:pt x="8636202" y="848463"/>
                </a:cubicBezTo>
                <a:cubicBezTo>
                  <a:pt x="8594799" y="860014"/>
                  <a:pt x="8568613" y="864779"/>
                  <a:pt x="8555372" y="883171"/>
                </a:cubicBezTo>
                <a:lnTo>
                  <a:pt x="8507229" y="901665"/>
                </a:lnTo>
                <a:lnTo>
                  <a:pt x="8428473" y="927985"/>
                </a:lnTo>
                <a:cubicBezTo>
                  <a:pt x="8428287" y="929817"/>
                  <a:pt x="8428100" y="931648"/>
                  <a:pt x="8427914" y="933480"/>
                </a:cubicBezTo>
                <a:lnTo>
                  <a:pt x="8420327" y="941984"/>
                </a:lnTo>
                <a:lnTo>
                  <a:pt x="8394729" y="948347"/>
                </a:lnTo>
                <a:lnTo>
                  <a:pt x="8380548" y="987916"/>
                </a:lnTo>
                <a:lnTo>
                  <a:pt x="8375330" y="965444"/>
                </a:lnTo>
                <a:cubicBezTo>
                  <a:pt x="8372375" y="964202"/>
                  <a:pt x="8344433" y="977378"/>
                  <a:pt x="8340796" y="980522"/>
                </a:cubicBezTo>
                <a:cubicBezTo>
                  <a:pt x="8328292" y="982128"/>
                  <a:pt x="8319237" y="991089"/>
                  <a:pt x="8304438" y="996739"/>
                </a:cubicBezTo>
                <a:cubicBezTo>
                  <a:pt x="8297193" y="1005683"/>
                  <a:pt x="8289328" y="1014568"/>
                  <a:pt x="8280929" y="1023089"/>
                </a:cubicBezTo>
                <a:lnTo>
                  <a:pt x="8275760" y="1027772"/>
                </a:lnTo>
                <a:lnTo>
                  <a:pt x="8275478" y="1027605"/>
                </a:lnTo>
                <a:cubicBezTo>
                  <a:pt x="8273970" y="1028076"/>
                  <a:pt x="8251461" y="1029408"/>
                  <a:pt x="8249003" y="1032033"/>
                </a:cubicBezTo>
                <a:lnTo>
                  <a:pt x="8203836" y="1037347"/>
                </a:lnTo>
                <a:cubicBezTo>
                  <a:pt x="8172789" y="1049890"/>
                  <a:pt x="8148166" y="1034625"/>
                  <a:pt x="8122936" y="1063113"/>
                </a:cubicBezTo>
                <a:cubicBezTo>
                  <a:pt x="8093850" y="1074757"/>
                  <a:pt x="8066781" y="1075350"/>
                  <a:pt x="8043658" y="1092746"/>
                </a:cubicBezTo>
                <a:cubicBezTo>
                  <a:pt x="8032157" y="1089174"/>
                  <a:pt x="8022145" y="1089998"/>
                  <a:pt x="8015351" y="1105478"/>
                </a:cubicBezTo>
                <a:cubicBezTo>
                  <a:pt x="7987544" y="1113006"/>
                  <a:pt x="7977708" y="1099152"/>
                  <a:pt x="7963145" y="1119346"/>
                </a:cubicBezTo>
                <a:cubicBezTo>
                  <a:pt x="7942622" y="1098880"/>
                  <a:pt x="7943760" y="1109516"/>
                  <a:pt x="7938145" y="1120225"/>
                </a:cubicBezTo>
                <a:lnTo>
                  <a:pt x="7937238" y="1121204"/>
                </a:lnTo>
                <a:lnTo>
                  <a:pt x="7934398" y="1118240"/>
                </a:lnTo>
                <a:lnTo>
                  <a:pt x="7918248" y="1124371"/>
                </a:lnTo>
                <a:lnTo>
                  <a:pt x="7914119" y="1127653"/>
                </a:lnTo>
                <a:cubicBezTo>
                  <a:pt x="7911201" y="1129547"/>
                  <a:pt x="7909169" y="1130331"/>
                  <a:pt x="7907658" y="1130350"/>
                </a:cubicBezTo>
                <a:lnTo>
                  <a:pt x="7907434" y="1130103"/>
                </a:lnTo>
                <a:lnTo>
                  <a:pt x="7901508" y="1133245"/>
                </a:lnTo>
                <a:cubicBezTo>
                  <a:pt x="7891644" y="1139271"/>
                  <a:pt x="7882185" y="1145815"/>
                  <a:pt x="7873287" y="1152609"/>
                </a:cubicBezTo>
                <a:cubicBezTo>
                  <a:pt x="7864672" y="1141906"/>
                  <a:pt x="7845199" y="1159242"/>
                  <a:pt x="7834833" y="1153868"/>
                </a:cubicBezTo>
                <a:lnTo>
                  <a:pt x="7828661" y="1139994"/>
                </a:lnTo>
                <a:lnTo>
                  <a:pt x="7823966" y="1143178"/>
                </a:lnTo>
                <a:lnTo>
                  <a:pt x="7815078" y="1151776"/>
                </a:lnTo>
                <a:cubicBezTo>
                  <a:pt x="7813692" y="1152943"/>
                  <a:pt x="7812687" y="1153116"/>
                  <a:pt x="7812026" y="1151522"/>
                </a:cubicBezTo>
                <a:cubicBezTo>
                  <a:pt x="7806555" y="1153054"/>
                  <a:pt x="7788673" y="1159989"/>
                  <a:pt x="7782249" y="1160970"/>
                </a:cubicBezTo>
                <a:lnTo>
                  <a:pt x="7773476" y="1157414"/>
                </a:lnTo>
                <a:lnTo>
                  <a:pt x="7769600" y="1157365"/>
                </a:lnTo>
                <a:lnTo>
                  <a:pt x="7752631" y="1172815"/>
                </a:lnTo>
                <a:lnTo>
                  <a:pt x="7739392" y="1192062"/>
                </a:lnTo>
                <a:lnTo>
                  <a:pt x="7677677" y="1216394"/>
                </a:lnTo>
                <a:lnTo>
                  <a:pt x="7586920" y="1261888"/>
                </a:lnTo>
                <a:cubicBezTo>
                  <a:pt x="7556723" y="1298911"/>
                  <a:pt x="7489187" y="1284518"/>
                  <a:pt x="7486100" y="1292563"/>
                </a:cubicBezTo>
                <a:cubicBezTo>
                  <a:pt x="7454875" y="1308356"/>
                  <a:pt x="7453335" y="1326361"/>
                  <a:pt x="7411323" y="1340732"/>
                </a:cubicBezTo>
                <a:cubicBezTo>
                  <a:pt x="7372519" y="1390006"/>
                  <a:pt x="7288617" y="1403664"/>
                  <a:pt x="7240698" y="1438832"/>
                </a:cubicBezTo>
                <a:cubicBezTo>
                  <a:pt x="7206467" y="1417136"/>
                  <a:pt x="7227555" y="1441678"/>
                  <a:pt x="7197675" y="1447530"/>
                </a:cubicBezTo>
                <a:cubicBezTo>
                  <a:pt x="7211601" y="1474927"/>
                  <a:pt x="7159483" y="1444981"/>
                  <a:pt x="7164788" y="1480293"/>
                </a:cubicBezTo>
                <a:cubicBezTo>
                  <a:pt x="7159184" y="1480240"/>
                  <a:pt x="7153584" y="1479075"/>
                  <a:pt x="7147929" y="1477641"/>
                </a:cubicBezTo>
                <a:lnTo>
                  <a:pt x="7144965" y="1476908"/>
                </a:lnTo>
                <a:lnTo>
                  <a:pt x="7134299" y="1479969"/>
                </a:lnTo>
                <a:lnTo>
                  <a:pt x="7129809" y="1473339"/>
                </a:lnTo>
                <a:lnTo>
                  <a:pt x="7112688" y="1472575"/>
                </a:lnTo>
                <a:cubicBezTo>
                  <a:pt x="7106506" y="1473449"/>
                  <a:pt x="7100123" y="1475741"/>
                  <a:pt x="7093470" y="1480300"/>
                </a:cubicBezTo>
                <a:cubicBezTo>
                  <a:pt x="7079039" y="1501274"/>
                  <a:pt x="7048991" y="1495718"/>
                  <a:pt x="7025034" y="1506934"/>
                </a:cubicBezTo>
                <a:lnTo>
                  <a:pt x="7014783" y="1515868"/>
                </a:lnTo>
                <a:lnTo>
                  <a:pt x="6979706" y="1523511"/>
                </a:lnTo>
                <a:lnTo>
                  <a:pt x="6977890" y="1525793"/>
                </a:lnTo>
                <a:cubicBezTo>
                  <a:pt x="6971996" y="1527914"/>
                  <a:pt x="6959488" y="1529941"/>
                  <a:pt x="6944339" y="1536237"/>
                </a:cubicBezTo>
                <a:lnTo>
                  <a:pt x="6886996" y="1563569"/>
                </a:lnTo>
                <a:lnTo>
                  <a:pt x="6874510" y="1558469"/>
                </a:lnTo>
                <a:lnTo>
                  <a:pt x="6871943" y="1554651"/>
                </a:lnTo>
                <a:lnTo>
                  <a:pt x="6856174" y="1562024"/>
                </a:lnTo>
                <a:lnTo>
                  <a:pt x="6842321" y="1560554"/>
                </a:lnTo>
                <a:lnTo>
                  <a:pt x="6832713" y="1569357"/>
                </a:lnTo>
                <a:lnTo>
                  <a:pt x="6816351" y="1571495"/>
                </a:lnTo>
                <a:cubicBezTo>
                  <a:pt x="6810216" y="1571510"/>
                  <a:pt x="6803310" y="1571324"/>
                  <a:pt x="6795800" y="1572010"/>
                </a:cubicBezTo>
                <a:lnTo>
                  <a:pt x="6777546" y="1568661"/>
                </a:lnTo>
                <a:lnTo>
                  <a:pt x="6751528" y="1574143"/>
                </a:lnTo>
                <a:cubicBezTo>
                  <a:pt x="6731455" y="1578562"/>
                  <a:pt x="6712054" y="1582098"/>
                  <a:pt x="6691966" y="1582255"/>
                </a:cubicBezTo>
                <a:cubicBezTo>
                  <a:pt x="6677921" y="1590738"/>
                  <a:pt x="6663787" y="1595441"/>
                  <a:pt x="6646941" y="1588471"/>
                </a:cubicBezTo>
                <a:cubicBezTo>
                  <a:pt x="6605135" y="1597971"/>
                  <a:pt x="6598373" y="1612583"/>
                  <a:pt x="6568576" y="1606488"/>
                </a:cubicBezTo>
                <a:cubicBezTo>
                  <a:pt x="6562510" y="1614734"/>
                  <a:pt x="6558067" y="1619360"/>
                  <a:pt x="6554358" y="1621701"/>
                </a:cubicBezTo>
                <a:cubicBezTo>
                  <a:pt x="6543227" y="1628727"/>
                  <a:pt x="6538724" y="1615196"/>
                  <a:pt x="6516968" y="1617195"/>
                </a:cubicBezTo>
                <a:cubicBezTo>
                  <a:pt x="6493173" y="1617368"/>
                  <a:pt x="6528193" y="1598652"/>
                  <a:pt x="6506479" y="1602227"/>
                </a:cubicBezTo>
                <a:cubicBezTo>
                  <a:pt x="6486674" y="1613929"/>
                  <a:pt x="6478484" y="1593997"/>
                  <a:pt x="6458436" y="1607332"/>
                </a:cubicBezTo>
                <a:cubicBezTo>
                  <a:pt x="6471168" y="1620800"/>
                  <a:pt x="6410323" y="1615478"/>
                  <a:pt x="6414786" y="1628815"/>
                </a:cubicBezTo>
                <a:cubicBezTo>
                  <a:pt x="6385942" y="1615041"/>
                  <a:pt x="6386569" y="1640238"/>
                  <a:pt x="6357085" y="1640846"/>
                </a:cubicBezTo>
                <a:cubicBezTo>
                  <a:pt x="6341163" y="1636809"/>
                  <a:pt x="6331497" y="1637754"/>
                  <a:pt x="6322636" y="1648213"/>
                </a:cubicBezTo>
                <a:cubicBezTo>
                  <a:pt x="6248448" y="1627802"/>
                  <a:pt x="6286748" y="1654976"/>
                  <a:pt x="6226172" y="1654676"/>
                </a:cubicBezTo>
                <a:lnTo>
                  <a:pt x="6221217" y="1654506"/>
                </a:lnTo>
                <a:lnTo>
                  <a:pt x="6204956" y="1664280"/>
                </a:lnTo>
                <a:cubicBezTo>
                  <a:pt x="6204728" y="1665114"/>
                  <a:pt x="6204498" y="1665947"/>
                  <a:pt x="6204270" y="1666782"/>
                </a:cubicBezTo>
                <a:lnTo>
                  <a:pt x="6143810" y="1661963"/>
                </a:lnTo>
                <a:lnTo>
                  <a:pt x="6136560" y="1665728"/>
                </a:lnTo>
                <a:lnTo>
                  <a:pt x="6096155" y="1656951"/>
                </a:lnTo>
                <a:lnTo>
                  <a:pt x="6075812" y="1655422"/>
                </a:lnTo>
                <a:lnTo>
                  <a:pt x="6039495" y="1649680"/>
                </a:lnTo>
                <a:lnTo>
                  <a:pt x="6036523" y="1652121"/>
                </a:lnTo>
                <a:lnTo>
                  <a:pt x="6029328" y="1649904"/>
                </a:lnTo>
                <a:lnTo>
                  <a:pt x="6024075" y="1652779"/>
                </a:lnTo>
                <a:lnTo>
                  <a:pt x="6018085" y="1652030"/>
                </a:lnTo>
                <a:cubicBezTo>
                  <a:pt x="6006658" y="1653831"/>
                  <a:pt x="5968194" y="1662035"/>
                  <a:pt x="5955513" y="1663584"/>
                </a:cubicBezTo>
                <a:lnTo>
                  <a:pt x="5941996" y="1661326"/>
                </a:lnTo>
                <a:lnTo>
                  <a:pt x="5931789" y="1669915"/>
                </a:lnTo>
                <a:lnTo>
                  <a:pt x="5888686" y="1672175"/>
                </a:lnTo>
                <a:lnTo>
                  <a:pt x="5873794" y="1665454"/>
                </a:lnTo>
                <a:lnTo>
                  <a:pt x="5860022" y="1660635"/>
                </a:lnTo>
                <a:lnTo>
                  <a:pt x="5858237" y="1660649"/>
                </a:lnTo>
                <a:lnTo>
                  <a:pt x="5840319" y="1660798"/>
                </a:lnTo>
                <a:lnTo>
                  <a:pt x="5806984" y="1661075"/>
                </a:lnTo>
                <a:cubicBezTo>
                  <a:pt x="5785708" y="1661533"/>
                  <a:pt x="5764126" y="1662974"/>
                  <a:pt x="5742351" y="1667489"/>
                </a:cubicBezTo>
                <a:cubicBezTo>
                  <a:pt x="5659069" y="1645168"/>
                  <a:pt x="5615134" y="1706361"/>
                  <a:pt x="5521171" y="1671626"/>
                </a:cubicBezTo>
                <a:cubicBezTo>
                  <a:pt x="5491803" y="1671296"/>
                  <a:pt x="5498089" y="1662666"/>
                  <a:pt x="5457384" y="1683952"/>
                </a:cubicBezTo>
                <a:cubicBezTo>
                  <a:pt x="5356959" y="1699287"/>
                  <a:pt x="5078905" y="1774579"/>
                  <a:pt x="4950070" y="1748401"/>
                </a:cubicBezTo>
                <a:cubicBezTo>
                  <a:pt x="4918276" y="1752255"/>
                  <a:pt x="4891043" y="1756936"/>
                  <a:pt x="4872172" y="1757222"/>
                </a:cubicBezTo>
                <a:lnTo>
                  <a:pt x="4809524" y="1761033"/>
                </a:lnTo>
                <a:cubicBezTo>
                  <a:pt x="4791324" y="1772975"/>
                  <a:pt x="4777258" y="1754591"/>
                  <a:pt x="4759058" y="1766533"/>
                </a:cubicBezTo>
                <a:cubicBezTo>
                  <a:pt x="4747481" y="1770744"/>
                  <a:pt x="4734604" y="1772921"/>
                  <a:pt x="4719749" y="1771811"/>
                </a:cubicBezTo>
                <a:cubicBezTo>
                  <a:pt x="4671168" y="1780243"/>
                  <a:pt x="4634134" y="1775931"/>
                  <a:pt x="4568686" y="1786141"/>
                </a:cubicBezTo>
                <a:cubicBezTo>
                  <a:pt x="4544667" y="1777910"/>
                  <a:pt x="4432547" y="1778168"/>
                  <a:pt x="4418751" y="1796932"/>
                </a:cubicBezTo>
                <a:cubicBezTo>
                  <a:pt x="4403360" y="1801488"/>
                  <a:pt x="4385278" y="1795746"/>
                  <a:pt x="4378377" y="1815528"/>
                </a:cubicBezTo>
                <a:cubicBezTo>
                  <a:pt x="4366870" y="1839461"/>
                  <a:pt x="4337372" y="1814003"/>
                  <a:pt x="4320575" y="1832722"/>
                </a:cubicBezTo>
                <a:cubicBezTo>
                  <a:pt x="4277898" y="1857053"/>
                  <a:pt x="4243945" y="1846759"/>
                  <a:pt x="4211935" y="1860177"/>
                </a:cubicBezTo>
                <a:cubicBezTo>
                  <a:pt x="4181519" y="1859584"/>
                  <a:pt x="4171342" y="1859762"/>
                  <a:pt x="4101228" y="1868717"/>
                </a:cubicBezTo>
                <a:cubicBezTo>
                  <a:pt x="4080159" y="1876188"/>
                  <a:pt x="4039427" y="1877381"/>
                  <a:pt x="3973223" y="1881015"/>
                </a:cubicBezTo>
                <a:cubicBezTo>
                  <a:pt x="3971330" y="1884974"/>
                  <a:pt x="3952843" y="1879225"/>
                  <a:pt x="3900992" y="1880603"/>
                </a:cubicBezTo>
                <a:cubicBezTo>
                  <a:pt x="3849141" y="1881981"/>
                  <a:pt x="3740060" y="1895686"/>
                  <a:pt x="3662119" y="1889285"/>
                </a:cubicBezTo>
                <a:cubicBezTo>
                  <a:pt x="3565155" y="1881322"/>
                  <a:pt x="3613412" y="1915150"/>
                  <a:pt x="3496919" y="1873180"/>
                </a:cubicBezTo>
                <a:cubicBezTo>
                  <a:pt x="3488062" y="1895719"/>
                  <a:pt x="3474293" y="1876288"/>
                  <a:pt x="3449433" y="1889681"/>
                </a:cubicBezTo>
                <a:cubicBezTo>
                  <a:pt x="3406553" y="1891629"/>
                  <a:pt x="3413217" y="1897797"/>
                  <a:pt x="3369766" y="1916653"/>
                </a:cubicBezTo>
                <a:cubicBezTo>
                  <a:pt x="3338805" y="1929531"/>
                  <a:pt x="3289487" y="1928617"/>
                  <a:pt x="3269672" y="1938036"/>
                </a:cubicBezTo>
                <a:lnTo>
                  <a:pt x="3224897" y="1943733"/>
                </a:lnTo>
                <a:cubicBezTo>
                  <a:pt x="3188693" y="1949271"/>
                  <a:pt x="3178540" y="1909145"/>
                  <a:pt x="3161463" y="1946591"/>
                </a:cubicBezTo>
                <a:lnTo>
                  <a:pt x="3112044" y="1935614"/>
                </a:lnTo>
                <a:lnTo>
                  <a:pt x="3069716" y="1930463"/>
                </a:lnTo>
                <a:cubicBezTo>
                  <a:pt x="3049937" y="1924285"/>
                  <a:pt x="3047816" y="1925644"/>
                  <a:pt x="3005773" y="1915878"/>
                </a:cubicBezTo>
                <a:cubicBezTo>
                  <a:pt x="2978838" y="1921092"/>
                  <a:pt x="2967972" y="1927319"/>
                  <a:pt x="2897201" y="1926772"/>
                </a:cubicBezTo>
                <a:lnTo>
                  <a:pt x="2783891" y="1931749"/>
                </a:lnTo>
                <a:cubicBezTo>
                  <a:pt x="2753098" y="1932794"/>
                  <a:pt x="2731621" y="1915151"/>
                  <a:pt x="2712447" y="1933044"/>
                </a:cubicBezTo>
                <a:cubicBezTo>
                  <a:pt x="2621923" y="1990472"/>
                  <a:pt x="2637976" y="1949546"/>
                  <a:pt x="2560151" y="1963609"/>
                </a:cubicBezTo>
                <a:cubicBezTo>
                  <a:pt x="2472084" y="1973456"/>
                  <a:pt x="2423631" y="1962133"/>
                  <a:pt x="2367221" y="1971884"/>
                </a:cubicBezTo>
                <a:cubicBezTo>
                  <a:pt x="2355331" y="1950582"/>
                  <a:pt x="2295649" y="1950006"/>
                  <a:pt x="2272130" y="1961162"/>
                </a:cubicBezTo>
                <a:cubicBezTo>
                  <a:pt x="2229336" y="1964326"/>
                  <a:pt x="2232627" y="1943953"/>
                  <a:pt x="2189404" y="1978172"/>
                </a:cubicBezTo>
                <a:cubicBezTo>
                  <a:pt x="2153824" y="1968017"/>
                  <a:pt x="2114605" y="1969166"/>
                  <a:pt x="2077704" y="1965002"/>
                </a:cubicBezTo>
                <a:cubicBezTo>
                  <a:pt x="2053064" y="1962036"/>
                  <a:pt x="2051584" y="1971011"/>
                  <a:pt x="2033299" y="1969042"/>
                </a:cubicBezTo>
                <a:cubicBezTo>
                  <a:pt x="2015014" y="1967073"/>
                  <a:pt x="1998956" y="1958903"/>
                  <a:pt x="1967996" y="1953187"/>
                </a:cubicBezTo>
                <a:cubicBezTo>
                  <a:pt x="1924117" y="1970917"/>
                  <a:pt x="1915668" y="1940297"/>
                  <a:pt x="1855805" y="1926082"/>
                </a:cubicBezTo>
                <a:cubicBezTo>
                  <a:pt x="1830663" y="1943732"/>
                  <a:pt x="1810564" y="1935694"/>
                  <a:pt x="1790957" y="1919460"/>
                </a:cubicBezTo>
                <a:cubicBezTo>
                  <a:pt x="1732588" y="1924884"/>
                  <a:pt x="1679506" y="1900619"/>
                  <a:pt x="1613978" y="1891581"/>
                </a:cubicBezTo>
                <a:cubicBezTo>
                  <a:pt x="1542961" y="1912227"/>
                  <a:pt x="1506863" y="1865666"/>
                  <a:pt x="1436831" y="1856201"/>
                </a:cubicBezTo>
                <a:cubicBezTo>
                  <a:pt x="1409149" y="1862955"/>
                  <a:pt x="1416370" y="1829853"/>
                  <a:pt x="1357365" y="1832140"/>
                </a:cubicBezTo>
                <a:cubicBezTo>
                  <a:pt x="1285880" y="1811785"/>
                  <a:pt x="1273193" y="1786872"/>
                  <a:pt x="1232341" y="1785942"/>
                </a:cubicBezTo>
                <a:cubicBezTo>
                  <a:pt x="1223903" y="1792798"/>
                  <a:pt x="1160576" y="1793911"/>
                  <a:pt x="1162595" y="1784330"/>
                </a:cubicBezTo>
                <a:cubicBezTo>
                  <a:pt x="1153167" y="1787110"/>
                  <a:pt x="1122206" y="1805077"/>
                  <a:pt x="1120257" y="1789615"/>
                </a:cubicBezTo>
                <a:cubicBezTo>
                  <a:pt x="1073149" y="1786750"/>
                  <a:pt x="1034361" y="1768718"/>
                  <a:pt x="991903" y="1786741"/>
                </a:cubicBezTo>
                <a:cubicBezTo>
                  <a:pt x="966383" y="1781126"/>
                  <a:pt x="949501" y="1800915"/>
                  <a:pt x="883960" y="1809389"/>
                </a:cubicBezTo>
                <a:cubicBezTo>
                  <a:pt x="836064" y="1808194"/>
                  <a:pt x="826980" y="1826610"/>
                  <a:pt x="766531" y="1805053"/>
                </a:cubicBezTo>
                <a:cubicBezTo>
                  <a:pt x="732778" y="1801141"/>
                  <a:pt x="694055" y="1787044"/>
                  <a:pt x="669779" y="1800537"/>
                </a:cubicBezTo>
                <a:cubicBezTo>
                  <a:pt x="645252" y="1794709"/>
                  <a:pt x="563495" y="1813232"/>
                  <a:pt x="523898" y="1811085"/>
                </a:cubicBezTo>
                <a:cubicBezTo>
                  <a:pt x="457555" y="1798530"/>
                  <a:pt x="395227" y="1824052"/>
                  <a:pt x="360251" y="1830735"/>
                </a:cubicBezTo>
                <a:cubicBezTo>
                  <a:pt x="313564" y="1825583"/>
                  <a:pt x="298281" y="1811622"/>
                  <a:pt x="255207" y="1818275"/>
                </a:cubicBezTo>
                <a:cubicBezTo>
                  <a:pt x="206572" y="1839769"/>
                  <a:pt x="160277" y="1836800"/>
                  <a:pt x="101803" y="1870647"/>
                </a:cubicBezTo>
                <a:cubicBezTo>
                  <a:pt x="85849" y="1910002"/>
                  <a:pt x="27997" y="1845258"/>
                  <a:pt x="25397" y="1888443"/>
                </a:cubicBezTo>
                <a:cubicBezTo>
                  <a:pt x="19096" y="1881154"/>
                  <a:pt x="11260" y="1878398"/>
                  <a:pt x="2370" y="1878311"/>
                </a:cubicBezTo>
                <a:lnTo>
                  <a:pt x="0" y="1878785"/>
                </a:lnTo>
                <a:lnTo>
                  <a:pt x="0" y="0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FCE75D-B3C7-376A-6FDC-3614322263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7034" y="609597"/>
            <a:ext cx="9392421" cy="1330841"/>
          </a:xfrm>
        </p:spPr>
        <p:txBody>
          <a:bodyPr>
            <a:normAutofit/>
          </a:bodyPr>
          <a:lstStyle/>
          <a:p>
            <a:r>
              <a:rPr lang="en-US"/>
              <a:t>Practice? Are we talking about Practice?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7602AF-507C-A952-370D-54B2F64EC5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37034" y="2156114"/>
            <a:ext cx="7936132" cy="3960021"/>
          </a:xfrm>
        </p:spPr>
        <p:txBody>
          <a:bodyPr>
            <a:normAutofit lnSpcReduction="10000"/>
          </a:bodyPr>
          <a:lstStyle/>
          <a:p>
            <a:r>
              <a:rPr lang="en-US" sz="2000" dirty="0"/>
              <a:t>Our season starts the week of Spring Break, which is only 2 weeks before our first game. So, YES we will have practice every weekday.</a:t>
            </a:r>
          </a:p>
          <a:p>
            <a:endParaRPr lang="en-US" sz="2000" dirty="0"/>
          </a:p>
          <a:p>
            <a:r>
              <a:rPr lang="en-US" sz="2000" b="1" dirty="0"/>
              <a:t>Our practices will normally be from 3pm-5pm weekdays.</a:t>
            </a:r>
          </a:p>
          <a:p>
            <a:pPr lvl="1"/>
            <a:r>
              <a:rPr lang="en-US" sz="2000" dirty="0"/>
              <a:t>First week can either be at the stadium (if no snow) or in the Gym (3-5).</a:t>
            </a:r>
          </a:p>
          <a:p>
            <a:pPr lvl="1"/>
            <a:r>
              <a:rPr lang="en-US" sz="2000" i="1" dirty="0"/>
              <a:t>Second week will be on our normal field (3-5) OR we have the HS Gym from 6-8pm if we cannot get outside.</a:t>
            </a:r>
          </a:p>
          <a:p>
            <a:pPr lvl="1"/>
            <a:endParaRPr lang="en-US" sz="2000" dirty="0"/>
          </a:p>
          <a:p>
            <a:r>
              <a:rPr lang="en-US" sz="2000" dirty="0"/>
              <a:t>Our regular practice field will be on the Northside of the school.</a:t>
            </a:r>
          </a:p>
          <a:p>
            <a:pPr lvl="1"/>
            <a:r>
              <a:rPr lang="en-US" sz="2000" dirty="0"/>
              <a:t>This is also near the “Bus Loop” and where we will get on/off the bus for away games.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</p:txBody>
      </p:sp>
      <p:pic>
        <p:nvPicPr>
          <p:cNvPr id="5" name="Picture 4" descr="Text&#10;&#10;Description automatically generated">
            <a:extLst>
              <a:ext uri="{FF2B5EF4-FFF2-40B4-BE49-F238E27FC236}">
                <a16:creationId xmlns:a16="http://schemas.microsoft.com/office/drawing/2014/main" id="{785212FF-5FEC-774D-0562-03FF6E6DD9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7183" y="4786696"/>
            <a:ext cx="2854817" cy="2004445"/>
          </a:xfrm>
          <a:prstGeom prst="rect">
            <a:avLst/>
          </a:prstGeom>
        </p:spPr>
      </p:pic>
      <p:sp>
        <p:nvSpPr>
          <p:cNvPr id="29" name="Freeform: Shape 20">
            <a:extLst>
              <a:ext uri="{FF2B5EF4-FFF2-40B4-BE49-F238E27FC236}">
                <a16:creationId xmlns:a16="http://schemas.microsoft.com/office/drawing/2014/main" id="{9A0D773F-7A7D-4DBB-9DEA-86BB8B8F4B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5381624" y="6209414"/>
            <a:ext cx="6810375" cy="648586"/>
          </a:xfrm>
          <a:custGeom>
            <a:avLst/>
            <a:gdLst>
              <a:gd name="connsiteX0" fmla="*/ 0 w 10753706"/>
              <a:gd name="connsiteY0" fmla="*/ 0 h 1027260"/>
              <a:gd name="connsiteX1" fmla="*/ 10753706 w 10753706"/>
              <a:gd name="connsiteY1" fmla="*/ 0 h 1027260"/>
              <a:gd name="connsiteX2" fmla="*/ 10748809 w 10753706"/>
              <a:gd name="connsiteY2" fmla="*/ 2522 h 1027260"/>
              <a:gd name="connsiteX3" fmla="*/ 10725330 w 10753706"/>
              <a:gd name="connsiteY3" fmla="*/ 11977 h 1027260"/>
              <a:gd name="connsiteX4" fmla="*/ 10615423 w 10753706"/>
              <a:gd name="connsiteY4" fmla="*/ 52967 h 1027260"/>
              <a:gd name="connsiteX5" fmla="*/ 10533936 w 10753706"/>
              <a:gd name="connsiteY5" fmla="*/ 53095 h 1027260"/>
              <a:gd name="connsiteX6" fmla="*/ 10466876 w 10753706"/>
              <a:gd name="connsiteY6" fmla="*/ 45180 h 1027260"/>
              <a:gd name="connsiteX7" fmla="*/ 10355090 w 10753706"/>
              <a:gd name="connsiteY7" fmla="*/ 89741 h 1027260"/>
              <a:gd name="connsiteX8" fmla="*/ 10087145 w 10753706"/>
              <a:gd name="connsiteY8" fmla="*/ 66115 h 1027260"/>
              <a:gd name="connsiteX9" fmla="*/ 10015902 w 10753706"/>
              <a:gd name="connsiteY9" fmla="*/ 76178 h 1027260"/>
              <a:gd name="connsiteX10" fmla="*/ 9806005 w 10753706"/>
              <a:gd name="connsiteY10" fmla="*/ 102435 h 1027260"/>
              <a:gd name="connsiteX11" fmla="*/ 9602583 w 10753706"/>
              <a:gd name="connsiteY11" fmla="*/ 179170 h 1027260"/>
              <a:gd name="connsiteX12" fmla="*/ 9469719 w 10753706"/>
              <a:gd name="connsiteY12" fmla="*/ 174721 h 1027260"/>
              <a:gd name="connsiteX13" fmla="*/ 9408692 w 10753706"/>
              <a:gd name="connsiteY13" fmla="*/ 189513 h 1027260"/>
              <a:gd name="connsiteX14" fmla="*/ 9364151 w 10753706"/>
              <a:gd name="connsiteY14" fmla="*/ 194072 h 1027260"/>
              <a:gd name="connsiteX15" fmla="*/ 9337751 w 10753706"/>
              <a:gd name="connsiteY15" fmla="*/ 197579 h 1027260"/>
              <a:gd name="connsiteX16" fmla="*/ 9297166 w 10753706"/>
              <a:gd name="connsiteY16" fmla="*/ 216558 h 1027260"/>
              <a:gd name="connsiteX17" fmla="*/ 9123859 w 10753706"/>
              <a:gd name="connsiteY17" fmla="*/ 237356 h 1027260"/>
              <a:gd name="connsiteX18" fmla="*/ 8950741 w 10753706"/>
              <a:gd name="connsiteY18" fmla="*/ 238020 h 1027260"/>
              <a:gd name="connsiteX19" fmla="*/ 8718236 w 10753706"/>
              <a:gd name="connsiteY19" fmla="*/ 303148 h 1027260"/>
              <a:gd name="connsiteX20" fmla="*/ 8694011 w 10753706"/>
              <a:gd name="connsiteY20" fmla="*/ 308812 h 1027260"/>
              <a:gd name="connsiteX21" fmla="*/ 8611976 w 10753706"/>
              <a:gd name="connsiteY21" fmla="*/ 324819 h 1027260"/>
              <a:gd name="connsiteX22" fmla="*/ 8562074 w 10753706"/>
              <a:gd name="connsiteY22" fmla="*/ 337971 h 1027260"/>
              <a:gd name="connsiteX23" fmla="*/ 8501724 w 10753706"/>
              <a:gd name="connsiteY23" fmla="*/ 360865 h 1027260"/>
              <a:gd name="connsiteX24" fmla="*/ 8504489 w 10753706"/>
              <a:gd name="connsiteY24" fmla="*/ 364790 h 1027260"/>
              <a:gd name="connsiteX25" fmla="*/ 8492774 w 10753706"/>
              <a:gd name="connsiteY25" fmla="*/ 366181 h 1027260"/>
              <a:gd name="connsiteX26" fmla="*/ 8466405 w 10753706"/>
              <a:gd name="connsiteY26" fmla="*/ 368724 h 1027260"/>
              <a:gd name="connsiteX27" fmla="*/ 8427069 w 10753706"/>
              <a:gd name="connsiteY27" fmla="*/ 387211 h 1027260"/>
              <a:gd name="connsiteX28" fmla="*/ 8387766 w 10753706"/>
              <a:gd name="connsiteY28" fmla="*/ 377161 h 1027260"/>
              <a:gd name="connsiteX29" fmla="*/ 8315874 w 10753706"/>
              <a:gd name="connsiteY29" fmla="*/ 395527 h 1027260"/>
              <a:gd name="connsiteX30" fmla="*/ 8274474 w 10753706"/>
              <a:gd name="connsiteY30" fmla="*/ 405112 h 1027260"/>
              <a:gd name="connsiteX31" fmla="*/ 8234664 w 10753706"/>
              <a:gd name="connsiteY31" fmla="*/ 410219 h 1027260"/>
              <a:gd name="connsiteX32" fmla="*/ 8211268 w 10753706"/>
              <a:gd name="connsiteY32" fmla="*/ 416791 h 1027260"/>
              <a:gd name="connsiteX33" fmla="*/ 8188615 w 10753706"/>
              <a:gd name="connsiteY33" fmla="*/ 421755 h 1027260"/>
              <a:gd name="connsiteX34" fmla="*/ 8179981 w 10753706"/>
              <a:gd name="connsiteY34" fmla="*/ 420402 h 1027260"/>
              <a:gd name="connsiteX35" fmla="*/ 8179307 w 10753706"/>
              <a:gd name="connsiteY35" fmla="*/ 422516 h 1027260"/>
              <a:gd name="connsiteX36" fmla="*/ 8147929 w 10753706"/>
              <a:gd name="connsiteY36" fmla="*/ 450302 h 1027260"/>
              <a:gd name="connsiteX37" fmla="*/ 8089136 w 10753706"/>
              <a:gd name="connsiteY37" fmla="*/ 465283 h 1027260"/>
              <a:gd name="connsiteX38" fmla="*/ 8049973 w 10753706"/>
              <a:gd name="connsiteY38" fmla="*/ 454121 h 1027260"/>
              <a:gd name="connsiteX39" fmla="*/ 7965913 w 10753706"/>
              <a:gd name="connsiteY39" fmla="*/ 464415 h 1027260"/>
              <a:gd name="connsiteX40" fmla="*/ 7945093 w 10753706"/>
              <a:gd name="connsiteY40" fmla="*/ 464798 h 1027260"/>
              <a:gd name="connsiteX41" fmla="*/ 7935335 w 10753706"/>
              <a:gd name="connsiteY41" fmla="*/ 462442 h 1027260"/>
              <a:gd name="connsiteX42" fmla="*/ 7904779 w 10753706"/>
              <a:gd name="connsiteY42" fmla="*/ 471429 h 1027260"/>
              <a:gd name="connsiteX43" fmla="*/ 7855604 w 10753706"/>
              <a:gd name="connsiteY43" fmla="*/ 480199 h 1027260"/>
              <a:gd name="connsiteX44" fmla="*/ 7832630 w 10753706"/>
              <a:gd name="connsiteY44" fmla="*/ 485371 h 1027260"/>
              <a:gd name="connsiteX45" fmla="*/ 7812438 w 10753706"/>
              <a:gd name="connsiteY45" fmla="*/ 485391 h 1027260"/>
              <a:gd name="connsiteX46" fmla="*/ 7701399 w 10753706"/>
              <a:gd name="connsiteY46" fmla="*/ 495197 h 1027260"/>
              <a:gd name="connsiteX47" fmla="*/ 7674778 w 10753706"/>
              <a:gd name="connsiteY47" fmla="*/ 494723 h 1027260"/>
              <a:gd name="connsiteX48" fmla="*/ 7660445 w 10753706"/>
              <a:gd name="connsiteY48" fmla="*/ 490194 h 1027260"/>
              <a:gd name="connsiteX49" fmla="*/ 7651781 w 10753706"/>
              <a:gd name="connsiteY49" fmla="*/ 493084 h 1027260"/>
              <a:gd name="connsiteX50" fmla="*/ 7584807 w 10753706"/>
              <a:gd name="connsiteY50" fmla="*/ 499490 h 1027260"/>
              <a:gd name="connsiteX51" fmla="*/ 7541324 w 10753706"/>
              <a:gd name="connsiteY51" fmla="*/ 504184 h 1027260"/>
              <a:gd name="connsiteX52" fmla="*/ 7541756 w 10753706"/>
              <a:gd name="connsiteY52" fmla="*/ 512184 h 1027260"/>
              <a:gd name="connsiteX53" fmla="*/ 7503906 w 10753706"/>
              <a:gd name="connsiteY53" fmla="*/ 518551 h 1027260"/>
              <a:gd name="connsiteX54" fmla="*/ 7460411 w 10753706"/>
              <a:gd name="connsiteY54" fmla="*/ 517415 h 1027260"/>
              <a:gd name="connsiteX55" fmla="*/ 7460116 w 10753706"/>
              <a:gd name="connsiteY55" fmla="*/ 517548 h 1027260"/>
              <a:gd name="connsiteX56" fmla="*/ 7297810 w 10753706"/>
              <a:gd name="connsiteY56" fmla="*/ 563947 h 1027260"/>
              <a:gd name="connsiteX57" fmla="*/ 6946388 w 10753706"/>
              <a:gd name="connsiteY57" fmla="*/ 665244 h 1027260"/>
              <a:gd name="connsiteX58" fmla="*/ 6741704 w 10753706"/>
              <a:gd name="connsiteY58" fmla="*/ 679365 h 1027260"/>
              <a:gd name="connsiteX59" fmla="*/ 6624680 w 10753706"/>
              <a:gd name="connsiteY59" fmla="*/ 677674 h 1027260"/>
              <a:gd name="connsiteX60" fmla="*/ 6605700 w 10753706"/>
              <a:gd name="connsiteY60" fmla="*/ 683566 h 1027260"/>
              <a:gd name="connsiteX61" fmla="*/ 6576922 w 10753706"/>
              <a:gd name="connsiteY61" fmla="*/ 683030 h 1027260"/>
              <a:gd name="connsiteX62" fmla="*/ 6405123 w 10753706"/>
              <a:gd name="connsiteY62" fmla="*/ 721946 h 1027260"/>
              <a:gd name="connsiteX63" fmla="*/ 6368938 w 10753706"/>
              <a:gd name="connsiteY63" fmla="*/ 717341 h 1027260"/>
              <a:gd name="connsiteX64" fmla="*/ 6295102 w 10753706"/>
              <a:gd name="connsiteY64" fmla="*/ 729508 h 1027260"/>
              <a:gd name="connsiteX65" fmla="*/ 6202084 w 10753706"/>
              <a:gd name="connsiteY65" fmla="*/ 767091 h 1027260"/>
              <a:gd name="connsiteX66" fmla="*/ 6067157 w 10753706"/>
              <a:gd name="connsiteY66" fmla="*/ 790339 h 1027260"/>
              <a:gd name="connsiteX67" fmla="*/ 6061443 w 10753706"/>
              <a:gd name="connsiteY67" fmla="*/ 796151 h 1027260"/>
              <a:gd name="connsiteX68" fmla="*/ 6051406 w 10753706"/>
              <a:gd name="connsiteY68" fmla="*/ 800684 h 1027260"/>
              <a:gd name="connsiteX69" fmla="*/ 6049097 w 10753706"/>
              <a:gd name="connsiteY69" fmla="*/ 800636 h 1027260"/>
              <a:gd name="connsiteX70" fmla="*/ 6034222 w 10753706"/>
              <a:gd name="connsiteY70" fmla="*/ 804110 h 1027260"/>
              <a:gd name="connsiteX71" fmla="*/ 6033121 w 10753706"/>
              <a:gd name="connsiteY71" fmla="*/ 806078 h 1027260"/>
              <a:gd name="connsiteX72" fmla="*/ 6023593 w 10753706"/>
              <a:gd name="connsiteY72" fmla="*/ 808842 h 1027260"/>
              <a:gd name="connsiteX73" fmla="*/ 6006639 w 10753706"/>
              <a:gd name="connsiteY73" fmla="*/ 815304 h 1027260"/>
              <a:gd name="connsiteX74" fmla="*/ 6001762 w 10753706"/>
              <a:gd name="connsiteY74" fmla="*/ 815557 h 1027260"/>
              <a:gd name="connsiteX75" fmla="*/ 5973534 w 10753706"/>
              <a:gd name="connsiteY75" fmla="*/ 823815 h 1027260"/>
              <a:gd name="connsiteX76" fmla="*/ 5972336 w 10753706"/>
              <a:gd name="connsiteY76" fmla="*/ 823476 h 1027260"/>
              <a:gd name="connsiteX77" fmla="*/ 5960841 w 10753706"/>
              <a:gd name="connsiteY77" fmla="*/ 823819 h 1027260"/>
              <a:gd name="connsiteX78" fmla="*/ 5940719 w 10753706"/>
              <a:gd name="connsiteY78" fmla="*/ 825514 h 1027260"/>
              <a:gd name="connsiteX79" fmla="*/ 5884298 w 10753706"/>
              <a:gd name="connsiteY79" fmla="*/ 823806 h 1027260"/>
              <a:gd name="connsiteX80" fmla="*/ 5854779 w 10753706"/>
              <a:gd name="connsiteY80" fmla="*/ 832365 h 1027260"/>
              <a:gd name="connsiteX81" fmla="*/ 5848382 w 10753706"/>
              <a:gd name="connsiteY81" fmla="*/ 833844 h 1027260"/>
              <a:gd name="connsiteX82" fmla="*/ 5848066 w 10753706"/>
              <a:gd name="connsiteY82" fmla="*/ 833772 h 1027260"/>
              <a:gd name="connsiteX83" fmla="*/ 5840944 w 10753706"/>
              <a:gd name="connsiteY83" fmla="*/ 835132 h 1027260"/>
              <a:gd name="connsiteX84" fmla="*/ 5836719 w 10753706"/>
              <a:gd name="connsiteY84" fmla="*/ 836539 h 1027260"/>
              <a:gd name="connsiteX85" fmla="*/ 5824311 w 10753706"/>
              <a:gd name="connsiteY85" fmla="*/ 839408 h 1027260"/>
              <a:gd name="connsiteX86" fmla="*/ 5818788 w 10753706"/>
              <a:gd name="connsiteY86" fmla="*/ 839727 h 1027260"/>
              <a:gd name="connsiteX87" fmla="*/ 5763953 w 10753706"/>
              <a:gd name="connsiteY87" fmla="*/ 834282 h 1027260"/>
              <a:gd name="connsiteX88" fmla="*/ 5667748 w 10753706"/>
              <a:gd name="connsiteY88" fmla="*/ 840211 h 1027260"/>
              <a:gd name="connsiteX89" fmla="*/ 5573108 w 10753706"/>
              <a:gd name="connsiteY89" fmla="*/ 847611 h 1027260"/>
              <a:gd name="connsiteX90" fmla="*/ 5539137 w 10753706"/>
              <a:gd name="connsiteY90" fmla="*/ 851033 h 1027260"/>
              <a:gd name="connsiteX91" fmla="*/ 5510651 w 10753706"/>
              <a:gd name="connsiteY91" fmla="*/ 844215 h 1027260"/>
              <a:gd name="connsiteX92" fmla="*/ 5457331 w 10753706"/>
              <a:gd name="connsiteY92" fmla="*/ 839159 h 1027260"/>
              <a:gd name="connsiteX93" fmla="*/ 5410613 w 10753706"/>
              <a:gd name="connsiteY93" fmla="*/ 834358 h 1027260"/>
              <a:gd name="connsiteX94" fmla="*/ 5370040 w 10753706"/>
              <a:gd name="connsiteY94" fmla="*/ 862127 h 1027260"/>
              <a:gd name="connsiteX95" fmla="*/ 5318778 w 10753706"/>
              <a:gd name="connsiteY95" fmla="*/ 855310 h 1027260"/>
              <a:gd name="connsiteX96" fmla="*/ 5298645 w 10753706"/>
              <a:gd name="connsiteY96" fmla="*/ 855171 h 1027260"/>
              <a:gd name="connsiteX97" fmla="*/ 5253828 w 10753706"/>
              <a:gd name="connsiteY97" fmla="*/ 859670 h 1027260"/>
              <a:gd name="connsiteX98" fmla="*/ 5216955 w 10753706"/>
              <a:gd name="connsiteY98" fmla="*/ 866245 h 1027260"/>
              <a:gd name="connsiteX99" fmla="*/ 5214344 w 10753706"/>
              <a:gd name="connsiteY99" fmla="*/ 868102 h 1027260"/>
              <a:gd name="connsiteX100" fmla="*/ 5195561 w 10753706"/>
              <a:gd name="connsiteY100" fmla="*/ 869949 h 1027260"/>
              <a:gd name="connsiteX101" fmla="*/ 5182555 w 10753706"/>
              <a:gd name="connsiteY101" fmla="*/ 873542 h 1027260"/>
              <a:gd name="connsiteX102" fmla="*/ 5172552 w 10753706"/>
              <a:gd name="connsiteY102" fmla="*/ 878801 h 1027260"/>
              <a:gd name="connsiteX103" fmla="*/ 5027993 w 10753706"/>
              <a:gd name="connsiteY103" fmla="*/ 889666 h 1027260"/>
              <a:gd name="connsiteX104" fmla="*/ 4939844 w 10753706"/>
              <a:gd name="connsiteY104" fmla="*/ 934802 h 1027260"/>
              <a:gd name="connsiteX105" fmla="*/ 4792576 w 10753706"/>
              <a:gd name="connsiteY105" fmla="*/ 934820 h 1027260"/>
              <a:gd name="connsiteX106" fmla="*/ 4602423 w 10753706"/>
              <a:gd name="connsiteY106" fmla="*/ 958063 h 1027260"/>
              <a:gd name="connsiteX107" fmla="*/ 4290656 w 10753706"/>
              <a:gd name="connsiteY107" fmla="*/ 969152 h 1027260"/>
              <a:gd name="connsiteX108" fmla="*/ 3952334 w 10753706"/>
              <a:gd name="connsiteY108" fmla="*/ 954043 h 1027260"/>
              <a:gd name="connsiteX109" fmla="*/ 3858560 w 10753706"/>
              <a:gd name="connsiteY109" fmla="*/ 948781 h 1027260"/>
              <a:gd name="connsiteX110" fmla="*/ 3846597 w 10753706"/>
              <a:gd name="connsiteY110" fmla="*/ 948382 h 1027260"/>
              <a:gd name="connsiteX111" fmla="*/ 3736044 w 10753706"/>
              <a:gd name="connsiteY111" fmla="*/ 947759 h 1027260"/>
              <a:gd name="connsiteX112" fmla="*/ 3713136 w 10753706"/>
              <a:gd name="connsiteY112" fmla="*/ 946963 h 1027260"/>
              <a:gd name="connsiteX113" fmla="*/ 3695939 w 10753706"/>
              <a:gd name="connsiteY113" fmla="*/ 943639 h 1027260"/>
              <a:gd name="connsiteX114" fmla="*/ 3694125 w 10753706"/>
              <a:gd name="connsiteY114" fmla="*/ 940567 h 1027260"/>
              <a:gd name="connsiteX115" fmla="*/ 3681925 w 10753706"/>
              <a:gd name="connsiteY115" fmla="*/ 939706 h 1027260"/>
              <a:gd name="connsiteX116" fmla="*/ 3679204 w 10753706"/>
              <a:gd name="connsiteY116" fmla="*/ 938926 h 1027260"/>
              <a:gd name="connsiteX117" fmla="*/ 3615656 w 10753706"/>
              <a:gd name="connsiteY117" fmla="*/ 940320 h 1027260"/>
              <a:gd name="connsiteX118" fmla="*/ 3567983 w 10753706"/>
              <a:gd name="connsiteY118" fmla="*/ 935596 h 1027260"/>
              <a:gd name="connsiteX119" fmla="*/ 3422423 w 10753706"/>
              <a:gd name="connsiteY119" fmla="*/ 932129 h 1027260"/>
              <a:gd name="connsiteX120" fmla="*/ 3310925 w 10753706"/>
              <a:gd name="connsiteY120" fmla="*/ 911072 h 1027260"/>
              <a:gd name="connsiteX121" fmla="*/ 3139421 w 10753706"/>
              <a:gd name="connsiteY121" fmla="*/ 934151 h 1027260"/>
              <a:gd name="connsiteX122" fmla="*/ 2996922 w 10753706"/>
              <a:gd name="connsiteY122" fmla="*/ 927537 h 1027260"/>
              <a:gd name="connsiteX123" fmla="*/ 2982785 w 10753706"/>
              <a:gd name="connsiteY123" fmla="*/ 931453 h 1027260"/>
              <a:gd name="connsiteX124" fmla="*/ 2967478 w 10753706"/>
              <a:gd name="connsiteY124" fmla="*/ 933397 h 1027260"/>
              <a:gd name="connsiteX125" fmla="*/ 2948552 w 10753706"/>
              <a:gd name="connsiteY125" fmla="*/ 932961 h 1027260"/>
              <a:gd name="connsiteX126" fmla="*/ 2944404 w 10753706"/>
              <a:gd name="connsiteY126" fmla="*/ 934452 h 1027260"/>
              <a:gd name="connsiteX127" fmla="*/ 2908608 w 10753706"/>
              <a:gd name="connsiteY127" fmla="*/ 937205 h 1027260"/>
              <a:gd name="connsiteX128" fmla="*/ 2904443 w 10753706"/>
              <a:gd name="connsiteY128" fmla="*/ 936455 h 1027260"/>
              <a:gd name="connsiteX129" fmla="*/ 2868935 w 10753706"/>
              <a:gd name="connsiteY129" fmla="*/ 938022 h 1027260"/>
              <a:gd name="connsiteX130" fmla="*/ 2868586 w 10753706"/>
              <a:gd name="connsiteY130" fmla="*/ 937487 h 1027260"/>
              <a:gd name="connsiteX131" fmla="*/ 2859191 w 10753706"/>
              <a:gd name="connsiteY131" fmla="*/ 935503 h 1027260"/>
              <a:gd name="connsiteX132" fmla="*/ 2840915 w 10753706"/>
              <a:gd name="connsiteY132" fmla="*/ 932977 h 1027260"/>
              <a:gd name="connsiteX133" fmla="*/ 2763509 w 10753706"/>
              <a:gd name="connsiteY133" fmla="*/ 921850 h 1027260"/>
              <a:gd name="connsiteX134" fmla="*/ 2756121 w 10753706"/>
              <a:gd name="connsiteY134" fmla="*/ 921864 h 1027260"/>
              <a:gd name="connsiteX135" fmla="*/ 2755998 w 10753706"/>
              <a:gd name="connsiteY135" fmla="*/ 921739 h 1027260"/>
              <a:gd name="connsiteX136" fmla="*/ 2748255 w 10753706"/>
              <a:gd name="connsiteY136" fmla="*/ 921505 h 1027260"/>
              <a:gd name="connsiteX137" fmla="*/ 2694601 w 10753706"/>
              <a:gd name="connsiteY137" fmla="*/ 915575 h 1027260"/>
              <a:gd name="connsiteX138" fmla="*/ 2635357 w 10753706"/>
              <a:gd name="connsiteY138" fmla="*/ 910976 h 1027260"/>
              <a:gd name="connsiteX139" fmla="*/ 2601047 w 10753706"/>
              <a:gd name="connsiteY139" fmla="*/ 910263 h 1027260"/>
              <a:gd name="connsiteX140" fmla="*/ 2507482 w 10753706"/>
              <a:gd name="connsiteY140" fmla="*/ 906211 h 1027260"/>
              <a:gd name="connsiteX141" fmla="*/ 2413884 w 10753706"/>
              <a:gd name="connsiteY141" fmla="*/ 900545 h 1027260"/>
              <a:gd name="connsiteX142" fmla="*/ 2368912 w 10753706"/>
              <a:gd name="connsiteY142" fmla="*/ 888755 h 1027260"/>
              <a:gd name="connsiteX143" fmla="*/ 2349490 w 10753706"/>
              <a:gd name="connsiteY143" fmla="*/ 889719 h 1027260"/>
              <a:gd name="connsiteX144" fmla="*/ 2344290 w 10753706"/>
              <a:gd name="connsiteY144" fmla="*/ 890584 h 1027260"/>
              <a:gd name="connsiteX145" fmla="*/ 2336488 w 10753706"/>
              <a:gd name="connsiteY145" fmla="*/ 891058 h 1027260"/>
              <a:gd name="connsiteX146" fmla="*/ 2329015 w 10753706"/>
              <a:gd name="connsiteY146" fmla="*/ 891627 h 1027260"/>
              <a:gd name="connsiteX147" fmla="*/ 2293898 w 10753706"/>
              <a:gd name="connsiteY147" fmla="*/ 896431 h 1027260"/>
              <a:gd name="connsiteX148" fmla="*/ 2243927 w 10753706"/>
              <a:gd name="connsiteY148" fmla="*/ 888076 h 1027260"/>
              <a:gd name="connsiteX149" fmla="*/ 2223920 w 10753706"/>
              <a:gd name="connsiteY149" fmla="*/ 887331 h 1027260"/>
              <a:gd name="connsiteX150" fmla="*/ 2213081 w 10753706"/>
              <a:gd name="connsiteY150" fmla="*/ 886302 h 1027260"/>
              <a:gd name="connsiteX151" fmla="*/ 2212307 w 10753706"/>
              <a:gd name="connsiteY151" fmla="*/ 885829 h 1027260"/>
              <a:gd name="connsiteX152" fmla="*/ 2152321 w 10753706"/>
              <a:gd name="connsiteY152" fmla="*/ 894418 h 1027260"/>
              <a:gd name="connsiteX153" fmla="*/ 2140985 w 10753706"/>
              <a:gd name="connsiteY153" fmla="*/ 895968 h 1027260"/>
              <a:gd name="connsiteX154" fmla="*/ 2121210 w 10753706"/>
              <a:gd name="connsiteY154" fmla="*/ 899354 h 1027260"/>
              <a:gd name="connsiteX155" fmla="*/ 2119146 w 10753706"/>
              <a:gd name="connsiteY155" fmla="*/ 899033 h 1027260"/>
              <a:gd name="connsiteX156" fmla="*/ 2105666 w 10753706"/>
              <a:gd name="connsiteY156" fmla="*/ 902240 h 1027260"/>
              <a:gd name="connsiteX157" fmla="*/ 2094924 w 10753706"/>
              <a:gd name="connsiteY157" fmla="*/ 907203 h 1027260"/>
              <a:gd name="connsiteX158" fmla="*/ 1949478 w 10753706"/>
              <a:gd name="connsiteY158" fmla="*/ 913748 h 1027260"/>
              <a:gd name="connsiteX159" fmla="*/ 1749684 w 10753706"/>
              <a:gd name="connsiteY159" fmla="*/ 942223 h 1027260"/>
              <a:gd name="connsiteX160" fmla="*/ 1585576 w 10753706"/>
              <a:gd name="connsiteY160" fmla="*/ 954170 h 1027260"/>
              <a:gd name="connsiteX161" fmla="*/ 1476250 w 10753706"/>
              <a:gd name="connsiteY161" fmla="*/ 950653 h 1027260"/>
              <a:gd name="connsiteX162" fmla="*/ 1433927 w 10753706"/>
              <a:gd name="connsiteY162" fmla="*/ 959926 h 1027260"/>
              <a:gd name="connsiteX163" fmla="*/ 1414893 w 10753706"/>
              <a:gd name="connsiteY163" fmla="*/ 957671 h 1027260"/>
              <a:gd name="connsiteX164" fmla="*/ 1411585 w 10753706"/>
              <a:gd name="connsiteY164" fmla="*/ 957179 h 1027260"/>
              <a:gd name="connsiteX165" fmla="*/ 1398896 w 10753706"/>
              <a:gd name="connsiteY165" fmla="*/ 957460 h 1027260"/>
              <a:gd name="connsiteX166" fmla="*/ 1394632 w 10753706"/>
              <a:gd name="connsiteY166" fmla="*/ 954725 h 1027260"/>
              <a:gd name="connsiteX167" fmla="*/ 1375043 w 10753706"/>
              <a:gd name="connsiteY167" fmla="*/ 953132 h 1027260"/>
              <a:gd name="connsiteX168" fmla="*/ 1351876 w 10753706"/>
              <a:gd name="connsiteY168" fmla="*/ 954436 h 1027260"/>
              <a:gd name="connsiteX169" fmla="*/ 1242676 w 10753706"/>
              <a:gd name="connsiteY169" fmla="*/ 963767 h 1027260"/>
              <a:gd name="connsiteX170" fmla="*/ 1205993 w 10753706"/>
              <a:gd name="connsiteY170" fmla="*/ 974080 h 1027260"/>
              <a:gd name="connsiteX171" fmla="*/ 1052221 w 10753706"/>
              <a:gd name="connsiteY171" fmla="*/ 963954 h 1027260"/>
              <a:gd name="connsiteX172" fmla="*/ 968270 w 10753706"/>
              <a:gd name="connsiteY172" fmla="*/ 964761 h 1027260"/>
              <a:gd name="connsiteX173" fmla="*/ 874493 w 10753706"/>
              <a:gd name="connsiteY173" fmla="*/ 998122 h 1027260"/>
              <a:gd name="connsiteX174" fmla="*/ 814411 w 10753706"/>
              <a:gd name="connsiteY174" fmla="*/ 1007391 h 1027260"/>
              <a:gd name="connsiteX175" fmla="*/ 688604 w 10753706"/>
              <a:gd name="connsiteY175" fmla="*/ 1015631 h 1027260"/>
              <a:gd name="connsiteX176" fmla="*/ 618171 w 10753706"/>
              <a:gd name="connsiteY176" fmla="*/ 1027260 h 1027260"/>
              <a:gd name="connsiteX177" fmla="*/ 570379 w 10753706"/>
              <a:gd name="connsiteY177" fmla="*/ 1023487 h 1027260"/>
              <a:gd name="connsiteX178" fmla="*/ 482519 w 10753706"/>
              <a:gd name="connsiteY178" fmla="*/ 1002108 h 1027260"/>
              <a:gd name="connsiteX179" fmla="*/ 475319 w 10753706"/>
              <a:gd name="connsiteY179" fmla="*/ 1009922 h 1027260"/>
              <a:gd name="connsiteX180" fmla="*/ 431104 w 10753706"/>
              <a:gd name="connsiteY180" fmla="*/ 1009317 h 1027260"/>
              <a:gd name="connsiteX181" fmla="*/ 363782 w 10753706"/>
              <a:gd name="connsiteY181" fmla="*/ 1007585 h 1027260"/>
              <a:gd name="connsiteX182" fmla="*/ 325533 w 10753706"/>
              <a:gd name="connsiteY182" fmla="*/ 1008502 h 1027260"/>
              <a:gd name="connsiteX183" fmla="*/ 220429 w 10753706"/>
              <a:gd name="connsiteY183" fmla="*/ 1008927 h 1027260"/>
              <a:gd name="connsiteX184" fmla="*/ 114676 w 10753706"/>
              <a:gd name="connsiteY184" fmla="*/ 1007765 h 1027260"/>
              <a:gd name="connsiteX185" fmla="*/ 13470 w 10753706"/>
              <a:gd name="connsiteY185" fmla="*/ 998544 h 1027260"/>
              <a:gd name="connsiteX186" fmla="*/ 0 w 10753706"/>
              <a:gd name="connsiteY186" fmla="*/ 997355 h 10272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</a:cxnLst>
            <a:rect l="l" t="t" r="r" b="b"/>
            <a:pathLst>
              <a:path w="10753706" h="1027260">
                <a:moveTo>
                  <a:pt x="0" y="0"/>
                </a:moveTo>
                <a:lnTo>
                  <a:pt x="10753706" y="0"/>
                </a:lnTo>
                <a:lnTo>
                  <a:pt x="10748809" y="2522"/>
                </a:lnTo>
                <a:cubicBezTo>
                  <a:pt x="10744031" y="4644"/>
                  <a:pt x="10737551" y="7204"/>
                  <a:pt x="10725330" y="11977"/>
                </a:cubicBezTo>
                <a:cubicBezTo>
                  <a:pt x="10700888" y="21523"/>
                  <a:pt x="10652058" y="39304"/>
                  <a:pt x="10615423" y="52967"/>
                </a:cubicBezTo>
                <a:cubicBezTo>
                  <a:pt x="10598524" y="49017"/>
                  <a:pt x="10550674" y="61360"/>
                  <a:pt x="10533936" y="53095"/>
                </a:cubicBezTo>
                <a:cubicBezTo>
                  <a:pt x="10519435" y="55674"/>
                  <a:pt x="10480156" y="49393"/>
                  <a:pt x="10466876" y="45180"/>
                </a:cubicBezTo>
                <a:cubicBezTo>
                  <a:pt x="10443145" y="68059"/>
                  <a:pt x="10382269" y="71294"/>
                  <a:pt x="10355090" y="89741"/>
                </a:cubicBezTo>
                <a:cubicBezTo>
                  <a:pt x="10286222" y="95376"/>
                  <a:pt x="10146285" y="63529"/>
                  <a:pt x="10087145" y="66115"/>
                </a:cubicBezTo>
                <a:cubicBezTo>
                  <a:pt x="10067575" y="79584"/>
                  <a:pt x="10043111" y="68921"/>
                  <a:pt x="10015902" y="76178"/>
                </a:cubicBezTo>
                <a:cubicBezTo>
                  <a:pt x="9952302" y="84628"/>
                  <a:pt x="9893286" y="103337"/>
                  <a:pt x="9806005" y="102435"/>
                </a:cubicBezTo>
                <a:cubicBezTo>
                  <a:pt x="9782247" y="141133"/>
                  <a:pt x="9674787" y="151643"/>
                  <a:pt x="9602583" y="179170"/>
                </a:cubicBezTo>
                <a:cubicBezTo>
                  <a:pt x="9557658" y="187584"/>
                  <a:pt x="9478290" y="154235"/>
                  <a:pt x="9469719" y="174721"/>
                </a:cubicBezTo>
                <a:cubicBezTo>
                  <a:pt x="9443779" y="165070"/>
                  <a:pt x="9431317" y="185692"/>
                  <a:pt x="9408692" y="189513"/>
                </a:cubicBezTo>
                <a:cubicBezTo>
                  <a:pt x="9387154" y="183843"/>
                  <a:pt x="9380475" y="191089"/>
                  <a:pt x="9364151" y="194072"/>
                </a:cubicBezTo>
                <a:cubicBezTo>
                  <a:pt x="9354686" y="190222"/>
                  <a:pt x="9340485" y="191782"/>
                  <a:pt x="9337751" y="197579"/>
                </a:cubicBezTo>
                <a:cubicBezTo>
                  <a:pt x="9349566" y="209270"/>
                  <a:pt x="9297468" y="207714"/>
                  <a:pt x="9297166" y="216558"/>
                </a:cubicBezTo>
                <a:cubicBezTo>
                  <a:pt x="9269057" y="220999"/>
                  <a:pt x="9139630" y="221783"/>
                  <a:pt x="9123859" y="237356"/>
                </a:cubicBezTo>
                <a:cubicBezTo>
                  <a:pt x="9068176" y="249209"/>
                  <a:pt x="8975349" y="235349"/>
                  <a:pt x="8950741" y="238020"/>
                </a:cubicBezTo>
                <a:cubicBezTo>
                  <a:pt x="8916265" y="215428"/>
                  <a:pt x="8822808" y="292026"/>
                  <a:pt x="8718236" y="303148"/>
                </a:cubicBezTo>
                <a:cubicBezTo>
                  <a:pt x="8703111" y="302060"/>
                  <a:pt x="8695551" y="302792"/>
                  <a:pt x="8694011" y="308812"/>
                </a:cubicBezTo>
                <a:cubicBezTo>
                  <a:pt x="8661810" y="312764"/>
                  <a:pt x="8637956" y="329628"/>
                  <a:pt x="8611976" y="324819"/>
                </a:cubicBezTo>
                <a:cubicBezTo>
                  <a:pt x="8621849" y="336388"/>
                  <a:pt x="8562809" y="325917"/>
                  <a:pt x="8562074" y="337971"/>
                </a:cubicBezTo>
                <a:cubicBezTo>
                  <a:pt x="8543699" y="343978"/>
                  <a:pt x="8511321" y="356396"/>
                  <a:pt x="8501724" y="360865"/>
                </a:cubicBezTo>
                <a:lnTo>
                  <a:pt x="8504489" y="364790"/>
                </a:lnTo>
                <a:lnTo>
                  <a:pt x="8492774" y="366181"/>
                </a:lnTo>
                <a:lnTo>
                  <a:pt x="8466405" y="368724"/>
                </a:lnTo>
                <a:cubicBezTo>
                  <a:pt x="8455454" y="372229"/>
                  <a:pt x="8440175" y="385805"/>
                  <a:pt x="8427069" y="387211"/>
                </a:cubicBezTo>
                <a:cubicBezTo>
                  <a:pt x="8400442" y="392215"/>
                  <a:pt x="8397079" y="382989"/>
                  <a:pt x="8387766" y="377161"/>
                </a:cubicBezTo>
                <a:cubicBezTo>
                  <a:pt x="8369233" y="378548"/>
                  <a:pt x="8334756" y="390869"/>
                  <a:pt x="8315874" y="395527"/>
                </a:cubicBezTo>
                <a:cubicBezTo>
                  <a:pt x="8306664" y="400500"/>
                  <a:pt x="8272845" y="393679"/>
                  <a:pt x="8274474" y="405112"/>
                </a:cubicBezTo>
                <a:cubicBezTo>
                  <a:pt x="8255483" y="406194"/>
                  <a:pt x="8244963" y="408376"/>
                  <a:pt x="8234664" y="410219"/>
                </a:cubicBezTo>
                <a:lnTo>
                  <a:pt x="8211268" y="416791"/>
                </a:lnTo>
                <a:cubicBezTo>
                  <a:pt x="8204720" y="419941"/>
                  <a:pt x="8197411" y="422004"/>
                  <a:pt x="8188615" y="421755"/>
                </a:cubicBezTo>
                <a:lnTo>
                  <a:pt x="8179981" y="420402"/>
                </a:lnTo>
                <a:lnTo>
                  <a:pt x="8179307" y="422516"/>
                </a:lnTo>
                <a:cubicBezTo>
                  <a:pt x="8179027" y="425797"/>
                  <a:pt x="8175790" y="448341"/>
                  <a:pt x="8147929" y="450302"/>
                </a:cubicBezTo>
                <a:cubicBezTo>
                  <a:pt x="8130300" y="457967"/>
                  <a:pt x="8114933" y="461015"/>
                  <a:pt x="8089136" y="465283"/>
                </a:cubicBezTo>
                <a:cubicBezTo>
                  <a:pt x="8072810" y="465920"/>
                  <a:pt x="8069376" y="451569"/>
                  <a:pt x="8049973" y="454121"/>
                </a:cubicBezTo>
                <a:cubicBezTo>
                  <a:pt x="7974508" y="471465"/>
                  <a:pt x="8006050" y="447139"/>
                  <a:pt x="7965913" y="464415"/>
                </a:cubicBezTo>
                <a:cubicBezTo>
                  <a:pt x="7958234" y="466025"/>
                  <a:pt x="7951405" y="465800"/>
                  <a:pt x="7945093" y="464798"/>
                </a:cubicBezTo>
                <a:lnTo>
                  <a:pt x="7935335" y="462442"/>
                </a:lnTo>
                <a:lnTo>
                  <a:pt x="7904779" y="471429"/>
                </a:lnTo>
                <a:cubicBezTo>
                  <a:pt x="7889387" y="474999"/>
                  <a:pt x="7872867" y="477951"/>
                  <a:pt x="7855604" y="480199"/>
                </a:cubicBezTo>
                <a:cubicBezTo>
                  <a:pt x="7850005" y="476378"/>
                  <a:pt x="7838628" y="483595"/>
                  <a:pt x="7832630" y="485371"/>
                </a:cubicBezTo>
                <a:cubicBezTo>
                  <a:pt x="7831473" y="482645"/>
                  <a:pt x="7816623" y="482661"/>
                  <a:pt x="7812438" y="485391"/>
                </a:cubicBezTo>
                <a:cubicBezTo>
                  <a:pt x="7709470" y="505049"/>
                  <a:pt x="7759426" y="473956"/>
                  <a:pt x="7701399" y="495197"/>
                </a:cubicBezTo>
                <a:cubicBezTo>
                  <a:pt x="7690986" y="496989"/>
                  <a:pt x="7682397" y="496365"/>
                  <a:pt x="7674778" y="494723"/>
                </a:cubicBezTo>
                <a:lnTo>
                  <a:pt x="7660445" y="490194"/>
                </a:lnTo>
                <a:lnTo>
                  <a:pt x="7651781" y="493084"/>
                </a:lnTo>
                <a:cubicBezTo>
                  <a:pt x="7616113" y="496548"/>
                  <a:pt x="7603273" y="491735"/>
                  <a:pt x="7584807" y="499490"/>
                </a:cubicBezTo>
                <a:cubicBezTo>
                  <a:pt x="7549256" y="490212"/>
                  <a:pt x="7563949" y="500167"/>
                  <a:pt x="7541324" y="504184"/>
                </a:cubicBezTo>
                <a:cubicBezTo>
                  <a:pt x="7523851" y="508307"/>
                  <a:pt x="7559546" y="509825"/>
                  <a:pt x="7541756" y="512184"/>
                </a:cubicBezTo>
                <a:cubicBezTo>
                  <a:pt x="7520963" y="510864"/>
                  <a:pt x="7525755" y="520497"/>
                  <a:pt x="7503906" y="518551"/>
                </a:cubicBezTo>
                <a:cubicBezTo>
                  <a:pt x="7505924" y="510774"/>
                  <a:pt x="7464361" y="523683"/>
                  <a:pt x="7460411" y="517415"/>
                </a:cubicBezTo>
                <a:lnTo>
                  <a:pt x="7460116" y="517548"/>
                </a:lnTo>
                <a:cubicBezTo>
                  <a:pt x="7447785" y="530928"/>
                  <a:pt x="7310141" y="550568"/>
                  <a:pt x="7297810" y="563947"/>
                </a:cubicBezTo>
                <a:cubicBezTo>
                  <a:pt x="7221791" y="605698"/>
                  <a:pt x="7039072" y="646008"/>
                  <a:pt x="6946388" y="665244"/>
                </a:cubicBezTo>
                <a:cubicBezTo>
                  <a:pt x="6853704" y="684480"/>
                  <a:pt x="6804875" y="677485"/>
                  <a:pt x="6741704" y="679365"/>
                </a:cubicBezTo>
                <a:lnTo>
                  <a:pt x="6624680" y="677674"/>
                </a:lnTo>
                <a:lnTo>
                  <a:pt x="6605700" y="683566"/>
                </a:lnTo>
                <a:cubicBezTo>
                  <a:pt x="6603309" y="685184"/>
                  <a:pt x="6599550" y="685647"/>
                  <a:pt x="6576922" y="683030"/>
                </a:cubicBezTo>
                <a:cubicBezTo>
                  <a:pt x="6527275" y="698355"/>
                  <a:pt x="6440981" y="702347"/>
                  <a:pt x="6405123" y="721946"/>
                </a:cubicBezTo>
                <a:cubicBezTo>
                  <a:pt x="6407963" y="715467"/>
                  <a:pt x="6383450" y="712913"/>
                  <a:pt x="6368938" y="717341"/>
                </a:cubicBezTo>
                <a:cubicBezTo>
                  <a:pt x="6377914" y="692119"/>
                  <a:pt x="6315316" y="744281"/>
                  <a:pt x="6295102" y="729508"/>
                </a:cubicBezTo>
                <a:cubicBezTo>
                  <a:pt x="6300358" y="744473"/>
                  <a:pt x="6240070" y="776254"/>
                  <a:pt x="6202084" y="767091"/>
                </a:cubicBezTo>
                <a:cubicBezTo>
                  <a:pt x="6152826" y="774744"/>
                  <a:pt x="6122010" y="790367"/>
                  <a:pt x="6067157" y="790339"/>
                </a:cubicBezTo>
                <a:cubicBezTo>
                  <a:pt x="6066310" y="792484"/>
                  <a:pt x="6064283" y="794403"/>
                  <a:pt x="6061443" y="796151"/>
                </a:cubicBezTo>
                <a:lnTo>
                  <a:pt x="6051406" y="800684"/>
                </a:lnTo>
                <a:lnTo>
                  <a:pt x="6049097" y="800636"/>
                </a:lnTo>
                <a:cubicBezTo>
                  <a:pt x="6040408" y="801393"/>
                  <a:pt x="6036299" y="802645"/>
                  <a:pt x="6034222" y="804110"/>
                </a:cubicBezTo>
                <a:lnTo>
                  <a:pt x="6033121" y="806078"/>
                </a:lnTo>
                <a:lnTo>
                  <a:pt x="6023593" y="808842"/>
                </a:lnTo>
                <a:lnTo>
                  <a:pt x="6006639" y="815304"/>
                </a:lnTo>
                <a:lnTo>
                  <a:pt x="6001762" y="815557"/>
                </a:lnTo>
                <a:lnTo>
                  <a:pt x="5973534" y="823815"/>
                </a:lnTo>
                <a:lnTo>
                  <a:pt x="5972336" y="823476"/>
                </a:lnTo>
                <a:cubicBezTo>
                  <a:pt x="5969004" y="822901"/>
                  <a:pt x="5965329" y="822833"/>
                  <a:pt x="5960841" y="823819"/>
                </a:cubicBezTo>
                <a:cubicBezTo>
                  <a:pt x="5955860" y="815655"/>
                  <a:pt x="5953515" y="821882"/>
                  <a:pt x="5940719" y="825514"/>
                </a:cubicBezTo>
                <a:cubicBezTo>
                  <a:pt x="5930130" y="813644"/>
                  <a:pt x="5900943" y="827979"/>
                  <a:pt x="5884298" y="823806"/>
                </a:cubicBezTo>
                <a:cubicBezTo>
                  <a:pt x="5875133" y="826741"/>
                  <a:pt x="5865250" y="829630"/>
                  <a:pt x="5854779" y="832365"/>
                </a:cubicBezTo>
                <a:lnTo>
                  <a:pt x="5848382" y="833844"/>
                </a:lnTo>
                <a:lnTo>
                  <a:pt x="5848066" y="833772"/>
                </a:lnTo>
                <a:cubicBezTo>
                  <a:pt x="5846273" y="833879"/>
                  <a:pt x="5844018" y="834284"/>
                  <a:pt x="5840944" y="835132"/>
                </a:cubicBezTo>
                <a:lnTo>
                  <a:pt x="5836719" y="836539"/>
                </a:lnTo>
                <a:lnTo>
                  <a:pt x="5824311" y="839408"/>
                </a:lnTo>
                <a:lnTo>
                  <a:pt x="5818788" y="839727"/>
                </a:lnTo>
                <a:cubicBezTo>
                  <a:pt x="5797008" y="838594"/>
                  <a:pt x="5786883" y="822081"/>
                  <a:pt x="5763953" y="834282"/>
                </a:cubicBezTo>
                <a:cubicBezTo>
                  <a:pt x="5726813" y="837521"/>
                  <a:pt x="5699446" y="830949"/>
                  <a:pt x="5667748" y="840211"/>
                </a:cubicBezTo>
                <a:cubicBezTo>
                  <a:pt x="5632959" y="843205"/>
                  <a:pt x="5601436" y="842280"/>
                  <a:pt x="5573108" y="847611"/>
                </a:cubicBezTo>
                <a:cubicBezTo>
                  <a:pt x="5560030" y="845832"/>
                  <a:pt x="5549547" y="851598"/>
                  <a:pt x="5539137" y="851033"/>
                </a:cubicBezTo>
                <a:cubicBezTo>
                  <a:pt x="5528728" y="850467"/>
                  <a:pt x="5529256" y="837509"/>
                  <a:pt x="5510651" y="844215"/>
                </a:cubicBezTo>
                <a:cubicBezTo>
                  <a:pt x="5494241" y="833607"/>
                  <a:pt x="5466101" y="839171"/>
                  <a:pt x="5457331" y="839159"/>
                </a:cubicBezTo>
                <a:lnTo>
                  <a:pt x="5410613" y="834358"/>
                </a:lnTo>
                <a:lnTo>
                  <a:pt x="5370040" y="862127"/>
                </a:lnTo>
                <a:cubicBezTo>
                  <a:pt x="5357863" y="856469"/>
                  <a:pt x="5319115" y="868069"/>
                  <a:pt x="5318778" y="855310"/>
                </a:cubicBezTo>
                <a:cubicBezTo>
                  <a:pt x="5303920" y="857760"/>
                  <a:pt x="5296727" y="863736"/>
                  <a:pt x="5298645" y="855171"/>
                </a:cubicBezTo>
                <a:cubicBezTo>
                  <a:pt x="5287819" y="855897"/>
                  <a:pt x="5267444" y="857825"/>
                  <a:pt x="5253828" y="859670"/>
                </a:cubicBezTo>
                <a:lnTo>
                  <a:pt x="5216955" y="866245"/>
                </a:lnTo>
                <a:lnTo>
                  <a:pt x="5214344" y="868102"/>
                </a:lnTo>
                <a:cubicBezTo>
                  <a:pt x="5210778" y="868719"/>
                  <a:pt x="5200859" y="869042"/>
                  <a:pt x="5195561" y="869949"/>
                </a:cubicBezTo>
                <a:lnTo>
                  <a:pt x="5182555" y="873542"/>
                </a:lnTo>
                <a:cubicBezTo>
                  <a:pt x="5178496" y="875023"/>
                  <a:pt x="5175066" y="876746"/>
                  <a:pt x="5172552" y="878801"/>
                </a:cubicBezTo>
                <a:cubicBezTo>
                  <a:pt x="5121406" y="873797"/>
                  <a:pt x="5080096" y="886529"/>
                  <a:pt x="5027993" y="889666"/>
                </a:cubicBezTo>
                <a:cubicBezTo>
                  <a:pt x="4999924" y="877115"/>
                  <a:pt x="4946973" y="919452"/>
                  <a:pt x="4939844" y="934802"/>
                </a:cubicBezTo>
                <a:cubicBezTo>
                  <a:pt x="4895154" y="940701"/>
                  <a:pt x="4844006" y="928240"/>
                  <a:pt x="4792576" y="934820"/>
                </a:cubicBezTo>
                <a:lnTo>
                  <a:pt x="4602423" y="958063"/>
                </a:lnTo>
                <a:cubicBezTo>
                  <a:pt x="4488530" y="967131"/>
                  <a:pt x="4399004" y="969822"/>
                  <a:pt x="4290656" y="969152"/>
                </a:cubicBezTo>
                <a:cubicBezTo>
                  <a:pt x="4182308" y="968482"/>
                  <a:pt x="4046938" y="971167"/>
                  <a:pt x="3952334" y="954043"/>
                </a:cubicBezTo>
                <a:lnTo>
                  <a:pt x="3858560" y="948781"/>
                </a:lnTo>
                <a:lnTo>
                  <a:pt x="3846597" y="948382"/>
                </a:lnTo>
                <a:cubicBezTo>
                  <a:pt x="3807516" y="956616"/>
                  <a:pt x="3767475" y="941640"/>
                  <a:pt x="3736044" y="947759"/>
                </a:cubicBezTo>
                <a:cubicBezTo>
                  <a:pt x="3727323" y="948128"/>
                  <a:pt x="3719828" y="947771"/>
                  <a:pt x="3713136" y="946963"/>
                </a:cubicBezTo>
                <a:lnTo>
                  <a:pt x="3695939" y="943639"/>
                </a:lnTo>
                <a:lnTo>
                  <a:pt x="3694125" y="940567"/>
                </a:lnTo>
                <a:lnTo>
                  <a:pt x="3681925" y="939706"/>
                </a:lnTo>
                <a:lnTo>
                  <a:pt x="3679204" y="938926"/>
                </a:lnTo>
                <a:cubicBezTo>
                  <a:pt x="3668160" y="939028"/>
                  <a:pt x="3634193" y="940875"/>
                  <a:pt x="3615656" y="940320"/>
                </a:cubicBezTo>
                <a:cubicBezTo>
                  <a:pt x="3582626" y="936974"/>
                  <a:pt x="3593904" y="949140"/>
                  <a:pt x="3567983" y="935596"/>
                </a:cubicBezTo>
                <a:cubicBezTo>
                  <a:pt x="3504185" y="939048"/>
                  <a:pt x="3482818" y="922224"/>
                  <a:pt x="3422423" y="932129"/>
                </a:cubicBezTo>
                <a:cubicBezTo>
                  <a:pt x="3369166" y="933413"/>
                  <a:pt x="3329486" y="910108"/>
                  <a:pt x="3310925" y="911072"/>
                </a:cubicBezTo>
                <a:cubicBezTo>
                  <a:pt x="3261363" y="909787"/>
                  <a:pt x="3198415" y="933574"/>
                  <a:pt x="3139421" y="934151"/>
                </a:cubicBezTo>
                <a:cubicBezTo>
                  <a:pt x="3088799" y="931012"/>
                  <a:pt x="3038941" y="938464"/>
                  <a:pt x="2996922" y="927537"/>
                </a:cubicBezTo>
                <a:cubicBezTo>
                  <a:pt x="2992673" y="929234"/>
                  <a:pt x="2987900" y="930498"/>
                  <a:pt x="2982785" y="931453"/>
                </a:cubicBezTo>
                <a:lnTo>
                  <a:pt x="2967478" y="933397"/>
                </a:lnTo>
                <a:lnTo>
                  <a:pt x="2948552" y="932961"/>
                </a:lnTo>
                <a:lnTo>
                  <a:pt x="2944404" y="934452"/>
                </a:lnTo>
                <a:lnTo>
                  <a:pt x="2908608" y="937205"/>
                </a:lnTo>
                <a:lnTo>
                  <a:pt x="2904443" y="936455"/>
                </a:lnTo>
                <a:lnTo>
                  <a:pt x="2868935" y="938022"/>
                </a:lnTo>
                <a:lnTo>
                  <a:pt x="2868586" y="937487"/>
                </a:lnTo>
                <a:cubicBezTo>
                  <a:pt x="2866994" y="936327"/>
                  <a:pt x="2864292" y="935538"/>
                  <a:pt x="2859191" y="935503"/>
                </a:cubicBezTo>
                <a:cubicBezTo>
                  <a:pt x="2869075" y="927418"/>
                  <a:pt x="2856828" y="932364"/>
                  <a:pt x="2840915" y="932977"/>
                </a:cubicBezTo>
                <a:lnTo>
                  <a:pt x="2763509" y="921850"/>
                </a:lnTo>
                <a:lnTo>
                  <a:pt x="2756121" y="921864"/>
                </a:lnTo>
                <a:cubicBezTo>
                  <a:pt x="2756081" y="921822"/>
                  <a:pt x="2756039" y="921781"/>
                  <a:pt x="2755998" y="921739"/>
                </a:cubicBezTo>
                <a:cubicBezTo>
                  <a:pt x="2754445" y="921476"/>
                  <a:pt x="2752036" y="921380"/>
                  <a:pt x="2748255" y="921505"/>
                </a:cubicBezTo>
                <a:lnTo>
                  <a:pt x="2694601" y="915575"/>
                </a:lnTo>
                <a:cubicBezTo>
                  <a:pt x="2671223" y="919874"/>
                  <a:pt x="2666972" y="913376"/>
                  <a:pt x="2635357" y="910976"/>
                </a:cubicBezTo>
                <a:cubicBezTo>
                  <a:pt x="2621906" y="915051"/>
                  <a:pt x="2611315" y="913542"/>
                  <a:pt x="2601047" y="910263"/>
                </a:cubicBezTo>
                <a:cubicBezTo>
                  <a:pt x="2570084" y="912074"/>
                  <a:pt x="2542135" y="907435"/>
                  <a:pt x="2507482" y="906211"/>
                </a:cubicBezTo>
                <a:cubicBezTo>
                  <a:pt x="2469706" y="911437"/>
                  <a:pt x="2450920" y="901812"/>
                  <a:pt x="2413884" y="900545"/>
                </a:cubicBezTo>
                <a:cubicBezTo>
                  <a:pt x="2381338" y="909664"/>
                  <a:pt x="2387753" y="892438"/>
                  <a:pt x="2368912" y="888755"/>
                </a:cubicBezTo>
                <a:lnTo>
                  <a:pt x="2349490" y="889719"/>
                </a:lnTo>
                <a:lnTo>
                  <a:pt x="2344290" y="890584"/>
                </a:lnTo>
                <a:cubicBezTo>
                  <a:pt x="2340673" y="891041"/>
                  <a:pt x="2338228" y="891167"/>
                  <a:pt x="2336488" y="891058"/>
                </a:cubicBezTo>
                <a:lnTo>
                  <a:pt x="2329015" y="891627"/>
                </a:lnTo>
                <a:cubicBezTo>
                  <a:pt x="2316843" y="893039"/>
                  <a:pt x="2305064" y="894669"/>
                  <a:pt x="2293898" y="896431"/>
                </a:cubicBezTo>
                <a:cubicBezTo>
                  <a:pt x="2282637" y="890404"/>
                  <a:pt x="2242346" y="900851"/>
                  <a:pt x="2243927" y="888076"/>
                </a:cubicBezTo>
                <a:cubicBezTo>
                  <a:pt x="2228778" y="890081"/>
                  <a:pt x="2220725" y="895845"/>
                  <a:pt x="2223920" y="887331"/>
                </a:cubicBezTo>
                <a:cubicBezTo>
                  <a:pt x="2218877" y="887756"/>
                  <a:pt x="2215583" y="887254"/>
                  <a:pt x="2213081" y="886302"/>
                </a:cubicBezTo>
                <a:lnTo>
                  <a:pt x="2212307" y="885829"/>
                </a:lnTo>
                <a:lnTo>
                  <a:pt x="2152321" y="894418"/>
                </a:lnTo>
                <a:lnTo>
                  <a:pt x="2140985" y="895968"/>
                </a:lnTo>
                <a:lnTo>
                  <a:pt x="2121210" y="899354"/>
                </a:lnTo>
                <a:lnTo>
                  <a:pt x="2119146" y="899033"/>
                </a:lnTo>
                <a:lnTo>
                  <a:pt x="2105666" y="902240"/>
                </a:lnTo>
                <a:cubicBezTo>
                  <a:pt x="2101407" y="903601"/>
                  <a:pt x="2097735" y="905221"/>
                  <a:pt x="2094924" y="907203"/>
                </a:cubicBezTo>
                <a:cubicBezTo>
                  <a:pt x="2044793" y="900664"/>
                  <a:pt x="2001785" y="912168"/>
                  <a:pt x="1949478" y="913748"/>
                </a:cubicBezTo>
                <a:cubicBezTo>
                  <a:pt x="1891937" y="919585"/>
                  <a:pt x="1810334" y="935486"/>
                  <a:pt x="1749684" y="942223"/>
                </a:cubicBezTo>
                <a:lnTo>
                  <a:pt x="1585576" y="954170"/>
                </a:lnTo>
                <a:cubicBezTo>
                  <a:pt x="1549165" y="943719"/>
                  <a:pt x="1511425" y="950847"/>
                  <a:pt x="1476250" y="950653"/>
                </a:cubicBezTo>
                <a:cubicBezTo>
                  <a:pt x="1488515" y="961596"/>
                  <a:pt x="1432660" y="946795"/>
                  <a:pt x="1433927" y="959926"/>
                </a:cubicBezTo>
                <a:cubicBezTo>
                  <a:pt x="1427485" y="959475"/>
                  <a:pt x="1421205" y="958623"/>
                  <a:pt x="1414893" y="957671"/>
                </a:cubicBezTo>
                <a:lnTo>
                  <a:pt x="1411585" y="957179"/>
                </a:lnTo>
                <a:lnTo>
                  <a:pt x="1398896" y="957460"/>
                </a:lnTo>
                <a:lnTo>
                  <a:pt x="1394632" y="954725"/>
                </a:lnTo>
                <a:lnTo>
                  <a:pt x="1375043" y="953132"/>
                </a:lnTo>
                <a:cubicBezTo>
                  <a:pt x="1367813" y="952970"/>
                  <a:pt x="1360155" y="953305"/>
                  <a:pt x="1351876" y="954436"/>
                </a:cubicBezTo>
                <a:cubicBezTo>
                  <a:pt x="1325912" y="963028"/>
                  <a:pt x="1274459" y="952492"/>
                  <a:pt x="1242676" y="963767"/>
                </a:cubicBezTo>
                <a:cubicBezTo>
                  <a:pt x="1230276" y="966918"/>
                  <a:pt x="1216715" y="977098"/>
                  <a:pt x="1205993" y="974080"/>
                </a:cubicBezTo>
                <a:cubicBezTo>
                  <a:pt x="1174251" y="974112"/>
                  <a:pt x="1086982" y="964420"/>
                  <a:pt x="1052221" y="963954"/>
                </a:cubicBezTo>
                <a:cubicBezTo>
                  <a:pt x="1038515" y="970622"/>
                  <a:pt x="1009522" y="962342"/>
                  <a:pt x="968270" y="964761"/>
                </a:cubicBezTo>
                <a:cubicBezTo>
                  <a:pt x="943437" y="973698"/>
                  <a:pt x="900136" y="991017"/>
                  <a:pt x="874493" y="998122"/>
                </a:cubicBezTo>
                <a:cubicBezTo>
                  <a:pt x="848849" y="1005226"/>
                  <a:pt x="853424" y="1009427"/>
                  <a:pt x="814411" y="1007391"/>
                </a:cubicBezTo>
                <a:cubicBezTo>
                  <a:pt x="765926" y="1022821"/>
                  <a:pt x="732885" y="1009859"/>
                  <a:pt x="688604" y="1015631"/>
                </a:cubicBezTo>
                <a:cubicBezTo>
                  <a:pt x="638045" y="1020877"/>
                  <a:pt x="677999" y="1011556"/>
                  <a:pt x="618171" y="1027260"/>
                </a:cubicBezTo>
                <a:cubicBezTo>
                  <a:pt x="609680" y="1023165"/>
                  <a:pt x="583253" y="1020277"/>
                  <a:pt x="570379" y="1023487"/>
                </a:cubicBezTo>
                <a:cubicBezTo>
                  <a:pt x="543992" y="1022523"/>
                  <a:pt x="505183" y="1001686"/>
                  <a:pt x="482519" y="1002108"/>
                </a:cubicBezTo>
                <a:cubicBezTo>
                  <a:pt x="464011" y="1002285"/>
                  <a:pt x="495211" y="1007995"/>
                  <a:pt x="475319" y="1009922"/>
                </a:cubicBezTo>
                <a:cubicBezTo>
                  <a:pt x="450818" y="1011135"/>
                  <a:pt x="454804" y="1022539"/>
                  <a:pt x="431104" y="1009317"/>
                </a:cubicBezTo>
                <a:cubicBezTo>
                  <a:pt x="406857" y="1014651"/>
                  <a:pt x="399686" y="1008456"/>
                  <a:pt x="363782" y="1007585"/>
                </a:cubicBezTo>
                <a:cubicBezTo>
                  <a:pt x="350440" y="1012231"/>
                  <a:pt x="338145" y="1011245"/>
                  <a:pt x="325533" y="1008502"/>
                </a:cubicBezTo>
                <a:cubicBezTo>
                  <a:pt x="291944" y="1011745"/>
                  <a:pt x="259251" y="1008497"/>
                  <a:pt x="220429" y="1008927"/>
                </a:cubicBezTo>
                <a:cubicBezTo>
                  <a:pt x="180594" y="1015852"/>
                  <a:pt x="156150" y="1007265"/>
                  <a:pt x="114676" y="1007765"/>
                </a:cubicBezTo>
                <a:cubicBezTo>
                  <a:pt x="85718" y="1006195"/>
                  <a:pt x="43316" y="1001491"/>
                  <a:pt x="13470" y="998544"/>
                </a:cubicBezTo>
                <a:lnTo>
                  <a:pt x="0" y="99735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1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1089</TotalTime>
  <Words>1102</Words>
  <Application>Microsoft Office PowerPoint</Application>
  <PresentationFormat>Widescreen</PresentationFormat>
  <Paragraphs>157</Paragraphs>
  <Slides>15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Human BBY Office</vt:lpstr>
      <vt:lpstr>Noto Sans Symbols</vt:lpstr>
      <vt:lpstr>Office Theme</vt:lpstr>
      <vt:lpstr>2023 Season</vt:lpstr>
      <vt:lpstr>Expenses</vt:lpstr>
      <vt:lpstr>Fundraisers</vt:lpstr>
      <vt:lpstr>Important Dates </vt:lpstr>
      <vt:lpstr>What We Need From YOU! </vt:lpstr>
      <vt:lpstr>Coaches - Introductions</vt:lpstr>
      <vt:lpstr>Equipment</vt:lpstr>
      <vt:lpstr>Items to take care of</vt:lpstr>
      <vt:lpstr>Practice? Are we talking about Practice?</vt:lpstr>
      <vt:lpstr>Sportsmanship / Philosophies</vt:lpstr>
      <vt:lpstr>Teams – Conference – Sections</vt:lpstr>
      <vt:lpstr>Game Schedule - Notes</vt:lpstr>
      <vt:lpstr>Playing Time</vt:lpstr>
      <vt:lpstr>Post Game</vt:lpstr>
      <vt:lpstr>Goals for the Season – 3rd Year of Varsity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2023 Season</dc:title>
  <dc:creator>Fenner, Crilissa</dc:creator>
  <cp:lastModifiedBy>Paul Newton</cp:lastModifiedBy>
  <cp:revision>3</cp:revision>
  <dcterms:created xsi:type="dcterms:W3CDTF">2020-03-01T20:16:11Z</dcterms:created>
  <dcterms:modified xsi:type="dcterms:W3CDTF">2023-03-16T00:15:21Z</dcterms:modified>
</cp:coreProperties>
</file>