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56" r:id="rId3"/>
    <p:sldId id="257" r:id="rId4"/>
    <p:sldId id="258" r:id="rId5"/>
    <p:sldId id="259" r:id="rId6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 autoAdjust="0"/>
    <p:restoredTop sz="94660" autoAdjust="0"/>
  </p:normalViewPr>
  <p:slideViewPr>
    <p:cSldViewPr>
      <p:cViewPr>
        <p:scale>
          <a:sx n="66" d="100"/>
          <a:sy n="66" d="100"/>
        </p:scale>
        <p:origin x="-1974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BE92456-628B-4DEA-AA4B-670FABD90C58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BA53FC-71C0-4FC7-8416-A64C6C0AE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6612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002743-83B3-4ECE-91F4-DD3F4B5BDD3F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4E794F-AF71-43B3-AB0C-F5D1F8332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7242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72C2BA-9083-4CED-9A90-B04265E0635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F6F05B-1624-413E-9A6A-1F2850942B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196D61-289E-4A4F-96AA-770F985B693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D5DFA2-13DE-4730-A233-CED20544819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744C9E-2E99-4139-9624-B08AF29EB4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B7ABF-6FCB-45D2-A0C5-4D6AC550D751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86078-80B0-4411-8336-AB22F2396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8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9C972-69F1-4C22-9B08-0CF60F5B2281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B6956-2834-45EE-8D27-DE666841A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8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218B9-CFC8-4E6B-823B-A84FBF240F50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C7FD6-E8E0-41F3-8B96-1B292F700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1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95B57-D4E3-4776-8ACB-FC1C68188755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3AF95-BB95-4CAB-BBBD-FBDCDE188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4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1271-DF7E-4789-A576-1B2F21405846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F27AA-FBAC-4054-916C-240976515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9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35A7E-728D-4486-B321-D81F60DA7E44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91B0C-7E1A-47F9-B6C0-8D648979A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249B9-A86C-4758-8EB8-BB8A61C27EA9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6CF4B-3D23-4B6C-9789-49B14F0D3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5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29C00-26E6-42F5-AD8C-131195378B26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AF136-D576-46A4-A9E7-A5CE626C1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9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74DEC-66D0-4CAF-96DF-16B2CB5F71B4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C94C1-AB2A-466B-9C60-EECA75672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5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FDE68-C7B0-4DA8-BC93-1C23732AD81F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172A2-FB0C-4B6E-A0E2-907F5F8C8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41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6C61D-2D75-461B-B7D2-A0AA07362E95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D583E-EE91-4EB3-8B96-D2DBF3813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9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0C2A32-7C3F-4381-A974-4AC80CBC18EF}" type="datetimeFigureOut">
              <a:rPr lang="en-US"/>
              <a:pPr>
                <a:defRPr/>
              </a:pPr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CCA4A4-A15E-4DBA-92B9-8393B13AC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hila CYO Belmont Plateau Overview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 smtClean="0">
                <a:solidFill>
                  <a:schemeClr val="bg1"/>
                </a:solidFill>
              </a:rPr>
              <a:t>Philadelphia CYO</a:t>
            </a:r>
            <a:br>
              <a:rPr lang="en-US" sz="1200" smtClean="0">
                <a:solidFill>
                  <a:schemeClr val="bg1"/>
                </a:solidFill>
              </a:rPr>
            </a:br>
            <a:r>
              <a:rPr lang="en-US" sz="1200" smtClean="0">
                <a:solidFill>
                  <a:schemeClr val="bg1"/>
                </a:solidFill>
              </a:rPr>
              <a:t>Belmont Plateau Overview</a:t>
            </a:r>
          </a:p>
        </p:txBody>
      </p:sp>
      <p:sp>
        <p:nvSpPr>
          <p:cNvPr id="7" name="Footer Placeholder 6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hila CYO Sub-Novice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ular Callout 9"/>
          <p:cNvSpPr/>
          <p:nvPr/>
        </p:nvSpPr>
        <p:spPr>
          <a:xfrm>
            <a:off x="381000" y="56626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3833813" y="7645400"/>
            <a:ext cx="762000" cy="407988"/>
          </a:xfrm>
          <a:prstGeom prst="wedgeRectCallout">
            <a:avLst>
              <a:gd name="adj1" fmla="val -121087"/>
              <a:gd name="adj2" fmla="val 102175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696913" y="7775575"/>
            <a:ext cx="762000" cy="407988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3" name="Rectangular Callout 12"/>
          <p:cNvSpPr/>
          <p:nvPr/>
        </p:nvSpPr>
        <p:spPr>
          <a:xfrm>
            <a:off x="2209800" y="7086600"/>
            <a:ext cx="762000" cy="407988"/>
          </a:xfrm>
          <a:prstGeom prst="wedgeRectCallout">
            <a:avLst>
              <a:gd name="adj1" fmla="val -10201"/>
              <a:gd name="adj2" fmla="val -135876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307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 smtClean="0">
                <a:solidFill>
                  <a:schemeClr val="bg1"/>
                </a:solidFill>
              </a:rPr>
              <a:t>Philadelphia CYO Sub-Novice Course Map </a:t>
            </a:r>
            <a:br>
              <a:rPr lang="en-US" sz="1200" smtClean="0">
                <a:solidFill>
                  <a:schemeClr val="bg1"/>
                </a:solidFill>
              </a:rPr>
            </a:br>
            <a:r>
              <a:rPr lang="en-US" sz="1200" smtClean="0">
                <a:solidFill>
                  <a:schemeClr val="bg1"/>
                </a:solidFill>
              </a:rPr>
              <a:t>2 km (~1.14 miles)</a:t>
            </a:r>
          </a:p>
        </p:txBody>
      </p:sp>
      <p:sp>
        <p:nvSpPr>
          <p:cNvPr id="15" name="Footer Placeholder 1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4191000" y="990600"/>
            <a:ext cx="2438400" cy="10699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 b="1"/>
              <a:t>Map has an error on the route and distance see yellow line for correction</a:t>
            </a:r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 flipV="1">
            <a:off x="2362200" y="6096000"/>
            <a:ext cx="6096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Arc 13"/>
          <p:cNvSpPr>
            <a:spLocks/>
          </p:cNvSpPr>
          <p:nvPr/>
        </p:nvSpPr>
        <p:spPr bwMode="auto">
          <a:xfrm rot="-1423224">
            <a:off x="3032125" y="5983288"/>
            <a:ext cx="403225" cy="276225"/>
          </a:xfrm>
          <a:custGeom>
            <a:avLst/>
            <a:gdLst>
              <a:gd name="T0" fmla="*/ 0 w 27605"/>
              <a:gd name="T1" fmla="*/ 5931 h 39632"/>
              <a:gd name="T2" fmla="*/ 261406 w 27605"/>
              <a:gd name="T3" fmla="*/ 276225 h 39632"/>
              <a:gd name="T4" fmla="*/ 87715 w 27605"/>
              <a:gd name="T5" fmla="*/ 150547 h 39632"/>
              <a:gd name="T6" fmla="*/ 0 60000 65536"/>
              <a:gd name="T7" fmla="*/ 0 60000 65536"/>
              <a:gd name="T8" fmla="*/ 0 60000 65536"/>
              <a:gd name="T9" fmla="*/ 0 w 27605"/>
              <a:gd name="T10" fmla="*/ 0 h 39632"/>
              <a:gd name="T11" fmla="*/ 27605 w 27605"/>
              <a:gd name="T12" fmla="*/ 39632 h 396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605" h="39632" fill="none" extrusionOk="0">
                <a:moveTo>
                  <a:pt x="0" y="851"/>
                </a:moveTo>
                <a:cubicBezTo>
                  <a:pt x="1951" y="286"/>
                  <a:pt x="3973" y="-1"/>
                  <a:pt x="6005" y="0"/>
                </a:cubicBezTo>
                <a:cubicBezTo>
                  <a:pt x="17934" y="0"/>
                  <a:pt x="27605" y="9670"/>
                  <a:pt x="27605" y="21600"/>
                </a:cubicBezTo>
                <a:cubicBezTo>
                  <a:pt x="27605" y="28860"/>
                  <a:pt x="23957" y="35635"/>
                  <a:pt x="17896" y="39632"/>
                </a:cubicBezTo>
              </a:path>
              <a:path w="27605" h="39632" stroke="0" extrusionOk="0">
                <a:moveTo>
                  <a:pt x="0" y="851"/>
                </a:moveTo>
                <a:cubicBezTo>
                  <a:pt x="1951" y="286"/>
                  <a:pt x="3973" y="-1"/>
                  <a:pt x="6005" y="0"/>
                </a:cubicBezTo>
                <a:cubicBezTo>
                  <a:pt x="17934" y="0"/>
                  <a:pt x="27605" y="9670"/>
                  <a:pt x="27605" y="21600"/>
                </a:cubicBezTo>
                <a:cubicBezTo>
                  <a:pt x="27605" y="28860"/>
                  <a:pt x="23957" y="35635"/>
                  <a:pt x="17896" y="39632"/>
                </a:cubicBezTo>
                <a:lnTo>
                  <a:pt x="6005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Line 14"/>
          <p:cNvSpPr>
            <a:spLocks noChangeShapeType="1"/>
          </p:cNvSpPr>
          <p:nvPr/>
        </p:nvSpPr>
        <p:spPr bwMode="auto">
          <a:xfrm flipV="1">
            <a:off x="3124200" y="6172200"/>
            <a:ext cx="228600" cy="457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Phila CYO Novice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ular Callout 10"/>
          <p:cNvSpPr/>
          <p:nvPr/>
        </p:nvSpPr>
        <p:spPr>
          <a:xfrm>
            <a:off x="381000" y="56626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3733800" y="7543800"/>
            <a:ext cx="762000" cy="407988"/>
          </a:xfrm>
          <a:prstGeom prst="wedgeRectCallout">
            <a:avLst>
              <a:gd name="adj1" fmla="val -121087"/>
              <a:gd name="adj2" fmla="val 102175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3" name="Rectangular Callout 12"/>
          <p:cNvSpPr/>
          <p:nvPr/>
        </p:nvSpPr>
        <p:spPr>
          <a:xfrm>
            <a:off x="709613" y="76692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410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 smtClean="0">
                <a:solidFill>
                  <a:schemeClr val="bg1"/>
                </a:solidFill>
              </a:rPr>
              <a:t>Philadelphia CYO Novice Course Map  </a:t>
            </a:r>
            <a:br>
              <a:rPr lang="en-US" sz="1200" smtClean="0">
                <a:solidFill>
                  <a:schemeClr val="bg1"/>
                </a:solidFill>
              </a:rPr>
            </a:br>
            <a:r>
              <a:rPr lang="en-US" sz="1200" smtClean="0">
                <a:solidFill>
                  <a:schemeClr val="bg1"/>
                </a:solidFill>
              </a:rPr>
              <a:t>3 km (~1.86 miles)</a:t>
            </a:r>
          </a:p>
        </p:txBody>
      </p:sp>
      <p:sp>
        <p:nvSpPr>
          <p:cNvPr id="17" name="Footer Placeholder 16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Phila CYO Minor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5867400" y="1817688"/>
            <a:ext cx="762000" cy="407987"/>
          </a:xfrm>
          <a:prstGeom prst="wedgeRectCallout">
            <a:avLst>
              <a:gd name="adj1" fmla="val -66403"/>
              <a:gd name="adj2" fmla="val -33854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038600" y="1219200"/>
            <a:ext cx="762000" cy="407988"/>
          </a:xfrm>
          <a:prstGeom prst="wedgeRectCallout">
            <a:avLst>
              <a:gd name="adj1" fmla="val -125644"/>
              <a:gd name="adj2" fmla="val -31020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5505450" y="304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299075" y="2590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4343400" y="4648200"/>
            <a:ext cx="762000" cy="407988"/>
          </a:xfrm>
          <a:prstGeom prst="wedgeRectCallout">
            <a:avLst>
              <a:gd name="adj1" fmla="val -75517"/>
              <a:gd name="adj2" fmla="val 7666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914400" y="3962400"/>
            <a:ext cx="762000" cy="407988"/>
          </a:xfrm>
          <a:prstGeom prst="wedgeRectCallout">
            <a:avLst>
              <a:gd name="adj1" fmla="val 166002"/>
              <a:gd name="adj2" fmla="val 139016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512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 smtClean="0">
                <a:solidFill>
                  <a:schemeClr val="bg1"/>
                </a:solidFill>
              </a:rPr>
              <a:t>Philadelphia CYO Minor Course Map  </a:t>
            </a:r>
            <a:br>
              <a:rPr lang="en-US" sz="1200" smtClean="0">
                <a:solidFill>
                  <a:schemeClr val="bg1"/>
                </a:solidFill>
              </a:rPr>
            </a:br>
            <a:r>
              <a:rPr lang="en-US" sz="1200" smtClean="0">
                <a:solidFill>
                  <a:schemeClr val="bg1"/>
                </a:solidFill>
              </a:rPr>
              <a:t>3 km (~1.86 miles)</a:t>
            </a:r>
          </a:p>
        </p:txBody>
      </p:sp>
      <p:sp>
        <p:nvSpPr>
          <p:cNvPr id="15" name="Footer Placeholder 1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Phila CYO Cadet Course Ma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5867400" y="1817688"/>
            <a:ext cx="762000" cy="407987"/>
          </a:xfrm>
          <a:prstGeom prst="wedgeRectCallout">
            <a:avLst>
              <a:gd name="adj1" fmla="val -66403"/>
              <a:gd name="adj2" fmla="val -33854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4038600" y="1219200"/>
            <a:ext cx="762000" cy="407988"/>
          </a:xfrm>
          <a:prstGeom prst="wedgeRectCallout">
            <a:avLst>
              <a:gd name="adj1" fmla="val -125644"/>
              <a:gd name="adj2" fmla="val -31020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5505450" y="304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299075" y="2590800"/>
            <a:ext cx="762000" cy="407988"/>
          </a:xfrm>
          <a:prstGeom prst="wedgeRectCallout">
            <a:avLst>
              <a:gd name="adj1" fmla="val -101340"/>
              <a:gd name="adj2" fmla="val -2251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4343400" y="4648200"/>
            <a:ext cx="762000" cy="407988"/>
          </a:xfrm>
          <a:prstGeom prst="wedgeRectCallout">
            <a:avLst>
              <a:gd name="adj1" fmla="val -75517"/>
              <a:gd name="adj2" fmla="val 76669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381000" y="56626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3733800" y="7543800"/>
            <a:ext cx="762000" cy="407988"/>
          </a:xfrm>
          <a:prstGeom prst="wedgeRectCallout">
            <a:avLst>
              <a:gd name="adj1" fmla="val -121087"/>
              <a:gd name="adj2" fmla="val 102175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13" name="Rectangular Callout 12"/>
          <p:cNvSpPr/>
          <p:nvPr/>
        </p:nvSpPr>
        <p:spPr>
          <a:xfrm>
            <a:off x="709613" y="7669213"/>
            <a:ext cx="762000" cy="407987"/>
          </a:xfrm>
          <a:prstGeom prst="wedgeRectCallout">
            <a:avLst>
              <a:gd name="adj1" fmla="val 102204"/>
              <a:gd name="adj2" fmla="val 79503"/>
            </a:avLst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Marshall Position</a:t>
            </a:r>
          </a:p>
        </p:txBody>
      </p:sp>
      <p:sp>
        <p:nvSpPr>
          <p:cNvPr id="615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743200" cy="838200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US" sz="1200" smtClean="0">
                <a:solidFill>
                  <a:schemeClr val="bg1"/>
                </a:solidFill>
              </a:rPr>
              <a:t>Philadelphia CYO Cadet Course Map </a:t>
            </a:r>
            <a:br>
              <a:rPr lang="en-US" sz="1200" smtClean="0">
                <a:solidFill>
                  <a:schemeClr val="bg1"/>
                </a:solidFill>
              </a:rPr>
            </a:br>
            <a:r>
              <a:rPr lang="en-US" sz="1200" smtClean="0">
                <a:solidFill>
                  <a:schemeClr val="bg1"/>
                </a:solidFill>
              </a:rPr>
              <a:t>4 km (~2.46 miles)</a:t>
            </a:r>
          </a:p>
        </p:txBody>
      </p:sp>
      <p:sp>
        <p:nvSpPr>
          <p:cNvPr id="15" name="Footer Placeholder 1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83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Philadelphia CYO Belmont Plateau Overview</vt:lpstr>
      <vt:lpstr>Philadelphia CYO Sub-Novice Course Map  2 km (~1.14 miles)</vt:lpstr>
      <vt:lpstr>Philadelphia CYO Novice Course Map   3 km (~1.86 miles)</vt:lpstr>
      <vt:lpstr>Philadelphia CYO Minor Course Map   3 km (~1.86 miles)</vt:lpstr>
      <vt:lpstr>Philadelphia CYO Cadet Course Map  4 km (~2.46 miles)</vt:lpstr>
    </vt:vector>
  </TitlesOfParts>
  <Company>Lockheed Martin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Philadelphia CYO Belmont Plateau Overview</dc:title>
  <dc:creator>Monahan, Tim</dc:creator>
  <cp:keywords>cross country, course, map, Belmont Plateau, Philadelphia CYO, XC</cp:keywords>
  <cp:lastModifiedBy>Terry</cp:lastModifiedBy>
  <cp:revision>7</cp:revision>
  <dcterms:created xsi:type="dcterms:W3CDTF">2010-09-08T15:54:48Z</dcterms:created>
  <dcterms:modified xsi:type="dcterms:W3CDTF">2011-09-21T19:14:21Z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ACCT04\jhrito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lpwstr>-1</vt:lpwstr>
  </property>
  <property fmtid="{D5CDD505-2E9C-101B-9397-08002B2CF9AE}" pid="8" name="Allow Footer Overwrite">
    <vt:lpwstr>-1</vt:lpwstr>
  </property>
  <property fmtid="{D5CDD505-2E9C-101B-9397-08002B2CF9AE}" pid="9" name="Multiple Selected">
    <vt:lpwstr>-1</vt:lpwstr>
  </property>
  <property fmtid="{D5CDD505-2E9C-101B-9397-08002B2CF9AE}" pid="10" name="SIPHeaderWording">
    <vt:lpwstr/>
  </property>
  <property fmtid="{D5CDD505-2E9C-101B-9397-08002B2CF9AE}" pid="11" name="SIPLevel">
    <vt:lpwstr>0</vt:lpwstr>
  </property>
</Properties>
</file>