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7" r:id="rId3"/>
    <p:sldId id="267" r:id="rId4"/>
    <p:sldId id="268" r:id="rId5"/>
    <p:sldId id="280" r:id="rId6"/>
    <p:sldId id="281" r:id="rId7"/>
    <p:sldId id="258" r:id="rId8"/>
    <p:sldId id="269" r:id="rId9"/>
    <p:sldId id="279" r:id="rId10"/>
    <p:sldId id="259" r:id="rId11"/>
    <p:sldId id="274" r:id="rId12"/>
    <p:sldId id="260" r:id="rId13"/>
    <p:sldId id="282" r:id="rId14"/>
    <p:sldId id="283" r:id="rId15"/>
    <p:sldId id="285" r:id="rId16"/>
    <p:sldId id="271" r:id="rId17"/>
    <p:sldId id="27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1D1709-BAB9-4C18-AC3E-7B7FCA55C74A}" v="43" dt="2021-07-16T20:02:23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3" autoAdjust="0"/>
    <p:restoredTop sz="94660"/>
  </p:normalViewPr>
  <p:slideViewPr>
    <p:cSldViewPr snapToGrid="0">
      <p:cViewPr>
        <p:scale>
          <a:sx n="87" d="100"/>
          <a:sy n="87" d="100"/>
        </p:scale>
        <p:origin x="69" y="2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anfilippo" userId="368d9d2caf667b05" providerId="LiveId" clId="{701D1709-BAB9-4C18-AC3E-7B7FCA55C74A}"/>
    <pc:docChg chg="undo redo custSel delSld modSld">
      <pc:chgData name="Daniel Sanfilippo" userId="368d9d2caf667b05" providerId="LiveId" clId="{701D1709-BAB9-4C18-AC3E-7B7FCA55C74A}" dt="2021-07-16T20:16:32.215" v="2393" actId="20577"/>
      <pc:docMkLst>
        <pc:docMk/>
      </pc:docMkLst>
      <pc:sldChg chg="addSp delSp modSp mod">
        <pc:chgData name="Daniel Sanfilippo" userId="368d9d2caf667b05" providerId="LiveId" clId="{701D1709-BAB9-4C18-AC3E-7B7FCA55C74A}" dt="2021-07-16T20:11:34.586" v="2384" actId="1076"/>
        <pc:sldMkLst>
          <pc:docMk/>
          <pc:sldMk cId="3466856775" sldId="256"/>
        </pc:sldMkLst>
        <pc:spChg chg="mod">
          <ac:chgData name="Daniel Sanfilippo" userId="368d9d2caf667b05" providerId="LiveId" clId="{701D1709-BAB9-4C18-AC3E-7B7FCA55C74A}" dt="2021-07-16T20:11:34.586" v="2384" actId="1076"/>
          <ac:spMkLst>
            <pc:docMk/>
            <pc:sldMk cId="3466856775" sldId="256"/>
            <ac:spMk id="3" creationId="{00000000-0000-0000-0000-000000000000}"/>
          </ac:spMkLst>
        </pc:spChg>
        <pc:picChg chg="del mod">
          <ac:chgData name="Daniel Sanfilippo" userId="368d9d2caf667b05" providerId="LiveId" clId="{701D1709-BAB9-4C18-AC3E-7B7FCA55C74A}" dt="2021-07-16T20:11:22.378" v="2382" actId="478"/>
          <ac:picMkLst>
            <pc:docMk/>
            <pc:sldMk cId="3466856775" sldId="256"/>
            <ac:picMk id="2" creationId="{00000000-0000-0000-0000-000000000000}"/>
          </ac:picMkLst>
        </pc:picChg>
        <pc:picChg chg="add del mod">
          <ac:chgData name="Daniel Sanfilippo" userId="368d9d2caf667b05" providerId="LiveId" clId="{701D1709-BAB9-4C18-AC3E-7B7FCA55C74A}" dt="2021-07-16T20:11:28.713" v="2383" actId="1076"/>
          <ac:picMkLst>
            <pc:docMk/>
            <pc:sldMk cId="3466856775" sldId="256"/>
            <ac:picMk id="5" creationId="{7070DD72-61AC-4494-AA3E-4E628FA6F462}"/>
          </ac:picMkLst>
        </pc:picChg>
        <pc:picChg chg="add del">
          <ac:chgData name="Daniel Sanfilippo" userId="368d9d2caf667b05" providerId="LiveId" clId="{701D1709-BAB9-4C18-AC3E-7B7FCA55C74A}" dt="2021-07-14T21:23:21.418" v="154" actId="21"/>
          <ac:picMkLst>
            <pc:docMk/>
            <pc:sldMk cId="3466856775" sldId="256"/>
            <ac:picMk id="6" creationId="{979888D1-1B8F-4381-84BC-7D879D2DD2DB}"/>
          </ac:picMkLst>
        </pc:picChg>
      </pc:sldChg>
      <pc:sldChg chg="addSp delSp modSp mod">
        <pc:chgData name="Daniel Sanfilippo" userId="368d9d2caf667b05" providerId="LiveId" clId="{701D1709-BAB9-4C18-AC3E-7B7FCA55C74A}" dt="2021-07-16T20:05:34.208" v="2307" actId="1076"/>
        <pc:sldMkLst>
          <pc:docMk/>
          <pc:sldMk cId="3371180663" sldId="258"/>
        </pc:sldMkLst>
        <pc:spChg chg="mod">
          <ac:chgData name="Daniel Sanfilippo" userId="368d9d2caf667b05" providerId="LiveId" clId="{701D1709-BAB9-4C18-AC3E-7B7FCA55C74A}" dt="2021-07-16T20:05:34.208" v="2307" actId="1076"/>
          <ac:spMkLst>
            <pc:docMk/>
            <pc:sldMk cId="3371180663" sldId="258"/>
            <ac:spMk id="3" creationId="{00000000-0000-0000-0000-000000000000}"/>
          </ac:spMkLst>
        </pc:spChg>
        <pc:spChg chg="mod">
          <ac:chgData name="Daniel Sanfilippo" userId="368d9d2caf667b05" providerId="LiveId" clId="{701D1709-BAB9-4C18-AC3E-7B7FCA55C74A}" dt="2021-07-16T15:21:15.267" v="1753" actId="1076"/>
          <ac:spMkLst>
            <pc:docMk/>
            <pc:sldMk cId="3371180663" sldId="258"/>
            <ac:spMk id="4" creationId="{00000000-0000-0000-0000-000000000000}"/>
          </ac:spMkLst>
        </pc:spChg>
        <pc:picChg chg="del mod">
          <ac:chgData name="Daniel Sanfilippo" userId="368d9d2caf667b05" providerId="LiveId" clId="{701D1709-BAB9-4C18-AC3E-7B7FCA55C74A}" dt="2021-07-15T20:45:44.612" v="1416" actId="478"/>
          <ac:picMkLst>
            <pc:docMk/>
            <pc:sldMk cId="3371180663" sldId="258"/>
            <ac:picMk id="7" creationId="{D3E63140-528E-4D9D-A3DC-FA19A43FC177}"/>
          </ac:picMkLst>
        </pc:picChg>
        <pc:picChg chg="add mod">
          <ac:chgData name="Daniel Sanfilippo" userId="368d9d2caf667b05" providerId="LiveId" clId="{701D1709-BAB9-4C18-AC3E-7B7FCA55C74A}" dt="2021-07-15T20:45:45.836" v="1417"/>
          <ac:picMkLst>
            <pc:docMk/>
            <pc:sldMk cId="3371180663" sldId="258"/>
            <ac:picMk id="8" creationId="{1D4DED1E-AF9F-41AD-8A2D-99F3926EA542}"/>
          </ac:picMkLst>
        </pc:picChg>
        <pc:picChg chg="del">
          <ac:chgData name="Daniel Sanfilippo" userId="368d9d2caf667b05" providerId="LiveId" clId="{701D1709-BAB9-4C18-AC3E-7B7FCA55C74A}" dt="2021-07-16T15:21:01.778" v="1751" actId="478"/>
          <ac:picMkLst>
            <pc:docMk/>
            <pc:sldMk cId="3371180663" sldId="258"/>
            <ac:picMk id="1026" creationId="{613C00CF-7F5E-4367-B3B4-C637EA0F50F3}"/>
          </ac:picMkLst>
        </pc:picChg>
      </pc:sldChg>
      <pc:sldChg chg="addSp delSp modSp mod">
        <pc:chgData name="Daniel Sanfilippo" userId="368d9d2caf667b05" providerId="LiveId" clId="{701D1709-BAB9-4C18-AC3E-7B7FCA55C74A}" dt="2021-07-16T20:07:35.199" v="2309" actId="1076"/>
        <pc:sldMkLst>
          <pc:docMk/>
          <pc:sldMk cId="3438907435" sldId="259"/>
        </pc:sldMkLst>
        <pc:spChg chg="mod">
          <ac:chgData name="Daniel Sanfilippo" userId="368d9d2caf667b05" providerId="LiveId" clId="{701D1709-BAB9-4C18-AC3E-7B7FCA55C74A}" dt="2021-07-16T20:07:35.199" v="2309" actId="1076"/>
          <ac:spMkLst>
            <pc:docMk/>
            <pc:sldMk cId="3438907435" sldId="259"/>
            <ac:spMk id="2" creationId="{00000000-0000-0000-0000-000000000000}"/>
          </ac:spMkLst>
        </pc:spChg>
        <pc:spChg chg="mod">
          <ac:chgData name="Daniel Sanfilippo" userId="368d9d2caf667b05" providerId="LiveId" clId="{701D1709-BAB9-4C18-AC3E-7B7FCA55C74A}" dt="2021-07-16T15:21:53.915" v="1757" actId="1076"/>
          <ac:spMkLst>
            <pc:docMk/>
            <pc:sldMk cId="3438907435" sldId="259"/>
            <ac:spMk id="13" creationId="{00000000-0000-0000-0000-000000000000}"/>
          </ac:spMkLst>
        </pc:spChg>
        <pc:picChg chg="del mod">
          <ac:chgData name="Daniel Sanfilippo" userId="368d9d2caf667b05" providerId="LiveId" clId="{701D1709-BAB9-4C18-AC3E-7B7FCA55C74A}" dt="2021-07-15T20:51:47.510" v="1438" actId="478"/>
          <ac:picMkLst>
            <pc:docMk/>
            <pc:sldMk cId="3438907435" sldId="259"/>
            <ac:picMk id="7" creationId="{B972E422-5659-463F-84AC-0C4B2FECC1C1}"/>
          </ac:picMkLst>
        </pc:picChg>
        <pc:picChg chg="add mod">
          <ac:chgData name="Daniel Sanfilippo" userId="368d9d2caf667b05" providerId="LiveId" clId="{701D1709-BAB9-4C18-AC3E-7B7FCA55C74A}" dt="2021-07-15T20:51:48.425" v="1439"/>
          <ac:picMkLst>
            <pc:docMk/>
            <pc:sldMk cId="3438907435" sldId="259"/>
            <ac:picMk id="8" creationId="{B765CDF7-C8AA-47FE-BE24-A9023AB0EF65}"/>
          </ac:picMkLst>
        </pc:picChg>
        <pc:picChg chg="del">
          <ac:chgData name="Daniel Sanfilippo" userId="368d9d2caf667b05" providerId="LiveId" clId="{701D1709-BAB9-4C18-AC3E-7B7FCA55C74A}" dt="2021-07-16T15:21:30.421" v="1755" actId="478"/>
          <ac:picMkLst>
            <pc:docMk/>
            <pc:sldMk cId="3438907435" sldId="259"/>
            <ac:picMk id="2050" creationId="{F07E94B3-F383-4CAC-9828-DD20AB1AC16C}"/>
          </ac:picMkLst>
        </pc:picChg>
      </pc:sldChg>
      <pc:sldChg chg="addSp delSp modSp mod">
        <pc:chgData name="Daniel Sanfilippo" userId="368d9d2caf667b05" providerId="LiveId" clId="{701D1709-BAB9-4C18-AC3E-7B7FCA55C74A}" dt="2021-07-16T20:02:23.459" v="2305" actId="1076"/>
        <pc:sldMkLst>
          <pc:docMk/>
          <pc:sldMk cId="3841116281" sldId="260"/>
        </pc:sldMkLst>
        <pc:spChg chg="mod">
          <ac:chgData name="Daniel Sanfilippo" userId="368d9d2caf667b05" providerId="LiveId" clId="{701D1709-BAB9-4C18-AC3E-7B7FCA55C74A}" dt="2021-07-16T20:02:20.277" v="2304" actId="1076"/>
          <ac:spMkLst>
            <pc:docMk/>
            <pc:sldMk cId="3841116281" sldId="260"/>
            <ac:spMk id="6" creationId="{00000000-0000-0000-0000-000000000000}"/>
          </ac:spMkLst>
        </pc:spChg>
        <pc:picChg chg="del mod">
          <ac:chgData name="Daniel Sanfilippo" userId="368d9d2caf667b05" providerId="LiveId" clId="{701D1709-BAB9-4C18-AC3E-7B7FCA55C74A}" dt="2021-07-15T20:52:41.077" v="1445" actId="478"/>
          <ac:picMkLst>
            <pc:docMk/>
            <pc:sldMk cId="3841116281" sldId="260"/>
            <ac:picMk id="5" creationId="{B4658A38-0ABB-4B1E-9329-8FFB3A328540}"/>
          </ac:picMkLst>
        </pc:picChg>
        <pc:picChg chg="add mod">
          <ac:chgData name="Daniel Sanfilippo" userId="368d9d2caf667b05" providerId="LiveId" clId="{701D1709-BAB9-4C18-AC3E-7B7FCA55C74A}" dt="2021-07-15T20:52:41.755" v="1446"/>
          <ac:picMkLst>
            <pc:docMk/>
            <pc:sldMk cId="3841116281" sldId="260"/>
            <ac:picMk id="7" creationId="{5096BC91-2085-459B-90C9-1DB40369FF52}"/>
          </ac:picMkLst>
        </pc:picChg>
        <pc:picChg chg="del">
          <ac:chgData name="Daniel Sanfilippo" userId="368d9d2caf667b05" providerId="LiveId" clId="{701D1709-BAB9-4C18-AC3E-7B7FCA55C74A}" dt="2021-07-16T15:22:00.395" v="1758" actId="478"/>
          <ac:picMkLst>
            <pc:docMk/>
            <pc:sldMk cId="3841116281" sldId="260"/>
            <ac:picMk id="8" creationId="{C73B4955-D452-45F7-8CD1-243408E13919}"/>
          </ac:picMkLst>
        </pc:picChg>
        <pc:picChg chg="add mod">
          <ac:chgData name="Daniel Sanfilippo" userId="368d9d2caf667b05" providerId="LiveId" clId="{701D1709-BAB9-4C18-AC3E-7B7FCA55C74A}" dt="2021-07-16T20:02:23.459" v="2305" actId="1076"/>
          <ac:picMkLst>
            <pc:docMk/>
            <pc:sldMk cId="3841116281" sldId="260"/>
            <ac:picMk id="1026" creationId="{39D714F6-6CA0-4D96-B153-588868FBD59F}"/>
          </ac:picMkLst>
        </pc:picChg>
      </pc:sldChg>
      <pc:sldChg chg="del">
        <pc:chgData name="Daniel Sanfilippo" userId="368d9d2caf667b05" providerId="LiveId" clId="{701D1709-BAB9-4C18-AC3E-7B7FCA55C74A}" dt="2021-07-15T20:54:04.484" v="1447" actId="2696"/>
        <pc:sldMkLst>
          <pc:docMk/>
          <pc:sldMk cId="3909393831" sldId="262"/>
        </pc:sldMkLst>
      </pc:sldChg>
      <pc:sldChg chg="addSp delSp modSp mod">
        <pc:chgData name="Daniel Sanfilippo" userId="368d9d2caf667b05" providerId="LiveId" clId="{701D1709-BAB9-4C18-AC3E-7B7FCA55C74A}" dt="2021-07-16T18:09:41.112" v="2149" actId="14100"/>
        <pc:sldMkLst>
          <pc:docMk/>
          <pc:sldMk cId="3521844609" sldId="267"/>
        </pc:sldMkLst>
        <pc:spChg chg="del mod">
          <ac:chgData name="Daniel Sanfilippo" userId="368d9d2caf667b05" providerId="LiveId" clId="{701D1709-BAB9-4C18-AC3E-7B7FCA55C74A}" dt="2021-07-14T22:04:03.224" v="916"/>
          <ac:spMkLst>
            <pc:docMk/>
            <pc:sldMk cId="3521844609" sldId="267"/>
            <ac:spMk id="2" creationId="{9AC02F35-C6C1-4345-9E10-F155D5EA153F}"/>
          </ac:spMkLst>
        </pc:spChg>
        <pc:spChg chg="del mod">
          <ac:chgData name="Daniel Sanfilippo" userId="368d9d2caf667b05" providerId="LiveId" clId="{701D1709-BAB9-4C18-AC3E-7B7FCA55C74A}" dt="2021-07-14T22:04:03.225" v="918"/>
          <ac:spMkLst>
            <pc:docMk/>
            <pc:sldMk cId="3521844609" sldId="267"/>
            <ac:spMk id="3" creationId="{61514580-ED92-45C8-8E9B-537E93059826}"/>
          </ac:spMkLst>
        </pc:spChg>
        <pc:spChg chg="add mod">
          <ac:chgData name="Daniel Sanfilippo" userId="368d9d2caf667b05" providerId="LiveId" clId="{701D1709-BAB9-4C18-AC3E-7B7FCA55C74A}" dt="2021-07-16T17:47:44.388" v="2147" actId="1076"/>
          <ac:spMkLst>
            <pc:docMk/>
            <pc:sldMk cId="3521844609" sldId="267"/>
            <ac:spMk id="4" creationId="{B269FC3A-5E44-438D-AFEF-7517DEC043B0}"/>
          </ac:spMkLst>
        </pc:spChg>
        <pc:spChg chg="add mod">
          <ac:chgData name="Daniel Sanfilippo" userId="368d9d2caf667b05" providerId="LiveId" clId="{701D1709-BAB9-4C18-AC3E-7B7FCA55C74A}" dt="2021-07-16T17:47:53.454" v="2148" actId="1076"/>
          <ac:spMkLst>
            <pc:docMk/>
            <pc:sldMk cId="3521844609" sldId="267"/>
            <ac:spMk id="5" creationId="{319D7897-0B86-4F4A-AF49-5BDFDE346EF7}"/>
          </ac:spMkLst>
        </pc:spChg>
        <pc:spChg chg="del mod">
          <ac:chgData name="Daniel Sanfilippo" userId="368d9d2caf667b05" providerId="LiveId" clId="{701D1709-BAB9-4C18-AC3E-7B7FCA55C74A}" dt="2021-07-14T22:04:10.344" v="945"/>
          <ac:spMkLst>
            <pc:docMk/>
            <pc:sldMk cId="3521844609" sldId="267"/>
            <ac:spMk id="6" creationId="{3AD47F95-273D-441B-B383-DC4F5AF2C8B3}"/>
          </ac:spMkLst>
        </pc:spChg>
        <pc:spChg chg="del mod">
          <ac:chgData name="Daniel Sanfilippo" userId="368d9d2caf667b05" providerId="LiveId" clId="{701D1709-BAB9-4C18-AC3E-7B7FCA55C74A}" dt="2021-07-14T22:04:15.326" v="969"/>
          <ac:spMkLst>
            <pc:docMk/>
            <pc:sldMk cId="3521844609" sldId="267"/>
            <ac:spMk id="11" creationId="{88BBCF87-8B41-47E5-B24A-ED569DF4A12B}"/>
          </ac:spMkLst>
        </pc:spChg>
        <pc:spChg chg="del mod">
          <ac:chgData name="Daniel Sanfilippo" userId="368d9d2caf667b05" providerId="LiveId" clId="{701D1709-BAB9-4C18-AC3E-7B7FCA55C74A}" dt="2021-07-14T22:04:21.140" v="989"/>
          <ac:spMkLst>
            <pc:docMk/>
            <pc:sldMk cId="3521844609" sldId="267"/>
            <ac:spMk id="12" creationId="{6F54EDF8-1038-4828-AAE5-CD01F5A5312A}"/>
          </ac:spMkLst>
        </pc:spChg>
        <pc:spChg chg="mod">
          <ac:chgData name="Daniel Sanfilippo" userId="368d9d2caf667b05" providerId="LiveId" clId="{701D1709-BAB9-4C18-AC3E-7B7FCA55C74A}" dt="2021-07-16T18:09:41.112" v="2149" actId="14100"/>
          <ac:spMkLst>
            <pc:docMk/>
            <pc:sldMk cId="3521844609" sldId="267"/>
            <ac:spMk id="13" creationId="{00000000-0000-0000-0000-000000000000}"/>
          </ac:spMkLst>
        </pc:spChg>
        <pc:spChg chg="del mod">
          <ac:chgData name="Daniel Sanfilippo" userId="368d9d2caf667b05" providerId="LiveId" clId="{701D1709-BAB9-4C18-AC3E-7B7FCA55C74A}" dt="2021-07-14T22:04:25.747" v="1005"/>
          <ac:spMkLst>
            <pc:docMk/>
            <pc:sldMk cId="3521844609" sldId="267"/>
            <ac:spMk id="14" creationId="{BCD6B0D1-EC8B-4C72-AAFD-0DC398D7059C}"/>
          </ac:spMkLst>
        </pc:spChg>
        <pc:picChg chg="add mod">
          <ac:chgData name="Daniel Sanfilippo" userId="368d9d2caf667b05" providerId="LiveId" clId="{701D1709-BAB9-4C18-AC3E-7B7FCA55C74A}" dt="2021-07-16T17:47:36.983" v="2146" actId="1076"/>
          <ac:picMkLst>
            <pc:docMk/>
            <pc:sldMk cId="3521844609" sldId="267"/>
            <ac:picMk id="3" creationId="{AC7766CE-3DC6-4AC2-B7CE-AD25A8F69208}"/>
          </ac:picMkLst>
        </pc:picChg>
        <pc:picChg chg="del mod">
          <ac:chgData name="Daniel Sanfilippo" userId="368d9d2caf667b05" providerId="LiveId" clId="{701D1709-BAB9-4C18-AC3E-7B7FCA55C74A}" dt="2021-07-15T20:41:51.441" v="1404" actId="478"/>
          <ac:picMkLst>
            <pc:docMk/>
            <pc:sldMk cId="3521844609" sldId="267"/>
            <ac:picMk id="4" creationId="{06B44183-3BD3-471B-9DC9-1ED8D2BAB335}"/>
          </ac:picMkLst>
        </pc:picChg>
        <pc:picChg chg="add mod">
          <ac:chgData name="Daniel Sanfilippo" userId="368d9d2caf667b05" providerId="LiveId" clId="{701D1709-BAB9-4C18-AC3E-7B7FCA55C74A}" dt="2021-07-15T20:41:54.625" v="1405"/>
          <ac:picMkLst>
            <pc:docMk/>
            <pc:sldMk cId="3521844609" sldId="267"/>
            <ac:picMk id="6" creationId="{4C87B735-73EE-4AC4-98E0-F6B3A8EA9163}"/>
          </ac:picMkLst>
        </pc:picChg>
        <pc:picChg chg="del">
          <ac:chgData name="Daniel Sanfilippo" userId="368d9d2caf667b05" providerId="LiveId" clId="{701D1709-BAB9-4C18-AC3E-7B7FCA55C74A}" dt="2021-07-14T22:00:22.675" v="413" actId="21"/>
          <ac:picMkLst>
            <pc:docMk/>
            <pc:sldMk cId="3521844609" sldId="267"/>
            <ac:picMk id="7" creationId="{0C4FAE5E-8575-4E18-917B-AAB8803EE775}"/>
          </ac:picMkLst>
        </pc:picChg>
        <pc:cxnChg chg="del">
          <ac:chgData name="Daniel Sanfilippo" userId="368d9d2caf667b05" providerId="LiveId" clId="{701D1709-BAB9-4C18-AC3E-7B7FCA55C74A}" dt="2021-07-14T22:04:05.280" v="919" actId="478"/>
          <ac:cxnSpMkLst>
            <pc:docMk/>
            <pc:sldMk cId="3521844609" sldId="267"/>
            <ac:cxnSpMk id="9" creationId="{AC21F51A-CF23-46BE-85B9-01F96AC1DECE}"/>
          </ac:cxnSpMkLst>
        </pc:cxnChg>
      </pc:sldChg>
      <pc:sldChg chg="addSp delSp modSp mod">
        <pc:chgData name="Daniel Sanfilippo" userId="368d9d2caf667b05" providerId="LiveId" clId="{701D1709-BAB9-4C18-AC3E-7B7FCA55C74A}" dt="2021-07-16T19:48:38.361" v="2294" actId="1076"/>
        <pc:sldMkLst>
          <pc:docMk/>
          <pc:sldMk cId="2310051328" sldId="268"/>
        </pc:sldMkLst>
        <pc:spChg chg="mod">
          <ac:chgData name="Daniel Sanfilippo" userId="368d9d2caf667b05" providerId="LiveId" clId="{701D1709-BAB9-4C18-AC3E-7B7FCA55C74A}" dt="2021-07-16T19:48:38.361" v="2294" actId="1076"/>
          <ac:spMkLst>
            <pc:docMk/>
            <pc:sldMk cId="2310051328" sldId="268"/>
            <ac:spMk id="2" creationId="{00000000-0000-0000-0000-000000000000}"/>
          </ac:spMkLst>
        </pc:spChg>
        <pc:spChg chg="del mod">
          <ac:chgData name="Daniel Sanfilippo" userId="368d9d2caf667b05" providerId="LiveId" clId="{701D1709-BAB9-4C18-AC3E-7B7FCA55C74A}" dt="2021-07-14T22:00:54.545" v="432"/>
          <ac:spMkLst>
            <pc:docMk/>
            <pc:sldMk cId="2310051328" sldId="268"/>
            <ac:spMk id="11" creationId="{B4DC65DB-A4FF-458C-B5D0-73C53D5483AB}"/>
          </ac:spMkLst>
        </pc:spChg>
        <pc:spChg chg="mod">
          <ac:chgData name="Daniel Sanfilippo" userId="368d9d2caf667b05" providerId="LiveId" clId="{701D1709-BAB9-4C18-AC3E-7B7FCA55C74A}" dt="2021-07-14T22:01:37.849" v="659" actId="20577"/>
          <ac:spMkLst>
            <pc:docMk/>
            <pc:sldMk cId="2310051328" sldId="268"/>
            <ac:spMk id="16" creationId="{00000000-0000-0000-0000-000000000000}"/>
          </ac:spMkLst>
        </pc:spChg>
        <pc:picChg chg="add mod">
          <ac:chgData name="Daniel Sanfilippo" userId="368d9d2caf667b05" providerId="LiveId" clId="{701D1709-BAB9-4C18-AC3E-7B7FCA55C74A}" dt="2021-07-16T19:48:27.215" v="2293" actId="1076"/>
          <ac:picMkLst>
            <pc:docMk/>
            <pc:sldMk cId="2310051328" sldId="268"/>
            <ac:picMk id="4" creationId="{D9ED6A84-5E20-4768-B814-8F58537B3AF3}"/>
          </ac:picMkLst>
        </pc:picChg>
        <pc:picChg chg="del mod">
          <ac:chgData name="Daniel Sanfilippo" userId="368d9d2caf667b05" providerId="LiveId" clId="{701D1709-BAB9-4C18-AC3E-7B7FCA55C74A}" dt="2021-07-15T20:43:32.541" v="1407" actId="478"/>
          <ac:picMkLst>
            <pc:docMk/>
            <pc:sldMk cId="2310051328" sldId="268"/>
            <ac:picMk id="6" creationId="{87B51DFF-99BF-4773-B9AA-413C682F3A86}"/>
          </ac:picMkLst>
        </pc:picChg>
        <pc:picChg chg="add mod">
          <ac:chgData name="Daniel Sanfilippo" userId="368d9d2caf667b05" providerId="LiveId" clId="{701D1709-BAB9-4C18-AC3E-7B7FCA55C74A}" dt="2021-07-15T20:43:35.178" v="1408"/>
          <ac:picMkLst>
            <pc:docMk/>
            <pc:sldMk cId="2310051328" sldId="268"/>
            <ac:picMk id="7" creationId="{A8920BF7-1818-48C5-8274-B514F8EF79AD}"/>
          </ac:picMkLst>
        </pc:picChg>
        <pc:picChg chg="del mod">
          <ac:chgData name="Daniel Sanfilippo" userId="368d9d2caf667b05" providerId="LiveId" clId="{701D1709-BAB9-4C18-AC3E-7B7FCA55C74A}" dt="2021-07-14T22:00:44.847" v="415" actId="21"/>
          <ac:picMkLst>
            <pc:docMk/>
            <pc:sldMk cId="2310051328" sldId="268"/>
            <ac:picMk id="10" creationId="{D968463F-0EE4-43CA-8994-833EE0323A64}"/>
          </ac:picMkLst>
        </pc:picChg>
      </pc:sldChg>
      <pc:sldChg chg="addSp delSp modSp mod">
        <pc:chgData name="Daniel Sanfilippo" userId="368d9d2caf667b05" providerId="LiveId" clId="{701D1709-BAB9-4C18-AC3E-7B7FCA55C74A}" dt="2021-07-15T20:50:55.169" v="1433" actId="1076"/>
        <pc:sldMkLst>
          <pc:docMk/>
          <pc:sldMk cId="1400002944" sldId="269"/>
        </pc:sldMkLst>
        <pc:spChg chg="mod">
          <ac:chgData name="Daniel Sanfilippo" userId="368d9d2caf667b05" providerId="LiveId" clId="{701D1709-BAB9-4C18-AC3E-7B7FCA55C74A}" dt="2021-07-15T20:50:43.587" v="1429" actId="20577"/>
          <ac:spMkLst>
            <pc:docMk/>
            <pc:sldMk cId="1400002944" sldId="269"/>
            <ac:spMk id="10" creationId="{00000000-0000-0000-0000-000000000000}"/>
          </ac:spMkLst>
        </pc:spChg>
        <pc:spChg chg="mod">
          <ac:chgData name="Daniel Sanfilippo" userId="368d9d2caf667b05" providerId="LiveId" clId="{701D1709-BAB9-4C18-AC3E-7B7FCA55C74A}" dt="2021-07-15T20:50:55.169" v="1433" actId="1076"/>
          <ac:spMkLst>
            <pc:docMk/>
            <pc:sldMk cId="1400002944" sldId="269"/>
            <ac:spMk id="16" creationId="{00000000-0000-0000-0000-000000000000}"/>
          </ac:spMkLst>
        </pc:spChg>
        <pc:picChg chg="del mod">
          <ac:chgData name="Daniel Sanfilippo" userId="368d9d2caf667b05" providerId="LiveId" clId="{701D1709-BAB9-4C18-AC3E-7B7FCA55C74A}" dt="2021-07-15T20:50:52.012" v="1431" actId="478"/>
          <ac:picMkLst>
            <pc:docMk/>
            <pc:sldMk cId="1400002944" sldId="269"/>
            <ac:picMk id="7" creationId="{28685F62-F50F-4492-ACD6-4B8D1A1CEF8D}"/>
          </ac:picMkLst>
        </pc:picChg>
        <pc:picChg chg="add mod">
          <ac:chgData name="Daniel Sanfilippo" userId="368d9d2caf667b05" providerId="LiveId" clId="{701D1709-BAB9-4C18-AC3E-7B7FCA55C74A}" dt="2021-07-15T20:50:53.523" v="1432"/>
          <ac:picMkLst>
            <pc:docMk/>
            <pc:sldMk cId="1400002944" sldId="269"/>
            <ac:picMk id="9" creationId="{04234B8A-1362-4FF3-A124-B1AF1267188A}"/>
          </ac:picMkLst>
        </pc:picChg>
      </pc:sldChg>
      <pc:sldChg chg="del">
        <pc:chgData name="Daniel Sanfilippo" userId="368d9d2caf667b05" providerId="LiveId" clId="{701D1709-BAB9-4C18-AC3E-7B7FCA55C74A}" dt="2021-07-15T20:52:30.522" v="1443" actId="2696"/>
        <pc:sldMkLst>
          <pc:docMk/>
          <pc:sldMk cId="1792158445" sldId="270"/>
        </pc:sldMkLst>
      </pc:sldChg>
      <pc:sldChg chg="addSp delSp modSp mod">
        <pc:chgData name="Daniel Sanfilippo" userId="368d9d2caf667b05" providerId="LiveId" clId="{701D1709-BAB9-4C18-AC3E-7B7FCA55C74A}" dt="2021-07-16T20:16:32.215" v="2393" actId="20577"/>
        <pc:sldMkLst>
          <pc:docMk/>
          <pc:sldMk cId="3848985485" sldId="271"/>
        </pc:sldMkLst>
        <pc:spChg chg="mod">
          <ac:chgData name="Daniel Sanfilippo" userId="368d9d2caf667b05" providerId="LiveId" clId="{701D1709-BAB9-4C18-AC3E-7B7FCA55C74A}" dt="2021-07-16T20:16:32.215" v="2393" actId="20577"/>
          <ac:spMkLst>
            <pc:docMk/>
            <pc:sldMk cId="3848985485" sldId="271"/>
            <ac:spMk id="6" creationId="{00000000-0000-0000-0000-000000000000}"/>
          </ac:spMkLst>
        </pc:spChg>
        <pc:picChg chg="del mod">
          <ac:chgData name="Daniel Sanfilippo" userId="368d9d2caf667b05" providerId="LiveId" clId="{701D1709-BAB9-4C18-AC3E-7B7FCA55C74A}" dt="2021-07-15T20:58:30.583" v="1511" actId="478"/>
          <ac:picMkLst>
            <pc:docMk/>
            <pc:sldMk cId="3848985485" sldId="271"/>
            <ac:picMk id="7" creationId="{7583FF82-F71B-4480-8175-EE2780698974}"/>
          </ac:picMkLst>
        </pc:picChg>
        <pc:picChg chg="add mod">
          <ac:chgData name="Daniel Sanfilippo" userId="368d9d2caf667b05" providerId="LiveId" clId="{701D1709-BAB9-4C18-AC3E-7B7FCA55C74A}" dt="2021-07-15T20:58:31.588" v="1512"/>
          <ac:picMkLst>
            <pc:docMk/>
            <pc:sldMk cId="3848985485" sldId="271"/>
            <ac:picMk id="8" creationId="{FF8C32BD-7876-4FB4-851E-553FA7EC71AA}"/>
          </ac:picMkLst>
        </pc:picChg>
      </pc:sldChg>
      <pc:sldChg chg="addSp delSp modSp mod">
        <pc:chgData name="Daniel Sanfilippo" userId="368d9d2caf667b05" providerId="LiveId" clId="{701D1709-BAB9-4C18-AC3E-7B7FCA55C74A}" dt="2021-07-15T20:58:49.192" v="1516"/>
        <pc:sldMkLst>
          <pc:docMk/>
          <pc:sldMk cId="274806524" sldId="272"/>
        </pc:sldMkLst>
        <pc:picChg chg="del mod">
          <ac:chgData name="Daniel Sanfilippo" userId="368d9d2caf667b05" providerId="LiveId" clId="{701D1709-BAB9-4C18-AC3E-7B7FCA55C74A}" dt="2021-07-15T20:58:48.292" v="1515" actId="478"/>
          <ac:picMkLst>
            <pc:docMk/>
            <pc:sldMk cId="274806524" sldId="272"/>
            <ac:picMk id="5" creationId="{2D52563A-F36A-4F5E-B420-77064EDD1EFB}"/>
          </ac:picMkLst>
        </pc:picChg>
        <pc:picChg chg="add mod">
          <ac:chgData name="Daniel Sanfilippo" userId="368d9d2caf667b05" providerId="LiveId" clId="{701D1709-BAB9-4C18-AC3E-7B7FCA55C74A}" dt="2021-07-15T20:58:49.192" v="1516"/>
          <ac:picMkLst>
            <pc:docMk/>
            <pc:sldMk cId="274806524" sldId="272"/>
            <ac:picMk id="7" creationId="{A165F948-F4B1-45DA-9800-7767FC858959}"/>
          </ac:picMkLst>
        </pc:picChg>
      </pc:sldChg>
      <pc:sldChg chg="addSp delSp modSp mod">
        <pc:chgData name="Daniel Sanfilippo" userId="368d9d2caf667b05" providerId="LiveId" clId="{701D1709-BAB9-4C18-AC3E-7B7FCA55C74A}" dt="2021-07-15T20:52:03.832" v="1442"/>
        <pc:sldMkLst>
          <pc:docMk/>
          <pc:sldMk cId="2015224793" sldId="274"/>
        </pc:sldMkLst>
        <pc:picChg chg="del mod">
          <ac:chgData name="Daniel Sanfilippo" userId="368d9d2caf667b05" providerId="LiveId" clId="{701D1709-BAB9-4C18-AC3E-7B7FCA55C74A}" dt="2021-07-15T20:52:02.512" v="1441" actId="478"/>
          <ac:picMkLst>
            <pc:docMk/>
            <pc:sldMk cId="2015224793" sldId="274"/>
            <ac:picMk id="5" creationId="{D77D1159-DAA7-4908-80B3-05483374FF42}"/>
          </ac:picMkLst>
        </pc:picChg>
        <pc:picChg chg="add mod">
          <ac:chgData name="Daniel Sanfilippo" userId="368d9d2caf667b05" providerId="LiveId" clId="{701D1709-BAB9-4C18-AC3E-7B7FCA55C74A}" dt="2021-07-15T20:52:03.832" v="1442"/>
          <ac:picMkLst>
            <pc:docMk/>
            <pc:sldMk cId="2015224793" sldId="274"/>
            <ac:picMk id="6" creationId="{3D7B6ED9-6B47-4E77-AFCC-7CFB45BFED0A}"/>
          </ac:picMkLst>
        </pc:picChg>
      </pc:sldChg>
      <pc:sldChg chg="addSp delSp modSp mod">
        <pc:chgData name="Daniel Sanfilippo" userId="368d9d2caf667b05" providerId="LiveId" clId="{701D1709-BAB9-4C18-AC3E-7B7FCA55C74A}" dt="2021-07-16T20:07:48.116" v="2311" actId="1076"/>
        <pc:sldMkLst>
          <pc:docMk/>
          <pc:sldMk cId="1803283274" sldId="279"/>
        </pc:sldMkLst>
        <pc:spChg chg="mod">
          <ac:chgData name="Daniel Sanfilippo" userId="368d9d2caf667b05" providerId="LiveId" clId="{701D1709-BAB9-4C18-AC3E-7B7FCA55C74A}" dt="2021-07-16T20:07:48.116" v="2311" actId="1076"/>
          <ac:spMkLst>
            <pc:docMk/>
            <pc:sldMk cId="1803283274" sldId="279"/>
            <ac:spMk id="2" creationId="{00000000-0000-0000-0000-000000000000}"/>
          </ac:spMkLst>
        </pc:spChg>
        <pc:picChg chg="del mod">
          <ac:chgData name="Daniel Sanfilippo" userId="368d9d2caf667b05" providerId="LiveId" clId="{701D1709-BAB9-4C18-AC3E-7B7FCA55C74A}" dt="2021-07-15T20:51:12.915" v="1435" actId="478"/>
          <ac:picMkLst>
            <pc:docMk/>
            <pc:sldMk cId="1803283274" sldId="279"/>
            <ac:picMk id="6" creationId="{B5EFC34F-BED7-4424-8EBE-6C62F776BB8A}"/>
          </ac:picMkLst>
        </pc:picChg>
        <pc:picChg chg="add mod">
          <ac:chgData name="Daniel Sanfilippo" userId="368d9d2caf667b05" providerId="LiveId" clId="{701D1709-BAB9-4C18-AC3E-7B7FCA55C74A}" dt="2021-07-15T20:51:14.315" v="1436"/>
          <ac:picMkLst>
            <pc:docMk/>
            <pc:sldMk cId="1803283274" sldId="279"/>
            <ac:picMk id="7" creationId="{324761C1-2FC1-42E3-9F31-675E694DF5FE}"/>
          </ac:picMkLst>
        </pc:picChg>
      </pc:sldChg>
      <pc:sldChg chg="addSp delSp modSp mod">
        <pc:chgData name="Daniel Sanfilippo" userId="368d9d2caf667b05" providerId="LiveId" clId="{701D1709-BAB9-4C18-AC3E-7B7FCA55C74A}" dt="2021-07-16T17:40:33.518" v="2037" actId="1076"/>
        <pc:sldMkLst>
          <pc:docMk/>
          <pc:sldMk cId="116510286" sldId="280"/>
        </pc:sldMkLst>
        <pc:spChg chg="add del mod">
          <ac:chgData name="Daniel Sanfilippo" userId="368d9d2caf667b05" providerId="LiveId" clId="{701D1709-BAB9-4C18-AC3E-7B7FCA55C74A}" dt="2021-07-15T21:10:04.468" v="1642"/>
          <ac:spMkLst>
            <pc:docMk/>
            <pc:sldMk cId="116510286" sldId="280"/>
            <ac:spMk id="2" creationId="{27FD8E21-4715-4D06-8C34-65E7FBE7BD69}"/>
          </ac:spMkLst>
        </pc:spChg>
        <pc:spChg chg="add mod">
          <ac:chgData name="Daniel Sanfilippo" userId="368d9d2caf667b05" providerId="LiveId" clId="{701D1709-BAB9-4C18-AC3E-7B7FCA55C74A}" dt="2021-07-16T17:40:33.518" v="2037" actId="1076"/>
          <ac:spMkLst>
            <pc:docMk/>
            <pc:sldMk cId="116510286" sldId="280"/>
            <ac:spMk id="4" creationId="{FDF09C41-D602-4715-AAAA-BF69142D044E}"/>
          </ac:spMkLst>
        </pc:spChg>
        <pc:spChg chg="mod">
          <ac:chgData name="Daniel Sanfilippo" userId="368d9d2caf667b05" providerId="LiveId" clId="{701D1709-BAB9-4C18-AC3E-7B7FCA55C74A}" dt="2021-07-15T21:09:03.903" v="1637" actId="1076"/>
          <ac:spMkLst>
            <pc:docMk/>
            <pc:sldMk cId="116510286" sldId="280"/>
            <ac:spMk id="39" creationId="{00000000-0000-0000-0000-000000000000}"/>
          </ac:spMkLst>
        </pc:spChg>
        <pc:picChg chg="del mod">
          <ac:chgData name="Daniel Sanfilippo" userId="368d9d2caf667b05" providerId="LiveId" clId="{701D1709-BAB9-4C18-AC3E-7B7FCA55C74A}" dt="2021-07-15T20:43:55.574" v="1410" actId="478"/>
          <ac:picMkLst>
            <pc:docMk/>
            <pc:sldMk cId="116510286" sldId="280"/>
            <ac:picMk id="3" creationId="{F4A07D3E-1924-4CB3-AC41-200D9AE3A8D2}"/>
          </ac:picMkLst>
        </pc:picChg>
        <pc:picChg chg="del">
          <ac:chgData name="Daniel Sanfilippo" userId="368d9d2caf667b05" providerId="LiveId" clId="{701D1709-BAB9-4C18-AC3E-7B7FCA55C74A}" dt="2021-07-14T21:52:39.126" v="259" actId="478"/>
          <ac:picMkLst>
            <pc:docMk/>
            <pc:sldMk cId="116510286" sldId="280"/>
            <ac:picMk id="4" creationId="{2066A987-DA18-4F16-8E1E-C789222A35DB}"/>
          </ac:picMkLst>
        </pc:picChg>
        <pc:picChg chg="add mod">
          <ac:chgData name="Daniel Sanfilippo" userId="368d9d2caf667b05" providerId="LiveId" clId="{701D1709-BAB9-4C18-AC3E-7B7FCA55C74A}" dt="2021-07-15T20:43:56.832" v="1411"/>
          <ac:picMkLst>
            <pc:docMk/>
            <pc:sldMk cId="116510286" sldId="280"/>
            <ac:picMk id="5" creationId="{C72CC233-3D07-42A5-82AA-985AA21BF0F9}"/>
          </ac:picMkLst>
        </pc:picChg>
        <pc:picChg chg="add mod">
          <ac:chgData name="Daniel Sanfilippo" userId="368d9d2caf667b05" providerId="LiveId" clId="{701D1709-BAB9-4C18-AC3E-7B7FCA55C74A}" dt="2021-07-15T21:13:01.450" v="1722" actId="14100"/>
          <ac:picMkLst>
            <pc:docMk/>
            <pc:sldMk cId="116510286" sldId="280"/>
            <ac:picMk id="1026" creationId="{C672CAC1-1CD1-430E-AD66-42D1893B3E6D}"/>
          </ac:picMkLst>
        </pc:picChg>
      </pc:sldChg>
      <pc:sldChg chg="addSp delSp modSp mod">
        <pc:chgData name="Daniel Sanfilippo" userId="368d9d2caf667b05" providerId="LiveId" clId="{701D1709-BAB9-4C18-AC3E-7B7FCA55C74A}" dt="2021-07-16T15:16:31.709" v="1750" actId="20577"/>
        <pc:sldMkLst>
          <pc:docMk/>
          <pc:sldMk cId="2848050793" sldId="281"/>
        </pc:sldMkLst>
        <pc:spChg chg="mod">
          <ac:chgData name="Daniel Sanfilippo" userId="368d9d2caf667b05" providerId="LiveId" clId="{701D1709-BAB9-4C18-AC3E-7B7FCA55C74A}" dt="2021-07-16T15:16:31.709" v="1750" actId="20577"/>
          <ac:spMkLst>
            <pc:docMk/>
            <pc:sldMk cId="2848050793" sldId="281"/>
            <ac:spMk id="3" creationId="{D744ED52-7814-40C8-BE87-8EEF6996181E}"/>
          </ac:spMkLst>
        </pc:spChg>
        <pc:picChg chg="del mod">
          <ac:chgData name="Daniel Sanfilippo" userId="368d9d2caf667b05" providerId="LiveId" clId="{701D1709-BAB9-4C18-AC3E-7B7FCA55C74A}" dt="2021-07-15T20:44:16.159" v="1413" actId="478"/>
          <ac:picMkLst>
            <pc:docMk/>
            <pc:sldMk cId="2848050793" sldId="281"/>
            <ac:picMk id="5" creationId="{7A301323-1E49-4680-9A1B-FF992C5BD130}"/>
          </ac:picMkLst>
        </pc:picChg>
        <pc:picChg chg="add mod">
          <ac:chgData name="Daniel Sanfilippo" userId="368d9d2caf667b05" providerId="LiveId" clId="{701D1709-BAB9-4C18-AC3E-7B7FCA55C74A}" dt="2021-07-15T20:44:17.415" v="1414"/>
          <ac:picMkLst>
            <pc:docMk/>
            <pc:sldMk cId="2848050793" sldId="281"/>
            <ac:picMk id="7" creationId="{F5B6714C-5BA3-4579-820E-873BA3ADC510}"/>
          </ac:picMkLst>
        </pc:picChg>
      </pc:sldChg>
      <pc:sldChg chg="addSp modSp mod">
        <pc:chgData name="Daniel Sanfilippo" userId="368d9d2caf667b05" providerId="LiveId" clId="{701D1709-BAB9-4C18-AC3E-7B7FCA55C74A}" dt="2021-07-15T20:59:05.877" v="1517"/>
        <pc:sldMkLst>
          <pc:docMk/>
          <pc:sldMk cId="1225504012" sldId="282"/>
        </pc:sldMkLst>
        <pc:spChg chg="mod">
          <ac:chgData name="Daniel Sanfilippo" userId="368d9d2caf667b05" providerId="LiveId" clId="{701D1709-BAB9-4C18-AC3E-7B7FCA55C74A}" dt="2021-07-15T20:54:56.415" v="1505" actId="20577"/>
          <ac:spMkLst>
            <pc:docMk/>
            <pc:sldMk cId="1225504012" sldId="282"/>
            <ac:spMk id="3" creationId="{055C6A22-88D7-45AF-BF80-A75FEE35A20F}"/>
          </ac:spMkLst>
        </pc:spChg>
        <pc:picChg chg="add mod">
          <ac:chgData name="Daniel Sanfilippo" userId="368d9d2caf667b05" providerId="LiveId" clId="{701D1709-BAB9-4C18-AC3E-7B7FCA55C74A}" dt="2021-07-15T20:58:03.938" v="1507"/>
          <ac:picMkLst>
            <pc:docMk/>
            <pc:sldMk cId="1225504012" sldId="282"/>
            <ac:picMk id="4" creationId="{0DD076E3-CEC3-4F32-B1C5-9A1CB5A3A3AC}"/>
          </ac:picMkLst>
        </pc:picChg>
        <pc:picChg chg="add mod">
          <ac:chgData name="Daniel Sanfilippo" userId="368d9d2caf667b05" providerId="LiveId" clId="{701D1709-BAB9-4C18-AC3E-7B7FCA55C74A}" dt="2021-07-15T20:59:05.877" v="1517"/>
          <ac:picMkLst>
            <pc:docMk/>
            <pc:sldMk cId="1225504012" sldId="282"/>
            <ac:picMk id="5" creationId="{391B4D6A-F2E5-4359-AB08-0418FF075026}"/>
          </ac:picMkLst>
        </pc:picChg>
      </pc:sldChg>
      <pc:sldChg chg="addSp modSp mod">
        <pc:chgData name="Daniel Sanfilippo" userId="368d9d2caf667b05" providerId="LiveId" clId="{701D1709-BAB9-4C18-AC3E-7B7FCA55C74A}" dt="2021-07-16T20:08:37.542" v="2380" actId="20577"/>
        <pc:sldMkLst>
          <pc:docMk/>
          <pc:sldMk cId="2982968899" sldId="283"/>
        </pc:sldMkLst>
        <pc:spChg chg="mod">
          <ac:chgData name="Daniel Sanfilippo" userId="368d9d2caf667b05" providerId="LiveId" clId="{701D1709-BAB9-4C18-AC3E-7B7FCA55C74A}" dt="2021-07-16T20:08:37.542" v="2380" actId="20577"/>
          <ac:spMkLst>
            <pc:docMk/>
            <pc:sldMk cId="2982968899" sldId="283"/>
            <ac:spMk id="3" creationId="{D41F9179-6E8C-4FB8-B455-90E8DAD66BE1}"/>
          </ac:spMkLst>
        </pc:spChg>
        <pc:picChg chg="add mod">
          <ac:chgData name="Daniel Sanfilippo" userId="368d9d2caf667b05" providerId="LiveId" clId="{701D1709-BAB9-4C18-AC3E-7B7FCA55C74A}" dt="2021-07-15T20:58:09.896" v="1508"/>
          <ac:picMkLst>
            <pc:docMk/>
            <pc:sldMk cId="2982968899" sldId="283"/>
            <ac:picMk id="4" creationId="{C541C87C-C42F-4103-BCE6-76C63C6A020D}"/>
          </ac:picMkLst>
        </pc:picChg>
        <pc:picChg chg="add mod">
          <ac:chgData name="Daniel Sanfilippo" userId="368d9d2caf667b05" providerId="LiveId" clId="{701D1709-BAB9-4C18-AC3E-7B7FCA55C74A}" dt="2021-07-15T20:59:14.944" v="1518"/>
          <ac:picMkLst>
            <pc:docMk/>
            <pc:sldMk cId="2982968899" sldId="283"/>
            <ac:picMk id="5" creationId="{066C9ECC-278F-45D0-AD5A-9D5AF13236DF}"/>
          </ac:picMkLst>
        </pc:picChg>
      </pc:sldChg>
      <pc:sldChg chg="del">
        <pc:chgData name="Daniel Sanfilippo" userId="368d9d2caf667b05" providerId="LiveId" clId="{701D1709-BAB9-4C18-AC3E-7B7FCA55C74A}" dt="2021-07-14T21:54:17.783" v="311" actId="2696"/>
        <pc:sldMkLst>
          <pc:docMk/>
          <pc:sldMk cId="1694797939" sldId="284"/>
        </pc:sldMkLst>
      </pc:sldChg>
      <pc:sldChg chg="addSp modSp mod">
        <pc:chgData name="Daniel Sanfilippo" userId="368d9d2caf667b05" providerId="LiveId" clId="{701D1709-BAB9-4C18-AC3E-7B7FCA55C74A}" dt="2021-07-16T19:50:44.757" v="2298" actId="20577"/>
        <pc:sldMkLst>
          <pc:docMk/>
          <pc:sldMk cId="2695154821" sldId="285"/>
        </pc:sldMkLst>
        <pc:spChg chg="mod">
          <ac:chgData name="Daniel Sanfilippo" userId="368d9d2caf667b05" providerId="LiveId" clId="{701D1709-BAB9-4C18-AC3E-7B7FCA55C74A}" dt="2021-07-16T19:50:44.757" v="2298" actId="20577"/>
          <ac:spMkLst>
            <pc:docMk/>
            <pc:sldMk cId="2695154821" sldId="285"/>
            <ac:spMk id="3" creationId="{B1AC924E-A3B1-416B-9AD6-CC3F5641CCB5}"/>
          </ac:spMkLst>
        </pc:spChg>
        <pc:picChg chg="add mod">
          <ac:chgData name="Daniel Sanfilippo" userId="368d9d2caf667b05" providerId="LiveId" clId="{701D1709-BAB9-4C18-AC3E-7B7FCA55C74A}" dt="2021-07-15T20:58:19.642" v="1509"/>
          <ac:picMkLst>
            <pc:docMk/>
            <pc:sldMk cId="2695154821" sldId="285"/>
            <ac:picMk id="4" creationId="{7887EDFF-9EEF-48D1-8568-5A6112059FDB}"/>
          </ac:picMkLst>
        </pc:picChg>
        <pc:picChg chg="add mod">
          <ac:chgData name="Daniel Sanfilippo" userId="368d9d2caf667b05" providerId="LiveId" clId="{701D1709-BAB9-4C18-AC3E-7B7FCA55C74A}" dt="2021-07-15T20:59:22.190" v="1519"/>
          <ac:picMkLst>
            <pc:docMk/>
            <pc:sldMk cId="2695154821" sldId="285"/>
            <ac:picMk id="5" creationId="{484F78EC-9837-4DAB-8DC0-C3D731EFCFFD}"/>
          </ac:picMkLst>
        </pc:picChg>
      </pc:sldChg>
      <pc:sldChg chg="del">
        <pc:chgData name="Daniel Sanfilippo" userId="368d9d2caf667b05" providerId="LiveId" clId="{701D1709-BAB9-4C18-AC3E-7B7FCA55C74A}" dt="2021-07-14T21:54:31.607" v="312" actId="2696"/>
        <pc:sldMkLst>
          <pc:docMk/>
          <pc:sldMk cId="2122513242" sldId="286"/>
        </pc:sldMkLst>
      </pc:sldChg>
      <pc:sldChg chg="addSp modSp mod">
        <pc:chgData name="Daniel Sanfilippo" userId="368d9d2caf667b05" providerId="LiveId" clId="{701D1709-BAB9-4C18-AC3E-7B7FCA55C74A}" dt="2021-07-16T15:39:48.365" v="1762" actId="20577"/>
        <pc:sldMkLst>
          <pc:docMk/>
          <pc:sldMk cId="2138713050" sldId="287"/>
        </pc:sldMkLst>
        <pc:spChg chg="mod">
          <ac:chgData name="Daniel Sanfilippo" userId="368d9d2caf667b05" providerId="LiveId" clId="{701D1709-BAB9-4C18-AC3E-7B7FCA55C74A}" dt="2021-07-16T15:39:48.365" v="1762" actId="20577"/>
          <ac:spMkLst>
            <pc:docMk/>
            <pc:sldMk cId="2138713050" sldId="287"/>
            <ac:spMk id="3" creationId="{BCAEF20C-F263-48DA-BACC-6B00CDE1AAB4}"/>
          </ac:spMkLst>
        </pc:spChg>
        <pc:picChg chg="add mod">
          <ac:chgData name="Daniel Sanfilippo" userId="368d9d2caf667b05" providerId="LiveId" clId="{701D1709-BAB9-4C18-AC3E-7B7FCA55C74A}" dt="2021-07-15T20:40:41.225" v="1393" actId="1076"/>
          <ac:picMkLst>
            <pc:docMk/>
            <pc:sldMk cId="2138713050" sldId="287"/>
            <ac:picMk id="4" creationId="{2B0149C5-A62C-4E8A-AADB-EA13D80A628C}"/>
          </ac:picMkLst>
        </pc:picChg>
        <pc:picChg chg="add mod">
          <ac:chgData name="Daniel Sanfilippo" userId="368d9d2caf667b05" providerId="LiveId" clId="{701D1709-BAB9-4C18-AC3E-7B7FCA55C74A}" dt="2021-07-15T20:41:41.799" v="1402" actId="1076"/>
          <ac:picMkLst>
            <pc:docMk/>
            <pc:sldMk cId="2138713050" sldId="287"/>
            <ac:picMk id="6" creationId="{4F65CDF2-2DCC-45A0-A13B-B65ED00FEB33}"/>
          </ac:picMkLst>
        </pc:picChg>
      </pc:sldChg>
    </pc:docChg>
  </pc:docChgLst>
  <pc:docChgLst>
    <pc:chgData name="Daniel Sanfilippo" userId="368d9d2caf667b05" providerId="LiveId" clId="{86A7800C-91AF-42CE-AA18-DB780A00566A}"/>
    <pc:docChg chg="undo redo custSel addSld delSld modSld">
      <pc:chgData name="Daniel Sanfilippo" userId="368d9d2caf667b05" providerId="LiveId" clId="{86A7800C-91AF-42CE-AA18-DB780A00566A}" dt="2021-06-17T18:38:55.597" v="2828" actId="1076"/>
      <pc:docMkLst>
        <pc:docMk/>
      </pc:docMkLst>
      <pc:sldChg chg="addSp delSp modSp mod">
        <pc:chgData name="Daniel Sanfilippo" userId="368d9d2caf667b05" providerId="LiveId" clId="{86A7800C-91AF-42CE-AA18-DB780A00566A}" dt="2021-06-17T00:18:54.237" v="545" actId="1076"/>
        <pc:sldMkLst>
          <pc:docMk/>
          <pc:sldMk cId="3466856775" sldId="256"/>
        </pc:sldMkLst>
        <pc:spChg chg="mod">
          <ac:chgData name="Daniel Sanfilippo" userId="368d9d2caf667b05" providerId="LiveId" clId="{86A7800C-91AF-42CE-AA18-DB780A00566A}" dt="2021-06-17T00:18:54.237" v="545" actId="1076"/>
          <ac:spMkLst>
            <pc:docMk/>
            <pc:sldMk cId="3466856775" sldId="256"/>
            <ac:spMk id="3" creationId="{00000000-0000-0000-0000-000000000000}"/>
          </ac:spMkLst>
        </pc:spChg>
        <pc:picChg chg="del">
          <ac:chgData name="Daniel Sanfilippo" userId="368d9d2caf667b05" providerId="LiveId" clId="{86A7800C-91AF-42CE-AA18-DB780A00566A}" dt="2021-06-16T00:38:02.720" v="0" actId="478"/>
          <ac:picMkLst>
            <pc:docMk/>
            <pc:sldMk cId="3466856775" sldId="256"/>
            <ac:picMk id="4" creationId="{28A5D4AF-F33B-4CE0-9853-348B2AB9BAF1}"/>
          </ac:picMkLst>
        </pc:picChg>
        <pc:picChg chg="add mod">
          <ac:chgData name="Daniel Sanfilippo" userId="368d9d2caf667b05" providerId="LiveId" clId="{86A7800C-91AF-42CE-AA18-DB780A00566A}" dt="2021-06-16T00:38:58.567" v="5" actId="1076"/>
          <ac:picMkLst>
            <pc:docMk/>
            <pc:sldMk cId="3466856775" sldId="256"/>
            <ac:picMk id="6" creationId="{979888D1-1B8F-4381-84BC-7D879D2DD2DB}"/>
          </ac:picMkLst>
        </pc:picChg>
      </pc:sldChg>
      <pc:sldChg chg="addSp delSp modSp mod">
        <pc:chgData name="Daniel Sanfilippo" userId="368d9d2caf667b05" providerId="LiveId" clId="{86A7800C-91AF-42CE-AA18-DB780A00566A}" dt="2021-06-17T18:35:28.005" v="2819" actId="1076"/>
        <pc:sldMkLst>
          <pc:docMk/>
          <pc:sldMk cId="3371180663" sldId="258"/>
        </pc:sldMkLst>
        <pc:spChg chg="mod">
          <ac:chgData name="Daniel Sanfilippo" userId="368d9d2caf667b05" providerId="LiveId" clId="{86A7800C-91AF-42CE-AA18-DB780A00566A}" dt="2021-06-17T03:18:52.584" v="971" actId="20577"/>
          <ac:spMkLst>
            <pc:docMk/>
            <pc:sldMk cId="3371180663" sldId="258"/>
            <ac:spMk id="3" creationId="{00000000-0000-0000-0000-000000000000}"/>
          </ac:spMkLst>
        </pc:spChg>
        <pc:picChg chg="del">
          <ac:chgData name="Daniel Sanfilippo" userId="368d9d2caf667b05" providerId="LiveId" clId="{86A7800C-91AF-42CE-AA18-DB780A00566A}" dt="2021-06-16T00:50:35.564" v="41" actId="478"/>
          <ac:picMkLst>
            <pc:docMk/>
            <pc:sldMk cId="3371180663" sldId="258"/>
            <ac:picMk id="2" creationId="{00000000-0000-0000-0000-000000000000}"/>
          </ac:picMkLst>
        </pc:picChg>
        <pc:picChg chg="del mod">
          <ac:chgData name="Daniel Sanfilippo" userId="368d9d2caf667b05" providerId="LiveId" clId="{86A7800C-91AF-42CE-AA18-DB780A00566A}" dt="2021-06-16T00:50:33.059" v="40" actId="478"/>
          <ac:picMkLst>
            <pc:docMk/>
            <pc:sldMk cId="3371180663" sldId="258"/>
            <ac:picMk id="5" creationId="{60BA3D78-8CAD-404D-8069-0FF9B8221DBA}"/>
          </ac:picMkLst>
        </pc:picChg>
        <pc:picChg chg="add mod">
          <ac:chgData name="Daniel Sanfilippo" userId="368d9d2caf667b05" providerId="LiveId" clId="{86A7800C-91AF-42CE-AA18-DB780A00566A}" dt="2021-06-16T00:51:05.830" v="46" actId="1076"/>
          <ac:picMkLst>
            <pc:docMk/>
            <pc:sldMk cId="3371180663" sldId="258"/>
            <ac:picMk id="7" creationId="{D3E63140-528E-4D9D-A3DC-FA19A43FC177}"/>
          </ac:picMkLst>
        </pc:picChg>
        <pc:picChg chg="del">
          <ac:chgData name="Daniel Sanfilippo" userId="368d9d2caf667b05" providerId="LiveId" clId="{86A7800C-91AF-42CE-AA18-DB780A00566A}" dt="2021-06-17T18:34:39.226" v="2814" actId="21"/>
          <ac:picMkLst>
            <pc:docMk/>
            <pc:sldMk cId="3371180663" sldId="258"/>
            <ac:picMk id="9" creationId="{4340E03A-4FDF-4DAD-8DFF-6982B17512B7}"/>
          </ac:picMkLst>
        </pc:picChg>
        <pc:picChg chg="mod">
          <ac:chgData name="Daniel Sanfilippo" userId="368d9d2caf667b05" providerId="LiveId" clId="{86A7800C-91AF-42CE-AA18-DB780A00566A}" dt="2021-06-16T00:51:14.132" v="47" actId="1076"/>
          <ac:picMkLst>
            <pc:docMk/>
            <pc:sldMk cId="3371180663" sldId="258"/>
            <ac:picMk id="11" creationId="{00000000-0000-0000-0000-000000000000}"/>
          </ac:picMkLst>
        </pc:picChg>
        <pc:picChg chg="add mod">
          <ac:chgData name="Daniel Sanfilippo" userId="368d9d2caf667b05" providerId="LiveId" clId="{86A7800C-91AF-42CE-AA18-DB780A00566A}" dt="2021-06-17T18:35:28.005" v="2819" actId="1076"/>
          <ac:picMkLst>
            <pc:docMk/>
            <pc:sldMk cId="3371180663" sldId="258"/>
            <ac:picMk id="1026" creationId="{613C00CF-7F5E-4367-B3B4-C637EA0F50F3}"/>
          </ac:picMkLst>
        </pc:picChg>
      </pc:sldChg>
      <pc:sldChg chg="addSp delSp modSp mod">
        <pc:chgData name="Daniel Sanfilippo" userId="368d9d2caf667b05" providerId="LiveId" clId="{86A7800C-91AF-42CE-AA18-DB780A00566A}" dt="2021-06-17T18:37:19.951" v="2824" actId="1076"/>
        <pc:sldMkLst>
          <pc:docMk/>
          <pc:sldMk cId="3438907435" sldId="259"/>
        </pc:sldMkLst>
        <pc:spChg chg="mod">
          <ac:chgData name="Daniel Sanfilippo" userId="368d9d2caf667b05" providerId="LiveId" clId="{86A7800C-91AF-42CE-AA18-DB780A00566A}" dt="2021-06-16T00:55:20.107" v="78" actId="20577"/>
          <ac:spMkLst>
            <pc:docMk/>
            <pc:sldMk cId="3438907435" sldId="259"/>
            <ac:spMk id="2" creationId="{00000000-0000-0000-0000-000000000000}"/>
          </ac:spMkLst>
        </pc:spChg>
        <pc:picChg chg="del">
          <ac:chgData name="Daniel Sanfilippo" userId="368d9d2caf667b05" providerId="LiveId" clId="{86A7800C-91AF-42CE-AA18-DB780A00566A}" dt="2021-06-16T00:55:33.938" v="81" actId="478"/>
          <ac:picMkLst>
            <pc:docMk/>
            <pc:sldMk cId="3438907435" sldId="259"/>
            <ac:picMk id="3" creationId="{00000000-0000-0000-0000-000000000000}"/>
          </ac:picMkLst>
        </pc:picChg>
        <pc:picChg chg="del mod">
          <ac:chgData name="Daniel Sanfilippo" userId="368d9d2caf667b05" providerId="LiveId" clId="{86A7800C-91AF-42CE-AA18-DB780A00566A}" dt="2021-06-16T00:55:31.925" v="80" actId="478"/>
          <ac:picMkLst>
            <pc:docMk/>
            <pc:sldMk cId="3438907435" sldId="259"/>
            <ac:picMk id="4" creationId="{4A416614-D75A-4848-9DC8-3254D3E87898}"/>
          </ac:picMkLst>
        </pc:picChg>
        <pc:picChg chg="del">
          <ac:chgData name="Daniel Sanfilippo" userId="368d9d2caf667b05" providerId="LiveId" clId="{86A7800C-91AF-42CE-AA18-DB780A00566A}" dt="2021-06-17T18:35:36.675" v="2820" actId="21"/>
          <ac:picMkLst>
            <pc:docMk/>
            <pc:sldMk cId="3438907435" sldId="259"/>
            <ac:picMk id="6" creationId="{55E1FD07-2743-4107-8E6F-5F89F7305C17}"/>
          </ac:picMkLst>
        </pc:picChg>
        <pc:picChg chg="add mod">
          <ac:chgData name="Daniel Sanfilippo" userId="368d9d2caf667b05" providerId="LiveId" clId="{86A7800C-91AF-42CE-AA18-DB780A00566A}" dt="2021-06-16T00:56:32.805" v="87" actId="1076"/>
          <ac:picMkLst>
            <pc:docMk/>
            <pc:sldMk cId="3438907435" sldId="259"/>
            <ac:picMk id="7" creationId="{B972E422-5659-463F-84AC-0C4B2FECC1C1}"/>
          </ac:picMkLst>
        </pc:picChg>
        <pc:picChg chg="mod">
          <ac:chgData name="Daniel Sanfilippo" userId="368d9d2caf667b05" providerId="LiveId" clId="{86A7800C-91AF-42CE-AA18-DB780A00566A}" dt="2021-06-16T00:54:52.809" v="75" actId="1076"/>
          <ac:picMkLst>
            <pc:docMk/>
            <pc:sldMk cId="3438907435" sldId="259"/>
            <ac:picMk id="12" creationId="{00000000-0000-0000-0000-000000000000}"/>
          </ac:picMkLst>
        </pc:picChg>
        <pc:picChg chg="add mod">
          <ac:chgData name="Daniel Sanfilippo" userId="368d9d2caf667b05" providerId="LiveId" clId="{86A7800C-91AF-42CE-AA18-DB780A00566A}" dt="2021-06-17T18:37:19.951" v="2824" actId="1076"/>
          <ac:picMkLst>
            <pc:docMk/>
            <pc:sldMk cId="3438907435" sldId="259"/>
            <ac:picMk id="2050" creationId="{F07E94B3-F383-4CAC-9828-DD20AB1AC16C}"/>
          </ac:picMkLst>
        </pc:picChg>
      </pc:sldChg>
      <pc:sldChg chg="addSp delSp modSp mod">
        <pc:chgData name="Daniel Sanfilippo" userId="368d9d2caf667b05" providerId="LiveId" clId="{86A7800C-91AF-42CE-AA18-DB780A00566A}" dt="2021-06-17T03:21:07.567" v="1145" actId="1076"/>
        <pc:sldMkLst>
          <pc:docMk/>
          <pc:sldMk cId="3841116281" sldId="260"/>
        </pc:sldMkLst>
        <pc:spChg chg="mod">
          <ac:chgData name="Daniel Sanfilippo" userId="368d9d2caf667b05" providerId="LiveId" clId="{86A7800C-91AF-42CE-AA18-DB780A00566A}" dt="2021-06-17T03:21:07.567" v="1145" actId="1076"/>
          <ac:spMkLst>
            <pc:docMk/>
            <pc:sldMk cId="3841116281" sldId="260"/>
            <ac:spMk id="6" creationId="{00000000-0000-0000-0000-000000000000}"/>
          </ac:spMkLst>
        </pc:spChg>
        <pc:spChg chg="mod">
          <ac:chgData name="Daniel Sanfilippo" userId="368d9d2caf667b05" providerId="LiveId" clId="{86A7800C-91AF-42CE-AA18-DB780A00566A}" dt="2021-06-16T01:03:31.166" v="117" actId="1076"/>
          <ac:spMkLst>
            <pc:docMk/>
            <pc:sldMk cId="3841116281" sldId="260"/>
            <ac:spMk id="13" creationId="{00000000-0000-0000-0000-000000000000}"/>
          </ac:spMkLst>
        </pc:spChg>
        <pc:picChg chg="del">
          <ac:chgData name="Daniel Sanfilippo" userId="368d9d2caf667b05" providerId="LiveId" clId="{86A7800C-91AF-42CE-AA18-DB780A00566A}" dt="2021-06-16T01:02:16.136" v="111" actId="478"/>
          <ac:picMkLst>
            <pc:docMk/>
            <pc:sldMk cId="3841116281" sldId="260"/>
            <ac:picMk id="3" creationId="{00000000-0000-0000-0000-000000000000}"/>
          </ac:picMkLst>
        </pc:picChg>
        <pc:picChg chg="del mod">
          <ac:chgData name="Daniel Sanfilippo" userId="368d9d2caf667b05" providerId="LiveId" clId="{86A7800C-91AF-42CE-AA18-DB780A00566A}" dt="2021-06-16T01:02:14.425" v="110" actId="478"/>
          <ac:picMkLst>
            <pc:docMk/>
            <pc:sldMk cId="3841116281" sldId="260"/>
            <ac:picMk id="4" creationId="{1CF89B2F-0BA1-4D24-BBCF-30BDCBCAEB5A}"/>
          </ac:picMkLst>
        </pc:picChg>
        <pc:picChg chg="add mod">
          <ac:chgData name="Daniel Sanfilippo" userId="368d9d2caf667b05" providerId="LiveId" clId="{86A7800C-91AF-42CE-AA18-DB780A00566A}" dt="2021-06-16T01:02:41.963" v="116" actId="1076"/>
          <ac:picMkLst>
            <pc:docMk/>
            <pc:sldMk cId="3841116281" sldId="260"/>
            <ac:picMk id="5" creationId="{B4658A38-0ABB-4B1E-9329-8FFB3A328540}"/>
          </ac:picMkLst>
        </pc:picChg>
        <pc:picChg chg="mod">
          <ac:chgData name="Daniel Sanfilippo" userId="368d9d2caf667b05" providerId="LiveId" clId="{86A7800C-91AF-42CE-AA18-DB780A00566A}" dt="2021-06-16T01:02:11.738" v="108" actId="1076"/>
          <ac:picMkLst>
            <pc:docMk/>
            <pc:sldMk cId="3841116281" sldId="260"/>
            <ac:picMk id="12" creationId="{00000000-0000-0000-0000-000000000000}"/>
          </ac:picMkLst>
        </pc:picChg>
      </pc:sldChg>
      <pc:sldChg chg="addSp delSp modSp mod">
        <pc:chgData name="Daniel Sanfilippo" userId="368d9d2caf667b05" providerId="LiveId" clId="{86A7800C-91AF-42CE-AA18-DB780A00566A}" dt="2021-06-17T03:21:53.045" v="1150" actId="1076"/>
        <pc:sldMkLst>
          <pc:docMk/>
          <pc:sldMk cId="3909393831" sldId="262"/>
        </pc:sldMkLst>
        <pc:spChg chg="mod">
          <ac:chgData name="Daniel Sanfilippo" userId="368d9d2caf667b05" providerId="LiveId" clId="{86A7800C-91AF-42CE-AA18-DB780A00566A}" dt="2021-06-17T03:21:53.045" v="1150" actId="1076"/>
          <ac:spMkLst>
            <pc:docMk/>
            <pc:sldMk cId="3909393831" sldId="262"/>
            <ac:spMk id="6" creationId="{8F5EC716-0071-4F7A-987B-43655DD11949}"/>
          </ac:spMkLst>
        </pc:spChg>
        <pc:spChg chg="mod">
          <ac:chgData name="Daniel Sanfilippo" userId="368d9d2caf667b05" providerId="LiveId" clId="{86A7800C-91AF-42CE-AA18-DB780A00566A}" dt="2021-06-17T00:18:13.053" v="543" actId="1076"/>
          <ac:spMkLst>
            <pc:docMk/>
            <pc:sldMk cId="3909393831" sldId="262"/>
            <ac:spMk id="13" creationId="{00000000-0000-0000-0000-000000000000}"/>
          </ac:spMkLst>
        </pc:spChg>
        <pc:picChg chg="del mod">
          <ac:chgData name="Daniel Sanfilippo" userId="368d9d2caf667b05" providerId="LiveId" clId="{86A7800C-91AF-42CE-AA18-DB780A00566A}" dt="2021-06-16T01:03:52.337" v="121" actId="478"/>
          <ac:picMkLst>
            <pc:docMk/>
            <pc:sldMk cId="3909393831" sldId="262"/>
            <ac:picMk id="2" creationId="{00000000-0000-0000-0000-000000000000}"/>
          </ac:picMkLst>
        </pc:picChg>
        <pc:picChg chg="del mod">
          <ac:chgData name="Daniel Sanfilippo" userId="368d9d2caf667b05" providerId="LiveId" clId="{86A7800C-91AF-42CE-AA18-DB780A00566A}" dt="2021-06-16T01:03:50.218" v="119" actId="478"/>
          <ac:picMkLst>
            <pc:docMk/>
            <pc:sldMk cId="3909393831" sldId="262"/>
            <ac:picMk id="4" creationId="{EFFBD3F7-1114-4DF1-9CD2-CB457146F4B1}"/>
          </ac:picMkLst>
        </pc:picChg>
        <pc:picChg chg="add mod">
          <ac:chgData name="Daniel Sanfilippo" userId="368d9d2caf667b05" providerId="LiveId" clId="{86A7800C-91AF-42CE-AA18-DB780A00566A}" dt="2021-06-16T01:04:17.927" v="126" actId="1076"/>
          <ac:picMkLst>
            <pc:docMk/>
            <pc:sldMk cId="3909393831" sldId="262"/>
            <ac:picMk id="7" creationId="{AC3893C4-947B-4FA3-A737-35ACD1A78145}"/>
          </ac:picMkLst>
        </pc:picChg>
      </pc:sldChg>
      <pc:sldChg chg="del">
        <pc:chgData name="Daniel Sanfilippo" userId="368d9d2caf667b05" providerId="LiveId" clId="{86A7800C-91AF-42CE-AA18-DB780A00566A}" dt="2021-06-16T01:22:43.966" v="199" actId="2696"/>
        <pc:sldMkLst>
          <pc:docMk/>
          <pc:sldMk cId="2154677441" sldId="263"/>
        </pc:sldMkLst>
      </pc:sldChg>
      <pc:sldChg chg="addSp delSp modSp mod">
        <pc:chgData name="Daniel Sanfilippo" userId="368d9d2caf667b05" providerId="LiveId" clId="{86A7800C-91AF-42CE-AA18-DB780A00566A}" dt="2021-06-17T03:12:10.841" v="755" actId="207"/>
        <pc:sldMkLst>
          <pc:docMk/>
          <pc:sldMk cId="3521844609" sldId="267"/>
        </pc:sldMkLst>
        <pc:spChg chg="add del mod">
          <ac:chgData name="Daniel Sanfilippo" userId="368d9d2caf667b05" providerId="LiveId" clId="{86A7800C-91AF-42CE-AA18-DB780A00566A}" dt="2021-06-17T03:02:43.472" v="586" actId="207"/>
          <ac:spMkLst>
            <pc:docMk/>
            <pc:sldMk cId="3521844609" sldId="267"/>
            <ac:spMk id="2" creationId="{9AC02F35-C6C1-4345-9E10-F155D5EA153F}"/>
          </ac:spMkLst>
        </pc:spChg>
        <pc:spChg chg="add mod">
          <ac:chgData name="Daniel Sanfilippo" userId="368d9d2caf667b05" providerId="LiveId" clId="{86A7800C-91AF-42CE-AA18-DB780A00566A}" dt="2021-06-17T03:04:19.741" v="645" actId="1076"/>
          <ac:spMkLst>
            <pc:docMk/>
            <pc:sldMk cId="3521844609" sldId="267"/>
            <ac:spMk id="3" creationId="{61514580-ED92-45C8-8E9B-537E93059826}"/>
          </ac:spMkLst>
        </pc:spChg>
        <pc:spChg chg="add mod">
          <ac:chgData name="Daniel Sanfilippo" userId="368d9d2caf667b05" providerId="LiveId" clId="{86A7800C-91AF-42CE-AA18-DB780A00566A}" dt="2021-06-17T03:05:50.165" v="674" actId="1076"/>
          <ac:spMkLst>
            <pc:docMk/>
            <pc:sldMk cId="3521844609" sldId="267"/>
            <ac:spMk id="6" creationId="{3AD47F95-273D-441B-B383-DC4F5AF2C8B3}"/>
          </ac:spMkLst>
        </pc:spChg>
        <pc:spChg chg="add mod">
          <ac:chgData name="Daniel Sanfilippo" userId="368d9d2caf667b05" providerId="LiveId" clId="{86A7800C-91AF-42CE-AA18-DB780A00566A}" dt="2021-06-17T03:08:55.363" v="712" actId="1076"/>
          <ac:spMkLst>
            <pc:docMk/>
            <pc:sldMk cId="3521844609" sldId="267"/>
            <ac:spMk id="11" creationId="{88BBCF87-8B41-47E5-B24A-ED569DF4A12B}"/>
          </ac:spMkLst>
        </pc:spChg>
        <pc:spChg chg="add mod">
          <ac:chgData name="Daniel Sanfilippo" userId="368d9d2caf667b05" providerId="LiveId" clId="{86A7800C-91AF-42CE-AA18-DB780A00566A}" dt="2021-06-17T03:11:16.669" v="737" actId="1076"/>
          <ac:spMkLst>
            <pc:docMk/>
            <pc:sldMk cId="3521844609" sldId="267"/>
            <ac:spMk id="12" creationId="{6F54EDF8-1038-4828-AAE5-CD01F5A5312A}"/>
          </ac:spMkLst>
        </pc:spChg>
        <pc:spChg chg="add mod">
          <ac:chgData name="Daniel Sanfilippo" userId="368d9d2caf667b05" providerId="LiveId" clId="{86A7800C-91AF-42CE-AA18-DB780A00566A}" dt="2021-06-17T03:12:10.841" v="755" actId="207"/>
          <ac:spMkLst>
            <pc:docMk/>
            <pc:sldMk cId="3521844609" sldId="267"/>
            <ac:spMk id="14" creationId="{BCD6B0D1-EC8B-4C72-AAFD-0DC398D7059C}"/>
          </ac:spMkLst>
        </pc:spChg>
        <pc:picChg chg="del mod">
          <ac:chgData name="Daniel Sanfilippo" userId="368d9d2caf667b05" providerId="LiveId" clId="{86A7800C-91AF-42CE-AA18-DB780A00566A}" dt="2021-06-16T00:39:50.626" v="7" actId="478"/>
          <ac:picMkLst>
            <pc:docMk/>
            <pc:sldMk cId="3521844609" sldId="267"/>
            <ac:picMk id="3" creationId="{79AE9E52-5665-4741-9E80-B3059166808F}"/>
          </ac:picMkLst>
        </pc:picChg>
        <pc:picChg chg="add mod">
          <ac:chgData name="Daniel Sanfilippo" userId="368d9d2caf667b05" providerId="LiveId" clId="{86A7800C-91AF-42CE-AA18-DB780A00566A}" dt="2021-06-16T01:23:37.869" v="201" actId="1076"/>
          <ac:picMkLst>
            <pc:docMk/>
            <pc:sldMk cId="3521844609" sldId="267"/>
            <ac:picMk id="4" creationId="{06B44183-3BD3-471B-9DC9-1ED8D2BAB335}"/>
          </ac:picMkLst>
        </pc:picChg>
        <pc:picChg chg="add del">
          <ac:chgData name="Daniel Sanfilippo" userId="368d9d2caf667b05" providerId="LiveId" clId="{86A7800C-91AF-42CE-AA18-DB780A00566A}" dt="2021-06-17T03:02:21.010" v="570" actId="21"/>
          <ac:picMkLst>
            <pc:docMk/>
            <pc:sldMk cId="3521844609" sldId="267"/>
            <ac:picMk id="5" creationId="{00000000-0000-0000-0000-000000000000}"/>
          </ac:picMkLst>
        </pc:picChg>
        <pc:picChg chg="add mod">
          <ac:chgData name="Daniel Sanfilippo" userId="368d9d2caf667b05" providerId="LiveId" clId="{86A7800C-91AF-42CE-AA18-DB780A00566A}" dt="2021-06-17T03:08:43.271" v="710" actId="1076"/>
          <ac:picMkLst>
            <pc:docMk/>
            <pc:sldMk cId="3521844609" sldId="267"/>
            <ac:picMk id="7" creationId="{0C4FAE5E-8575-4E18-917B-AAB8803EE775}"/>
          </ac:picMkLst>
        </pc:picChg>
        <pc:picChg chg="mod">
          <ac:chgData name="Daniel Sanfilippo" userId="368d9d2caf667b05" providerId="LiveId" clId="{86A7800C-91AF-42CE-AA18-DB780A00566A}" dt="2021-06-16T00:48:32.757" v="25" actId="1076"/>
          <ac:picMkLst>
            <pc:docMk/>
            <pc:sldMk cId="3521844609" sldId="267"/>
            <ac:picMk id="21" creationId="{00000000-0000-0000-0000-000000000000}"/>
          </ac:picMkLst>
        </pc:picChg>
        <pc:cxnChg chg="add mod">
          <ac:chgData name="Daniel Sanfilippo" userId="368d9d2caf667b05" providerId="LiveId" clId="{86A7800C-91AF-42CE-AA18-DB780A00566A}" dt="2021-06-17T03:06:05.051" v="677" actId="13822"/>
          <ac:cxnSpMkLst>
            <pc:docMk/>
            <pc:sldMk cId="3521844609" sldId="267"/>
            <ac:cxnSpMk id="9" creationId="{AC21F51A-CF23-46BE-85B9-01F96AC1DECE}"/>
          </ac:cxnSpMkLst>
        </pc:cxnChg>
      </pc:sldChg>
      <pc:sldChg chg="addSp delSp modSp mod">
        <pc:chgData name="Daniel Sanfilippo" userId="368d9d2caf667b05" providerId="LiveId" clId="{86A7800C-91AF-42CE-AA18-DB780A00566A}" dt="2021-06-16T01:21:44.093" v="195" actId="14100"/>
        <pc:sldMkLst>
          <pc:docMk/>
          <pc:sldMk cId="2310051328" sldId="268"/>
        </pc:sldMkLst>
        <pc:spChg chg="del mod">
          <ac:chgData name="Daniel Sanfilippo" userId="368d9d2caf667b05" providerId="LiveId" clId="{86A7800C-91AF-42CE-AA18-DB780A00566A}" dt="2021-06-16T01:21:19.543" v="192"/>
          <ac:spMkLst>
            <pc:docMk/>
            <pc:sldMk cId="2310051328" sldId="268"/>
            <ac:spMk id="8" creationId="{00000000-0000-0000-0000-000000000000}"/>
          </ac:spMkLst>
        </pc:spChg>
        <pc:spChg chg="add mod">
          <ac:chgData name="Daniel Sanfilippo" userId="368d9d2caf667b05" providerId="LiveId" clId="{86A7800C-91AF-42CE-AA18-DB780A00566A}" dt="2021-06-16T01:21:44.093" v="195" actId="14100"/>
          <ac:spMkLst>
            <pc:docMk/>
            <pc:sldMk cId="2310051328" sldId="268"/>
            <ac:spMk id="11" creationId="{B4DC65DB-A4FF-458C-B5D0-73C53D5483AB}"/>
          </ac:spMkLst>
        </pc:spChg>
        <pc:picChg chg="del">
          <ac:chgData name="Daniel Sanfilippo" userId="368d9d2caf667b05" providerId="LiveId" clId="{86A7800C-91AF-42CE-AA18-DB780A00566A}" dt="2021-06-16T00:47:40.328" v="16" actId="478"/>
          <ac:picMkLst>
            <pc:docMk/>
            <pc:sldMk cId="2310051328" sldId="268"/>
            <ac:picMk id="3" creationId="{00000000-0000-0000-0000-000000000000}"/>
          </ac:picMkLst>
        </pc:picChg>
        <pc:picChg chg="del mod">
          <ac:chgData name="Daniel Sanfilippo" userId="368d9d2caf667b05" providerId="LiveId" clId="{86A7800C-91AF-42CE-AA18-DB780A00566A}" dt="2021-06-16T00:47:37.559" v="15" actId="478"/>
          <ac:picMkLst>
            <pc:docMk/>
            <pc:sldMk cId="2310051328" sldId="268"/>
            <ac:picMk id="4" creationId="{AD05F772-3FEF-4CCA-9B60-7B81E0B309AA}"/>
          </ac:picMkLst>
        </pc:picChg>
        <pc:picChg chg="add mod">
          <ac:chgData name="Daniel Sanfilippo" userId="368d9d2caf667b05" providerId="LiveId" clId="{86A7800C-91AF-42CE-AA18-DB780A00566A}" dt="2021-06-16T00:48:16.917" v="23" actId="1076"/>
          <ac:picMkLst>
            <pc:docMk/>
            <pc:sldMk cId="2310051328" sldId="268"/>
            <ac:picMk id="6" creationId="{87B51DFF-99BF-4773-B9AA-413C682F3A86}"/>
          </ac:picMkLst>
        </pc:picChg>
        <pc:picChg chg="del">
          <ac:chgData name="Daniel Sanfilippo" userId="368d9d2caf667b05" providerId="LiveId" clId="{86A7800C-91AF-42CE-AA18-DB780A00566A}" dt="2021-06-16T01:16:21.853" v="146" actId="478"/>
          <ac:picMkLst>
            <pc:docMk/>
            <pc:sldMk cId="2310051328" sldId="268"/>
            <ac:picMk id="7" creationId="{0B745AF0-4EEC-4338-BCB3-213FC7364584}"/>
          </ac:picMkLst>
        </pc:picChg>
        <pc:picChg chg="add mod">
          <ac:chgData name="Daniel Sanfilippo" userId="368d9d2caf667b05" providerId="LiveId" clId="{86A7800C-91AF-42CE-AA18-DB780A00566A}" dt="2021-06-16T01:17:52.805" v="157" actId="1076"/>
          <ac:picMkLst>
            <pc:docMk/>
            <pc:sldMk cId="2310051328" sldId="268"/>
            <ac:picMk id="10" creationId="{D968463F-0EE4-43CA-8994-833EE0323A64}"/>
          </ac:picMkLst>
        </pc:picChg>
        <pc:picChg chg="mod">
          <ac:chgData name="Daniel Sanfilippo" userId="368d9d2caf667b05" providerId="LiveId" clId="{86A7800C-91AF-42CE-AA18-DB780A00566A}" dt="2021-06-16T00:48:23.988" v="24" actId="1076"/>
          <ac:picMkLst>
            <pc:docMk/>
            <pc:sldMk cId="2310051328" sldId="268"/>
            <ac:picMk id="15" creationId="{00000000-0000-0000-0000-000000000000}"/>
          </ac:picMkLst>
        </pc:picChg>
      </pc:sldChg>
      <pc:sldChg chg="addSp delSp modSp mod">
        <pc:chgData name="Daniel Sanfilippo" userId="368d9d2caf667b05" providerId="LiveId" clId="{86A7800C-91AF-42CE-AA18-DB780A00566A}" dt="2021-06-16T01:24:21.151" v="205" actId="1076"/>
        <pc:sldMkLst>
          <pc:docMk/>
          <pc:sldMk cId="1400002944" sldId="269"/>
        </pc:sldMkLst>
        <pc:picChg chg="del mod">
          <ac:chgData name="Daniel Sanfilippo" userId="368d9d2caf667b05" providerId="LiveId" clId="{86A7800C-91AF-42CE-AA18-DB780A00566A}" dt="2021-06-16T00:51:49.497" v="52" actId="478"/>
          <ac:picMkLst>
            <pc:docMk/>
            <pc:sldMk cId="1400002944" sldId="269"/>
            <ac:picMk id="2" creationId="{00000000-0000-0000-0000-000000000000}"/>
          </ac:picMkLst>
        </pc:picChg>
        <pc:picChg chg="del mod">
          <ac:chgData name="Daniel Sanfilippo" userId="368d9d2caf667b05" providerId="LiveId" clId="{86A7800C-91AF-42CE-AA18-DB780A00566A}" dt="2021-06-16T00:51:47.268" v="50" actId="478"/>
          <ac:picMkLst>
            <pc:docMk/>
            <pc:sldMk cId="1400002944" sldId="269"/>
            <ac:picMk id="4" creationId="{6F4A48CB-615D-4F4C-B0AC-C0F1209E1176}"/>
          </ac:picMkLst>
        </pc:picChg>
        <pc:picChg chg="add mod">
          <ac:chgData name="Daniel Sanfilippo" userId="368d9d2caf667b05" providerId="LiveId" clId="{86A7800C-91AF-42CE-AA18-DB780A00566A}" dt="2021-06-16T01:24:21.151" v="205" actId="1076"/>
          <ac:picMkLst>
            <pc:docMk/>
            <pc:sldMk cId="1400002944" sldId="269"/>
            <ac:picMk id="7" creationId="{28685F62-F50F-4492-ACD6-4B8D1A1CEF8D}"/>
          </ac:picMkLst>
        </pc:picChg>
        <pc:picChg chg="mod">
          <ac:chgData name="Daniel Sanfilippo" userId="368d9d2caf667b05" providerId="LiveId" clId="{86A7800C-91AF-42CE-AA18-DB780A00566A}" dt="2021-06-16T00:51:44.016" v="48" actId="1076"/>
          <ac:picMkLst>
            <pc:docMk/>
            <pc:sldMk cId="1400002944" sldId="269"/>
            <ac:picMk id="15" creationId="{00000000-0000-0000-0000-000000000000}"/>
          </ac:picMkLst>
        </pc:picChg>
      </pc:sldChg>
      <pc:sldChg chg="addSp delSp modSp mod">
        <pc:chgData name="Daniel Sanfilippo" userId="368d9d2caf667b05" providerId="LiveId" clId="{86A7800C-91AF-42CE-AA18-DB780A00566A}" dt="2021-06-17T18:38:55.597" v="2828" actId="1076"/>
        <pc:sldMkLst>
          <pc:docMk/>
          <pc:sldMk cId="1792158445" sldId="270"/>
        </pc:sldMkLst>
        <pc:picChg chg="del">
          <ac:chgData name="Daniel Sanfilippo" userId="368d9d2caf667b05" providerId="LiveId" clId="{86A7800C-91AF-42CE-AA18-DB780A00566A}" dt="2021-06-16T00:59:51.929" v="98" actId="478"/>
          <ac:picMkLst>
            <pc:docMk/>
            <pc:sldMk cId="1792158445" sldId="270"/>
            <ac:picMk id="3" creationId="{00000000-0000-0000-0000-000000000000}"/>
          </ac:picMkLst>
        </pc:picChg>
        <pc:picChg chg="del mod">
          <ac:chgData name="Daniel Sanfilippo" userId="368d9d2caf667b05" providerId="LiveId" clId="{86A7800C-91AF-42CE-AA18-DB780A00566A}" dt="2021-06-16T00:59:49.868" v="97" actId="478"/>
          <ac:picMkLst>
            <pc:docMk/>
            <pc:sldMk cId="1792158445" sldId="270"/>
            <ac:picMk id="4" creationId="{5D8F7711-E0FF-4C25-9F73-6ADF396D3579}"/>
          </ac:picMkLst>
        </pc:picChg>
        <pc:picChg chg="add mod">
          <ac:chgData name="Daniel Sanfilippo" userId="368d9d2caf667b05" providerId="LiveId" clId="{86A7800C-91AF-42CE-AA18-DB780A00566A}" dt="2021-06-16T01:01:59.424" v="107" actId="1076"/>
          <ac:picMkLst>
            <pc:docMk/>
            <pc:sldMk cId="1792158445" sldId="270"/>
            <ac:picMk id="5" creationId="{1811F61B-F872-4847-BFC8-957CE5ADBC0F}"/>
          </ac:picMkLst>
        </pc:picChg>
        <pc:picChg chg="del">
          <ac:chgData name="Daniel Sanfilippo" userId="368d9d2caf667b05" providerId="LiveId" clId="{86A7800C-91AF-42CE-AA18-DB780A00566A}" dt="2021-06-17T18:37:27.934" v="2825" actId="21"/>
          <ac:picMkLst>
            <pc:docMk/>
            <pc:sldMk cId="1792158445" sldId="270"/>
            <ac:picMk id="8" creationId="{703AE340-B874-456F-B825-7D23084AD404}"/>
          </ac:picMkLst>
        </pc:picChg>
        <pc:picChg chg="mod">
          <ac:chgData name="Daniel Sanfilippo" userId="368d9d2caf667b05" providerId="LiveId" clId="{86A7800C-91AF-42CE-AA18-DB780A00566A}" dt="2021-06-16T01:00:22.364" v="104" actId="1076"/>
          <ac:picMkLst>
            <pc:docMk/>
            <pc:sldMk cId="1792158445" sldId="270"/>
            <ac:picMk id="12" creationId="{00000000-0000-0000-0000-000000000000}"/>
          </ac:picMkLst>
        </pc:picChg>
        <pc:picChg chg="add mod">
          <ac:chgData name="Daniel Sanfilippo" userId="368d9d2caf667b05" providerId="LiveId" clId="{86A7800C-91AF-42CE-AA18-DB780A00566A}" dt="2021-06-17T18:38:55.597" v="2828" actId="1076"/>
          <ac:picMkLst>
            <pc:docMk/>
            <pc:sldMk cId="1792158445" sldId="270"/>
            <ac:picMk id="3074" creationId="{1462804F-701E-4BF9-B763-E9FD11631EDE}"/>
          </ac:picMkLst>
        </pc:picChg>
      </pc:sldChg>
      <pc:sldChg chg="addSp delSp modSp mod">
        <pc:chgData name="Daniel Sanfilippo" userId="368d9d2caf667b05" providerId="LiveId" clId="{86A7800C-91AF-42CE-AA18-DB780A00566A}" dt="2021-06-17T00:20:31.112" v="548" actId="1076"/>
        <pc:sldMkLst>
          <pc:docMk/>
          <pc:sldMk cId="3848985485" sldId="271"/>
        </pc:sldMkLst>
        <pc:spChg chg="mod">
          <ac:chgData name="Daniel Sanfilippo" userId="368d9d2caf667b05" providerId="LiveId" clId="{86A7800C-91AF-42CE-AA18-DB780A00566A}" dt="2021-06-17T00:20:31.112" v="548" actId="1076"/>
          <ac:spMkLst>
            <pc:docMk/>
            <pc:sldMk cId="3848985485" sldId="271"/>
            <ac:spMk id="13" creationId="{00000000-0000-0000-0000-000000000000}"/>
          </ac:spMkLst>
        </pc:spChg>
        <pc:picChg chg="del">
          <ac:chgData name="Daniel Sanfilippo" userId="368d9d2caf667b05" providerId="LiveId" clId="{86A7800C-91AF-42CE-AA18-DB780A00566A}" dt="2021-06-16T01:05:32.089" v="131" actId="478"/>
          <ac:picMkLst>
            <pc:docMk/>
            <pc:sldMk cId="3848985485" sldId="271"/>
            <ac:picMk id="2" creationId="{00000000-0000-0000-0000-000000000000}"/>
          </ac:picMkLst>
        </pc:picChg>
        <pc:picChg chg="del mod">
          <ac:chgData name="Daniel Sanfilippo" userId="368d9d2caf667b05" providerId="LiveId" clId="{86A7800C-91AF-42CE-AA18-DB780A00566A}" dt="2021-06-16T01:05:29.287" v="130" actId="478"/>
          <ac:picMkLst>
            <pc:docMk/>
            <pc:sldMk cId="3848985485" sldId="271"/>
            <ac:picMk id="3" creationId="{E87B5061-D4BB-48A6-9D8A-CC6D24109573}"/>
          </ac:picMkLst>
        </pc:picChg>
        <pc:picChg chg="del mod">
          <ac:chgData name="Daniel Sanfilippo" userId="368d9d2caf667b05" providerId="LiveId" clId="{86A7800C-91AF-42CE-AA18-DB780A00566A}" dt="2021-06-16T01:05:26.246" v="128" actId="478"/>
          <ac:picMkLst>
            <pc:docMk/>
            <pc:sldMk cId="3848985485" sldId="271"/>
            <ac:picMk id="4" creationId="{0148B7B2-F66C-45D5-BD36-83EC37A65BA1}"/>
          </ac:picMkLst>
        </pc:picChg>
        <pc:picChg chg="add mod">
          <ac:chgData name="Daniel Sanfilippo" userId="368d9d2caf667b05" providerId="LiveId" clId="{86A7800C-91AF-42CE-AA18-DB780A00566A}" dt="2021-06-16T01:06:05.560" v="136" actId="1076"/>
          <ac:picMkLst>
            <pc:docMk/>
            <pc:sldMk cId="3848985485" sldId="271"/>
            <ac:picMk id="7" creationId="{7583FF82-F71B-4480-8175-EE2780698974}"/>
          </ac:picMkLst>
        </pc:picChg>
      </pc:sldChg>
      <pc:sldChg chg="addSp delSp modSp mod">
        <pc:chgData name="Daniel Sanfilippo" userId="368d9d2caf667b05" providerId="LiveId" clId="{86A7800C-91AF-42CE-AA18-DB780A00566A}" dt="2021-06-17T03:22:51.951" v="1222" actId="1076"/>
        <pc:sldMkLst>
          <pc:docMk/>
          <pc:sldMk cId="274806524" sldId="272"/>
        </pc:sldMkLst>
        <pc:spChg chg="mod">
          <ac:chgData name="Daniel Sanfilippo" userId="368d9d2caf667b05" providerId="LiveId" clId="{86A7800C-91AF-42CE-AA18-DB780A00566A}" dt="2021-06-17T03:22:51.951" v="1222" actId="1076"/>
          <ac:spMkLst>
            <pc:docMk/>
            <pc:sldMk cId="274806524" sldId="272"/>
            <ac:spMk id="6" creationId="{00000000-0000-0000-0000-000000000000}"/>
          </ac:spMkLst>
        </pc:spChg>
        <pc:picChg chg="del mod">
          <ac:chgData name="Daniel Sanfilippo" userId="368d9d2caf667b05" providerId="LiveId" clId="{86A7800C-91AF-42CE-AA18-DB780A00566A}" dt="2021-06-16T01:06:19.206" v="140" actId="478"/>
          <ac:picMkLst>
            <pc:docMk/>
            <pc:sldMk cId="274806524" sldId="272"/>
            <ac:picMk id="2" creationId="{00000000-0000-0000-0000-000000000000}"/>
          </ac:picMkLst>
        </pc:picChg>
        <pc:picChg chg="del mod">
          <ac:chgData name="Daniel Sanfilippo" userId="368d9d2caf667b05" providerId="LiveId" clId="{86A7800C-91AF-42CE-AA18-DB780A00566A}" dt="2021-06-16T01:06:17.082" v="138" actId="478"/>
          <ac:picMkLst>
            <pc:docMk/>
            <pc:sldMk cId="274806524" sldId="272"/>
            <ac:picMk id="3" creationId="{FE354DB5-F55C-4B1A-904A-3A7BB5C62C59}"/>
          </ac:picMkLst>
        </pc:picChg>
        <pc:picChg chg="add mod">
          <ac:chgData name="Daniel Sanfilippo" userId="368d9d2caf667b05" providerId="LiveId" clId="{86A7800C-91AF-42CE-AA18-DB780A00566A}" dt="2021-06-16T01:06:45.317" v="145" actId="1076"/>
          <ac:picMkLst>
            <pc:docMk/>
            <pc:sldMk cId="274806524" sldId="272"/>
            <ac:picMk id="5" creationId="{2D52563A-F36A-4F5E-B420-77064EDD1EFB}"/>
          </ac:picMkLst>
        </pc:picChg>
      </pc:sldChg>
      <pc:sldChg chg="addSp delSp modSp mod">
        <pc:chgData name="Daniel Sanfilippo" userId="368d9d2caf667b05" providerId="LiveId" clId="{86A7800C-91AF-42CE-AA18-DB780A00566A}" dt="2021-06-17T00:17:52.007" v="541" actId="1076"/>
        <pc:sldMkLst>
          <pc:docMk/>
          <pc:sldMk cId="2015224793" sldId="274"/>
        </pc:sldMkLst>
        <pc:spChg chg="mod">
          <ac:chgData name="Daniel Sanfilippo" userId="368d9d2caf667b05" providerId="LiveId" clId="{86A7800C-91AF-42CE-AA18-DB780A00566A}" dt="2021-06-17T00:17:46.415" v="540" actId="1076"/>
          <ac:spMkLst>
            <pc:docMk/>
            <pc:sldMk cId="2015224793" sldId="274"/>
            <ac:spMk id="10" creationId="{00000000-0000-0000-0000-000000000000}"/>
          </ac:spMkLst>
        </pc:spChg>
        <pc:spChg chg="mod">
          <ac:chgData name="Daniel Sanfilippo" userId="368d9d2caf667b05" providerId="LiveId" clId="{86A7800C-91AF-42CE-AA18-DB780A00566A}" dt="2021-06-17T00:17:52.007" v="541" actId="1076"/>
          <ac:spMkLst>
            <pc:docMk/>
            <pc:sldMk cId="2015224793" sldId="274"/>
            <ac:spMk id="13" creationId="{00000000-0000-0000-0000-000000000000}"/>
          </ac:spMkLst>
        </pc:spChg>
        <pc:picChg chg="del">
          <ac:chgData name="Daniel Sanfilippo" userId="368d9d2caf667b05" providerId="LiveId" clId="{86A7800C-91AF-42CE-AA18-DB780A00566A}" dt="2021-06-16T00:57:20.655" v="90" actId="478"/>
          <ac:picMkLst>
            <pc:docMk/>
            <pc:sldMk cId="2015224793" sldId="274"/>
            <ac:picMk id="2" creationId="{00000000-0000-0000-0000-000000000000}"/>
          </ac:picMkLst>
        </pc:picChg>
        <pc:picChg chg="del mod">
          <ac:chgData name="Daniel Sanfilippo" userId="368d9d2caf667b05" providerId="LiveId" clId="{86A7800C-91AF-42CE-AA18-DB780A00566A}" dt="2021-06-16T00:57:18.364" v="89" actId="478"/>
          <ac:picMkLst>
            <pc:docMk/>
            <pc:sldMk cId="2015224793" sldId="274"/>
            <ac:picMk id="3" creationId="{71CAC52E-F290-4FD1-8131-06A350AAEF7E}"/>
          </ac:picMkLst>
        </pc:picChg>
        <pc:picChg chg="add mod">
          <ac:chgData name="Daniel Sanfilippo" userId="368d9d2caf667b05" providerId="LiveId" clId="{86A7800C-91AF-42CE-AA18-DB780A00566A}" dt="2021-06-16T00:57:45.977" v="95" actId="1076"/>
          <ac:picMkLst>
            <pc:docMk/>
            <pc:sldMk cId="2015224793" sldId="274"/>
            <ac:picMk id="5" creationId="{D77D1159-DAA7-4908-80B3-05483374FF42}"/>
          </ac:picMkLst>
        </pc:picChg>
      </pc:sldChg>
      <pc:sldChg chg="addSp delSp modSp mod">
        <pc:chgData name="Daniel Sanfilippo" userId="368d9d2caf667b05" providerId="LiveId" clId="{86A7800C-91AF-42CE-AA18-DB780A00566A}" dt="2021-06-16T00:54:38.572" v="74" actId="1076"/>
        <pc:sldMkLst>
          <pc:docMk/>
          <pc:sldMk cId="1803283274" sldId="279"/>
        </pc:sldMkLst>
        <pc:spChg chg="mod">
          <ac:chgData name="Daniel Sanfilippo" userId="368d9d2caf667b05" providerId="LiveId" clId="{86A7800C-91AF-42CE-AA18-DB780A00566A}" dt="2021-06-16T00:54:38.572" v="74" actId="1076"/>
          <ac:spMkLst>
            <pc:docMk/>
            <pc:sldMk cId="1803283274" sldId="279"/>
            <ac:spMk id="2" creationId="{00000000-0000-0000-0000-000000000000}"/>
          </ac:spMkLst>
        </pc:spChg>
        <pc:picChg chg="del">
          <ac:chgData name="Daniel Sanfilippo" userId="368d9d2caf667b05" providerId="LiveId" clId="{86A7800C-91AF-42CE-AA18-DB780A00566A}" dt="2021-06-16T00:52:47.181" v="61" actId="478"/>
          <ac:picMkLst>
            <pc:docMk/>
            <pc:sldMk cId="1803283274" sldId="279"/>
            <ac:picMk id="3" creationId="{00000000-0000-0000-0000-000000000000}"/>
          </ac:picMkLst>
        </pc:picChg>
        <pc:picChg chg="del mod">
          <ac:chgData name="Daniel Sanfilippo" userId="368d9d2caf667b05" providerId="LiveId" clId="{86A7800C-91AF-42CE-AA18-DB780A00566A}" dt="2021-06-16T00:52:45.087" v="60" actId="478"/>
          <ac:picMkLst>
            <pc:docMk/>
            <pc:sldMk cId="1803283274" sldId="279"/>
            <ac:picMk id="4" creationId="{DB7B60D1-9D9C-4554-BAED-DA522C076EC4}"/>
          </ac:picMkLst>
        </pc:picChg>
        <pc:picChg chg="add mod">
          <ac:chgData name="Daniel Sanfilippo" userId="368d9d2caf667b05" providerId="LiveId" clId="{86A7800C-91AF-42CE-AA18-DB780A00566A}" dt="2021-06-16T00:54:37.381" v="73" actId="1076"/>
          <ac:picMkLst>
            <pc:docMk/>
            <pc:sldMk cId="1803283274" sldId="279"/>
            <ac:picMk id="6" creationId="{B5EFC34F-BED7-4424-8EBE-6C62F776BB8A}"/>
          </ac:picMkLst>
        </pc:picChg>
        <pc:picChg chg="mod">
          <ac:chgData name="Daniel Sanfilippo" userId="368d9d2caf667b05" providerId="LiveId" clId="{86A7800C-91AF-42CE-AA18-DB780A00566A}" dt="2021-06-16T00:53:39.043" v="70" actId="1076"/>
          <ac:picMkLst>
            <pc:docMk/>
            <pc:sldMk cId="1803283274" sldId="279"/>
            <ac:picMk id="15" creationId="{00000000-0000-0000-0000-000000000000}"/>
          </ac:picMkLst>
        </pc:picChg>
      </pc:sldChg>
      <pc:sldChg chg="addSp delSp modSp mod">
        <pc:chgData name="Daniel Sanfilippo" userId="368d9d2caf667b05" providerId="LiveId" clId="{86A7800C-91AF-42CE-AA18-DB780A00566A}" dt="2021-06-17T03:15:50.666" v="761" actId="962"/>
        <pc:sldMkLst>
          <pc:docMk/>
          <pc:sldMk cId="116510286" sldId="280"/>
        </pc:sldMkLst>
        <pc:picChg chg="add mod">
          <ac:chgData name="Daniel Sanfilippo" userId="368d9d2caf667b05" providerId="LiveId" clId="{86A7800C-91AF-42CE-AA18-DB780A00566A}" dt="2021-06-16T00:50:04.826" v="38" actId="14100"/>
          <ac:picMkLst>
            <pc:docMk/>
            <pc:sldMk cId="116510286" sldId="280"/>
            <ac:picMk id="3" creationId="{F4A07D3E-1924-4CB3-AC41-200D9AE3A8D2}"/>
          </ac:picMkLst>
        </pc:picChg>
        <pc:picChg chg="add mod">
          <ac:chgData name="Daniel Sanfilippo" userId="368d9d2caf667b05" providerId="LiveId" clId="{86A7800C-91AF-42CE-AA18-DB780A00566A}" dt="2021-06-17T03:15:50.666" v="761" actId="962"/>
          <ac:picMkLst>
            <pc:docMk/>
            <pc:sldMk cId="116510286" sldId="280"/>
            <ac:picMk id="4" creationId="{2066A987-DA18-4F16-8E1E-C789222A35DB}"/>
          </ac:picMkLst>
        </pc:picChg>
        <pc:picChg chg="del mod">
          <ac:chgData name="Daniel Sanfilippo" userId="368d9d2caf667b05" providerId="LiveId" clId="{86A7800C-91AF-42CE-AA18-DB780A00566A}" dt="2021-06-16T00:49:09.669" v="28" actId="478"/>
          <ac:picMkLst>
            <pc:docMk/>
            <pc:sldMk cId="116510286" sldId="280"/>
            <ac:picMk id="4" creationId="{DD62D671-4BEB-44AF-A69E-8A2207389E33}"/>
          </ac:picMkLst>
        </pc:picChg>
        <pc:picChg chg="add del mod">
          <ac:chgData name="Daniel Sanfilippo" userId="368d9d2caf667b05" providerId="LiveId" clId="{86A7800C-91AF-42CE-AA18-DB780A00566A}" dt="2021-06-17T03:15:34.659" v="758" actId="21"/>
          <ac:picMkLst>
            <pc:docMk/>
            <pc:sldMk cId="116510286" sldId="280"/>
            <ac:picMk id="6" creationId="{CD37AC9B-D660-4C28-A4DE-F7BEFB83A0F0}"/>
          </ac:picMkLst>
        </pc:picChg>
        <pc:picChg chg="mod">
          <ac:chgData name="Daniel Sanfilippo" userId="368d9d2caf667b05" providerId="LiveId" clId="{86A7800C-91AF-42CE-AA18-DB780A00566A}" dt="2021-06-16T00:48:51.274" v="26" actId="1076"/>
          <ac:picMkLst>
            <pc:docMk/>
            <pc:sldMk cId="116510286" sldId="280"/>
            <ac:picMk id="38" creationId="{00000000-0000-0000-0000-000000000000}"/>
          </ac:picMkLst>
        </pc:picChg>
        <pc:picChg chg="del mod">
          <ac:chgData name="Daniel Sanfilippo" userId="368d9d2caf667b05" providerId="LiveId" clId="{86A7800C-91AF-42CE-AA18-DB780A00566A}" dt="2021-06-17T03:15:23.763" v="756" actId="21"/>
          <ac:picMkLst>
            <pc:docMk/>
            <pc:sldMk cId="116510286" sldId="280"/>
            <ac:picMk id="1026" creationId="{788926BC-19A4-454F-BA9C-D0B16F19FD63}"/>
          </ac:picMkLst>
        </pc:picChg>
      </pc:sldChg>
      <pc:sldChg chg="del">
        <pc:chgData name="Daniel Sanfilippo" userId="368d9d2caf667b05" providerId="LiveId" clId="{86A7800C-91AF-42CE-AA18-DB780A00566A}" dt="2021-06-16T01:22:38.285" v="198" actId="2696"/>
        <pc:sldMkLst>
          <pc:docMk/>
          <pc:sldMk cId="2144022086" sldId="281"/>
        </pc:sldMkLst>
      </pc:sldChg>
      <pc:sldChg chg="addSp modSp new mod">
        <pc:chgData name="Daniel Sanfilippo" userId="368d9d2caf667b05" providerId="LiveId" clId="{86A7800C-91AF-42CE-AA18-DB780A00566A}" dt="2021-06-17T00:16:33.098" v="539" actId="1076"/>
        <pc:sldMkLst>
          <pc:docMk/>
          <pc:sldMk cId="2848050793" sldId="281"/>
        </pc:sldMkLst>
        <pc:spChg chg="mod">
          <ac:chgData name="Daniel Sanfilippo" userId="368d9d2caf667b05" providerId="LiveId" clId="{86A7800C-91AF-42CE-AA18-DB780A00566A}" dt="2021-06-17T00:08:24.926" v="241" actId="20577"/>
          <ac:spMkLst>
            <pc:docMk/>
            <pc:sldMk cId="2848050793" sldId="281"/>
            <ac:spMk id="2" creationId="{A52305AA-33F0-4C29-A649-14453D424624}"/>
          </ac:spMkLst>
        </pc:spChg>
        <pc:spChg chg="mod">
          <ac:chgData name="Daniel Sanfilippo" userId="368d9d2caf667b05" providerId="LiveId" clId="{86A7800C-91AF-42CE-AA18-DB780A00566A}" dt="2021-06-17T00:13:38.102" v="531" actId="20577"/>
          <ac:spMkLst>
            <pc:docMk/>
            <pc:sldMk cId="2848050793" sldId="281"/>
            <ac:spMk id="3" creationId="{D744ED52-7814-40C8-BE87-8EEF6996181E}"/>
          </ac:spMkLst>
        </pc:spChg>
        <pc:picChg chg="add mod">
          <ac:chgData name="Daniel Sanfilippo" userId="368d9d2caf667b05" providerId="LiveId" clId="{86A7800C-91AF-42CE-AA18-DB780A00566A}" dt="2021-06-17T00:14:45.594" v="537" actId="1076"/>
          <ac:picMkLst>
            <pc:docMk/>
            <pc:sldMk cId="2848050793" sldId="281"/>
            <ac:picMk id="5" creationId="{7A301323-1E49-4680-9A1B-FF992C5BD130}"/>
          </ac:picMkLst>
        </pc:picChg>
        <pc:picChg chg="add mod">
          <ac:chgData name="Daniel Sanfilippo" userId="368d9d2caf667b05" providerId="LiveId" clId="{86A7800C-91AF-42CE-AA18-DB780A00566A}" dt="2021-06-17T00:16:33.098" v="539" actId="1076"/>
          <ac:picMkLst>
            <pc:docMk/>
            <pc:sldMk cId="2848050793" sldId="281"/>
            <ac:picMk id="6" creationId="{7679AF41-C11F-48E1-B0F6-BE96BC87B21B}"/>
          </ac:picMkLst>
        </pc:picChg>
      </pc:sldChg>
      <pc:sldChg chg="del">
        <pc:chgData name="Daniel Sanfilippo" userId="368d9d2caf667b05" providerId="LiveId" clId="{86A7800C-91AF-42CE-AA18-DB780A00566A}" dt="2021-06-16T01:22:34.255" v="197" actId="2696"/>
        <pc:sldMkLst>
          <pc:docMk/>
          <pc:sldMk cId="975246424" sldId="282"/>
        </pc:sldMkLst>
      </pc:sldChg>
      <pc:sldChg chg="modSp new mod">
        <pc:chgData name="Daniel Sanfilippo" userId="368d9d2caf667b05" providerId="LiveId" clId="{86A7800C-91AF-42CE-AA18-DB780A00566A}" dt="2021-06-17T17:47:46.447" v="1629" actId="20577"/>
        <pc:sldMkLst>
          <pc:docMk/>
          <pc:sldMk cId="1225504012" sldId="282"/>
        </pc:sldMkLst>
        <pc:spChg chg="mod">
          <ac:chgData name="Daniel Sanfilippo" userId="368d9d2caf667b05" providerId="LiveId" clId="{86A7800C-91AF-42CE-AA18-DB780A00566A}" dt="2021-06-17T03:24:20.822" v="1267" actId="20577"/>
          <ac:spMkLst>
            <pc:docMk/>
            <pc:sldMk cId="1225504012" sldId="282"/>
            <ac:spMk id="2" creationId="{5B5D8B3C-FCDE-4384-A212-BAD1697905B4}"/>
          </ac:spMkLst>
        </pc:spChg>
        <pc:spChg chg="mod">
          <ac:chgData name="Daniel Sanfilippo" userId="368d9d2caf667b05" providerId="LiveId" clId="{86A7800C-91AF-42CE-AA18-DB780A00566A}" dt="2021-06-17T17:47:46.447" v="1629" actId="20577"/>
          <ac:spMkLst>
            <pc:docMk/>
            <pc:sldMk cId="1225504012" sldId="282"/>
            <ac:spMk id="3" creationId="{055C6A22-88D7-45AF-BF80-A75FEE35A20F}"/>
          </ac:spMkLst>
        </pc:spChg>
      </pc:sldChg>
      <pc:sldChg chg="del">
        <pc:chgData name="Daniel Sanfilippo" userId="368d9d2caf667b05" providerId="LiveId" clId="{86A7800C-91AF-42CE-AA18-DB780A00566A}" dt="2021-06-16T01:22:29.580" v="196" actId="2696"/>
        <pc:sldMkLst>
          <pc:docMk/>
          <pc:sldMk cId="1731648083" sldId="283"/>
        </pc:sldMkLst>
      </pc:sldChg>
      <pc:sldChg chg="modSp new mod">
        <pc:chgData name="Daniel Sanfilippo" userId="368d9d2caf667b05" providerId="LiveId" clId="{86A7800C-91AF-42CE-AA18-DB780A00566A}" dt="2021-06-17T17:58:05.747" v="1914" actId="20577"/>
        <pc:sldMkLst>
          <pc:docMk/>
          <pc:sldMk cId="2982968899" sldId="283"/>
        </pc:sldMkLst>
        <pc:spChg chg="mod">
          <ac:chgData name="Daniel Sanfilippo" userId="368d9d2caf667b05" providerId="LiveId" clId="{86A7800C-91AF-42CE-AA18-DB780A00566A}" dt="2021-06-17T03:24:43.214" v="1279" actId="20577"/>
          <ac:spMkLst>
            <pc:docMk/>
            <pc:sldMk cId="2982968899" sldId="283"/>
            <ac:spMk id="2" creationId="{CBAF8A1B-B7DF-4A7E-94A7-04D394136FA0}"/>
          </ac:spMkLst>
        </pc:spChg>
        <pc:spChg chg="mod">
          <ac:chgData name="Daniel Sanfilippo" userId="368d9d2caf667b05" providerId="LiveId" clId="{86A7800C-91AF-42CE-AA18-DB780A00566A}" dt="2021-06-17T17:58:05.747" v="1914" actId="20577"/>
          <ac:spMkLst>
            <pc:docMk/>
            <pc:sldMk cId="2982968899" sldId="283"/>
            <ac:spMk id="3" creationId="{D41F9179-6E8C-4FB8-B455-90E8DAD66BE1}"/>
          </ac:spMkLst>
        </pc:spChg>
      </pc:sldChg>
      <pc:sldChg chg="modSp new mod">
        <pc:chgData name="Daniel Sanfilippo" userId="368d9d2caf667b05" providerId="LiveId" clId="{86A7800C-91AF-42CE-AA18-DB780A00566A}" dt="2021-06-17T18:00:49.548" v="2115" actId="20577"/>
        <pc:sldMkLst>
          <pc:docMk/>
          <pc:sldMk cId="1694797939" sldId="284"/>
        </pc:sldMkLst>
        <pc:spChg chg="mod">
          <ac:chgData name="Daniel Sanfilippo" userId="368d9d2caf667b05" providerId="LiveId" clId="{86A7800C-91AF-42CE-AA18-DB780A00566A}" dt="2021-06-17T03:25:07.529" v="1299" actId="20577"/>
          <ac:spMkLst>
            <pc:docMk/>
            <pc:sldMk cId="1694797939" sldId="284"/>
            <ac:spMk id="2" creationId="{6B5304C7-CAB1-4C25-A7BC-514CA76BEACF}"/>
          </ac:spMkLst>
        </pc:spChg>
        <pc:spChg chg="mod">
          <ac:chgData name="Daniel Sanfilippo" userId="368d9d2caf667b05" providerId="LiveId" clId="{86A7800C-91AF-42CE-AA18-DB780A00566A}" dt="2021-06-17T18:00:49.548" v="2115" actId="20577"/>
          <ac:spMkLst>
            <pc:docMk/>
            <pc:sldMk cId="1694797939" sldId="284"/>
            <ac:spMk id="3" creationId="{5016AFE4-E58C-4461-9559-90D285D90AD2}"/>
          </ac:spMkLst>
        </pc:spChg>
      </pc:sldChg>
      <pc:sldChg chg="modSp new mod">
        <pc:chgData name="Daniel Sanfilippo" userId="368d9d2caf667b05" providerId="LiveId" clId="{86A7800C-91AF-42CE-AA18-DB780A00566A}" dt="2021-06-17T18:29:41.138" v="2655" actId="20577"/>
        <pc:sldMkLst>
          <pc:docMk/>
          <pc:sldMk cId="2695154821" sldId="285"/>
        </pc:sldMkLst>
        <pc:spChg chg="mod">
          <ac:chgData name="Daniel Sanfilippo" userId="368d9d2caf667b05" providerId="LiveId" clId="{86A7800C-91AF-42CE-AA18-DB780A00566A}" dt="2021-06-17T03:25:35.973" v="1311" actId="20577"/>
          <ac:spMkLst>
            <pc:docMk/>
            <pc:sldMk cId="2695154821" sldId="285"/>
            <ac:spMk id="2" creationId="{BC66EE62-F898-4F43-B255-A9C3EE39744E}"/>
          </ac:spMkLst>
        </pc:spChg>
        <pc:spChg chg="mod">
          <ac:chgData name="Daniel Sanfilippo" userId="368d9d2caf667b05" providerId="LiveId" clId="{86A7800C-91AF-42CE-AA18-DB780A00566A}" dt="2021-06-17T18:29:41.138" v="2655" actId="20577"/>
          <ac:spMkLst>
            <pc:docMk/>
            <pc:sldMk cId="2695154821" sldId="285"/>
            <ac:spMk id="3" creationId="{B1AC924E-A3B1-416B-9AD6-CC3F5641CCB5}"/>
          </ac:spMkLst>
        </pc:spChg>
      </pc:sldChg>
      <pc:sldChg chg="modSp new mod">
        <pc:chgData name="Daniel Sanfilippo" userId="368d9d2caf667b05" providerId="LiveId" clId="{86A7800C-91AF-42CE-AA18-DB780A00566A}" dt="2021-06-17T18:09:22.551" v="2609" actId="20577"/>
        <pc:sldMkLst>
          <pc:docMk/>
          <pc:sldMk cId="2122513242" sldId="286"/>
        </pc:sldMkLst>
        <pc:spChg chg="mod">
          <ac:chgData name="Daniel Sanfilippo" userId="368d9d2caf667b05" providerId="LiveId" clId="{86A7800C-91AF-42CE-AA18-DB780A00566A}" dt="2021-06-17T03:25:56.955" v="1338" actId="20577"/>
          <ac:spMkLst>
            <pc:docMk/>
            <pc:sldMk cId="2122513242" sldId="286"/>
            <ac:spMk id="2" creationId="{ADA37B2C-0FA4-4D43-855D-6CFA2B3E18EF}"/>
          </ac:spMkLst>
        </pc:spChg>
        <pc:spChg chg="mod">
          <ac:chgData name="Daniel Sanfilippo" userId="368d9d2caf667b05" providerId="LiveId" clId="{86A7800C-91AF-42CE-AA18-DB780A00566A}" dt="2021-06-17T18:09:22.551" v="2609" actId="20577"/>
          <ac:spMkLst>
            <pc:docMk/>
            <pc:sldMk cId="2122513242" sldId="286"/>
            <ac:spMk id="3" creationId="{0F5B801F-B3EF-438B-8A31-0DFB56D73D7A}"/>
          </ac:spMkLst>
        </pc:spChg>
      </pc:sldChg>
      <pc:sldChg chg="modSp new mod">
        <pc:chgData name="Daniel Sanfilippo" userId="368d9d2caf667b05" providerId="LiveId" clId="{86A7800C-91AF-42CE-AA18-DB780A00566A}" dt="2021-06-17T18:32:05.407" v="2813" actId="20577"/>
        <pc:sldMkLst>
          <pc:docMk/>
          <pc:sldMk cId="2138713050" sldId="287"/>
        </pc:sldMkLst>
        <pc:spChg chg="mod">
          <ac:chgData name="Daniel Sanfilippo" userId="368d9d2caf667b05" providerId="LiveId" clId="{86A7800C-91AF-42CE-AA18-DB780A00566A}" dt="2021-06-17T18:10:17.722" v="2634" actId="113"/>
          <ac:spMkLst>
            <pc:docMk/>
            <pc:sldMk cId="2138713050" sldId="287"/>
            <ac:spMk id="2" creationId="{B8C7C866-0379-4FB2-AA6E-42D43ACF5F39}"/>
          </ac:spMkLst>
        </pc:spChg>
        <pc:spChg chg="mod">
          <ac:chgData name="Daniel Sanfilippo" userId="368d9d2caf667b05" providerId="LiveId" clId="{86A7800C-91AF-42CE-AA18-DB780A00566A}" dt="2021-06-17T18:32:05.407" v="2813" actId="20577"/>
          <ac:spMkLst>
            <pc:docMk/>
            <pc:sldMk cId="2138713050" sldId="287"/>
            <ac:spMk id="3" creationId="{BCAEF20C-F263-48DA-BACC-6B00CDE1AAB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C83C1-54E0-431D-BAE0-CE4C0A88F899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3B926-9081-43FB-A594-FC75DD0D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17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21B888-081D-45B5-883E-B7609F725D0B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C32FE9-EA63-4E01-BABA-8BA09A71A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9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CFB6-338A-402E-A7FC-5FD9F1EB3081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FCBA-F241-437B-83B5-D8920BC5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1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CFB6-338A-402E-A7FC-5FD9F1EB3081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FCBA-F241-437B-83B5-D8920BC5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9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CFB6-338A-402E-A7FC-5FD9F1EB3081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FCBA-F241-437B-83B5-D8920BC5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4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CFB6-338A-402E-A7FC-5FD9F1EB3081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FCBA-F241-437B-83B5-D8920BC5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4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CFB6-338A-402E-A7FC-5FD9F1EB3081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FCBA-F241-437B-83B5-D8920BC5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CFB6-338A-402E-A7FC-5FD9F1EB3081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FCBA-F241-437B-83B5-D8920BC5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0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CFB6-338A-402E-A7FC-5FD9F1EB3081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FCBA-F241-437B-83B5-D8920BC5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6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CFB6-338A-402E-A7FC-5FD9F1EB3081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FCBA-F241-437B-83B5-D8920BC5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6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CFB6-338A-402E-A7FC-5FD9F1EB3081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FCBA-F241-437B-83B5-D8920BC5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8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CFB6-338A-402E-A7FC-5FD9F1EB3081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FCBA-F241-437B-83B5-D8920BC5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CFB6-338A-402E-A7FC-5FD9F1EB3081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FCBA-F241-437B-83B5-D8920BC5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3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6CFB6-338A-402E-A7FC-5FD9F1EB3081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2FCBA-F241-437B-83B5-D8920BC5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tarlington.aimsparking.com/permits/?cmd=new_even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1827" y="4921808"/>
            <a:ext cx="7188345" cy="112955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Tournament Operations Presentation  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070DD72-61AC-4494-AA3E-4E628FA6F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34" y="-164128"/>
            <a:ext cx="5174932" cy="517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56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626" y="1579462"/>
            <a:ext cx="847274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Sportsmanship and adherence to NWBA Code of Conduct is expected from coaches, players and/or spectators. </a:t>
            </a:r>
          </a:p>
          <a:p>
            <a:endParaRPr lang="en-US" sz="2800" dirty="0"/>
          </a:p>
          <a:p>
            <a:r>
              <a:rPr lang="en-US" sz="2800" b="1" dirty="0"/>
              <a:t>Play hard. Play Clean. Have Fun.</a:t>
            </a:r>
          </a:p>
          <a:p>
            <a:endParaRPr lang="en-US" sz="2800" b="1" dirty="0"/>
          </a:p>
          <a:p>
            <a:r>
              <a:rPr lang="en-US" sz="2800" b="1" dirty="0"/>
              <a:t>Cheer hard. Cheer Clean. Have Fun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6" y="252470"/>
            <a:ext cx="1818401" cy="8064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89667" y="425506"/>
            <a:ext cx="8212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Code of Conduct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765CDF7-C8AA-47FE-BE24-A9023AB0E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13" y="-43841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07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13425" y="1609969"/>
            <a:ext cx="83285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All games </a:t>
            </a:r>
            <a:r>
              <a:rPr lang="en-US" sz="3600" u="sng" dirty="0"/>
              <a:t>will</a:t>
            </a:r>
            <a:r>
              <a:rPr lang="en-US" sz="3600" dirty="0"/>
              <a:t> start on scheduled start time. We will do our best to accommodate for warm up time.</a:t>
            </a:r>
          </a:p>
          <a:p>
            <a:endParaRPr lang="en-US" sz="3600" dirty="0"/>
          </a:p>
          <a:p>
            <a:r>
              <a:rPr lang="en-US" sz="3600" dirty="0"/>
              <a:t>At the end of the game, please move post game team meeting off the court so the next teams can have access to the bench area ASAP.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4" y="333889"/>
            <a:ext cx="1818401" cy="8064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89667" y="451837"/>
            <a:ext cx="8212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Start Times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D7B6ED9-6B47-4E77-AFCC-7CFB45BFE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13" y="-43841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2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0" y="2551837"/>
            <a:ext cx="5312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Report all injuries to the athlete trainers in the venue.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8" y="202365"/>
            <a:ext cx="1818401" cy="8064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8463" y="339421"/>
            <a:ext cx="8212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Sports Medicine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096BC91-2085-459B-90C9-1DB40369F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13" y="-43841"/>
            <a:ext cx="1325563" cy="1325563"/>
          </a:xfrm>
          <a:prstGeom prst="rect">
            <a:avLst/>
          </a:prstGeom>
        </p:spPr>
      </p:pic>
      <p:pic>
        <p:nvPicPr>
          <p:cNvPr id="1026" name="Picture 2" descr="Women&amp;#39;s National Wheelchair Basketball Tournament: &amp;#39;It&amp;#39;s bigger than  sports&amp;#39; | The Seattle Times">
            <a:extLst>
              <a:ext uri="{FF2B5EF4-FFF2-40B4-BE49-F238E27FC236}">
                <a16:creationId xmlns:a16="http://schemas.microsoft.com/office/drawing/2014/main" id="{39D714F6-6CA0-4D96-B153-588868FB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2" y="1997901"/>
            <a:ext cx="4850852" cy="311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116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D8B3C-FCDE-4384-A212-BAD16979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Gotham Bold"/>
              </a:rPr>
              <a:t>All-Tournament Ballot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C6A22-88D7-45AF-BF80-A75FEE35A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Ballots will be given out at check-in.</a:t>
            </a:r>
          </a:p>
          <a:p>
            <a:r>
              <a:rPr lang="en-US" dirty="0"/>
              <a:t>Please submit your ballot to the NWBA Operations Room at the Maverick Activity Center by 8 p.m. Saturday, July 24. All individual awards will be presented after the corresponding championship game.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DD076E3-CEC3-4F32-B1C5-9A1CB5A3A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13" y="-43841"/>
            <a:ext cx="1325563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1B4D6A-F2E5-4359-AB08-0418FF075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8" y="202365"/>
            <a:ext cx="1818401" cy="8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04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8A1B-B7DF-4A7E-94A7-04D39413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Gotham Bold"/>
              </a:rPr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F9179-6E8C-4FB8-B455-90E8DAD66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Masks Required at all times in the venue.</a:t>
            </a:r>
          </a:p>
          <a:p>
            <a:r>
              <a:rPr lang="en-US" dirty="0"/>
              <a:t>Masks required by athletes and officials during competition as well.</a:t>
            </a:r>
          </a:p>
          <a:p>
            <a:r>
              <a:rPr lang="en-US" dirty="0"/>
              <a:t>We encourage all to practice social distancing and remain in their team/family pods during the event. 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541C87C-C42F-4103-BCE6-76C63C6A0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13" y="-43841"/>
            <a:ext cx="1325563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6C9ECC-278F-45D0-AD5A-9D5AF13236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8" y="202365"/>
            <a:ext cx="1818401" cy="8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68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EE62-F898-4F43-B255-A9C3EE397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Gotham Bold"/>
              </a:rPr>
              <a:t>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C924E-A3B1-416B-9AD6-CC3F5641C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 Annual Meeting will occur. The Women’s Executive Committee will provide information at a later date.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887EDFF-9EEF-48D1-8568-5A6112059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13" y="-43841"/>
            <a:ext cx="1325563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4F78EC-9837-4DAB-8DC0-C3D731EFC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8" y="202365"/>
            <a:ext cx="1818401" cy="8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54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1768" y="1796794"/>
            <a:ext cx="106375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games will be livestreamed.</a:t>
            </a:r>
          </a:p>
          <a:p>
            <a:endParaRPr lang="en-US" sz="2400" dirty="0"/>
          </a:p>
          <a:p>
            <a:pPr lvl="1"/>
            <a:r>
              <a:rPr lang="en-US" sz="2400" dirty="0"/>
              <a:t>Facebook- (@NWBA70)</a:t>
            </a:r>
          </a:p>
          <a:p>
            <a:pPr lvl="1"/>
            <a:br>
              <a:rPr lang="en-US" sz="2400" dirty="0"/>
            </a:br>
            <a:r>
              <a:rPr lang="en-US" sz="2400" dirty="0"/>
              <a:t>Twitter-@NWBA</a:t>
            </a:r>
          </a:p>
          <a:p>
            <a:pPr lvl="1"/>
            <a:br>
              <a:rPr lang="en-US" sz="2400" dirty="0"/>
            </a:br>
            <a:r>
              <a:rPr lang="en-US" sz="2400" dirty="0"/>
              <a:t>Instagram- @NWBA</a:t>
            </a:r>
          </a:p>
          <a:p>
            <a:endParaRPr lang="en-US" sz="2400" dirty="0"/>
          </a:p>
          <a:p>
            <a:r>
              <a:rPr lang="en-US" sz="2400" dirty="0"/>
              <a:t>We would like people to use these # and tag NWBA when posting or sharing National’s news on social media:</a:t>
            </a:r>
          </a:p>
          <a:p>
            <a:pPr algn="ctr"/>
            <a:br>
              <a:rPr lang="en-US" sz="2400" dirty="0"/>
            </a:br>
            <a:r>
              <a:rPr lang="en-US" sz="2400" b="1" dirty="0">
                <a:solidFill>
                  <a:srgbClr val="FF0000"/>
                </a:solidFill>
              </a:rPr>
              <a:t>#RollWithUS #NWBAWomensNationals 	</a:t>
            </a:r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4" y="333889"/>
            <a:ext cx="1818401" cy="8064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13425" y="417914"/>
            <a:ext cx="8212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Live Stream &amp; Social Media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F8C32BD-7876-4FB4-851E-553FA7EC7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13" y="-43841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85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42866" y="1810507"/>
            <a:ext cx="6506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If you have any questions, please email nationals@nwba.org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4" y="333889"/>
            <a:ext cx="1818401" cy="80647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165F948-F4B1-45DA-9800-7767FC858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13" y="-43841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7C866-0379-4FB2-AA6E-42D43ACF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Registration Check-In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EF20C-F263-48DA-BACC-6B00CDE1A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host hotel: Comfort Suites Arlington – Entertainment District. 411 W Road to Six Flags Street, Arlington, TX 76011.</a:t>
            </a:r>
          </a:p>
          <a:p>
            <a:r>
              <a:rPr lang="en-US" dirty="0"/>
              <a:t>Check-In will be on Thursday, July 22 from 6 p.m. to 10 p.m.</a:t>
            </a:r>
          </a:p>
          <a:p>
            <a:r>
              <a:rPr lang="en-US" dirty="0"/>
              <a:t>The coach of each team must provide either proof of a COVID-19 vaccination or a negative COVID-19 test for all athletes and non-athletes part of their team at registration check-in.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149C5-A62C-4E8A-AADB-EA13D80A6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" y="191986"/>
            <a:ext cx="1818401" cy="80647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F65CDF2-2DCC-45A0-A13B-B65ED00FE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13" y="-43841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1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5023" y="1153617"/>
            <a:ext cx="4958637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Individuals may park in lot F8 and the Trinity Lot.</a:t>
            </a:r>
          </a:p>
          <a:p>
            <a:endParaRPr lang="en-US" dirty="0"/>
          </a:p>
          <a:p>
            <a:r>
              <a:rPr lang="en-US" dirty="0"/>
              <a:t>All guests must register their vehicles for the weekend and pay the daily $6 parking rate.</a:t>
            </a:r>
          </a:p>
          <a:p>
            <a:endParaRPr lang="en-US" dirty="0"/>
          </a:p>
          <a:p>
            <a:r>
              <a:rPr lang="en-US" dirty="0"/>
              <a:t>Here are the steps to register your vehicle:</a:t>
            </a:r>
          </a:p>
          <a:p>
            <a:endParaRPr lang="en-US" dirty="0"/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Follow the link </a:t>
            </a:r>
            <a:r>
              <a:rPr lang="en-US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https://utarlington.aimsparking.com/permits/?cmd=new_event</a:t>
            </a:r>
            <a:endParaRPr lang="en-US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Select “Department-Hosted Event”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Select “Women’s National WCBB Championships”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Enter voucher code if applicable or select “I don’t have an event voucher code”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Select the permit type &gt;&gt;(will have only one option to pick from)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Select date(s)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Add vehicle info</a:t>
            </a:r>
          </a:p>
          <a:p>
            <a:endParaRPr lang="en-US" sz="20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4" y="172693"/>
            <a:ext cx="1818401" cy="8064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52134" y="418554"/>
            <a:ext cx="8212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Parking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C87B735-73EE-4AC4-98E0-F6B3A8EA9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13" y="-43841"/>
            <a:ext cx="1325563" cy="1325563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C7766CE-3DC6-4AC2-B7CE-AD25A8F692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90" y="2097451"/>
            <a:ext cx="6480986" cy="3544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69FC3A-5E44-438D-AFEF-7517DEC043B0}"/>
              </a:ext>
            </a:extLst>
          </p:cNvPr>
          <p:cNvSpPr txBox="1"/>
          <p:nvPr/>
        </p:nvSpPr>
        <p:spPr>
          <a:xfrm>
            <a:off x="8560288" y="3563047"/>
            <a:ext cx="83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F8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D7897-0B86-4F4A-AF49-5BDFDE346EF7}"/>
              </a:ext>
            </a:extLst>
          </p:cNvPr>
          <p:cNvSpPr txBox="1"/>
          <p:nvPr/>
        </p:nvSpPr>
        <p:spPr>
          <a:xfrm>
            <a:off x="7756117" y="5033852"/>
            <a:ext cx="1221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Trinity Lot</a:t>
            </a:r>
          </a:p>
        </p:txBody>
      </p:sp>
    </p:spTree>
    <p:extLst>
      <p:ext uri="{BB962C8B-B14F-4D97-AF65-F5344CB8AC3E}">
        <p14:creationId xmlns:p14="http://schemas.microsoft.com/office/powerpoint/2010/main" val="352184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5600" y="2110334"/>
            <a:ext cx="5029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Entry into the competition area:</a:t>
            </a:r>
          </a:p>
          <a:p>
            <a:endParaRPr lang="en-US" sz="2400" dirty="0"/>
          </a:p>
          <a:p>
            <a:pPr algn="ctr"/>
            <a:r>
              <a:rPr lang="en-US" sz="2400" b="1" u="sng" dirty="0"/>
              <a:t>Credential or Event Ticket</a:t>
            </a:r>
          </a:p>
          <a:p>
            <a:endParaRPr lang="en-US" sz="2400" dirty="0"/>
          </a:p>
          <a:p>
            <a:r>
              <a:rPr lang="en-US" sz="2400" dirty="0"/>
              <a:t>Coaches and athletes must wear credential into venue.</a:t>
            </a:r>
          </a:p>
          <a:p>
            <a:endParaRPr lang="en-US" sz="2400" dirty="0"/>
          </a:p>
          <a:p>
            <a:r>
              <a:rPr lang="en-US" sz="2400" dirty="0"/>
              <a:t>Coaches </a:t>
            </a:r>
            <a:r>
              <a:rPr lang="mr-IN" sz="2400" dirty="0"/>
              <a:t>–</a:t>
            </a:r>
            <a:r>
              <a:rPr lang="en-US" sz="2400" dirty="0"/>
              <a:t> Credential worn at all times, including the bench.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4" y="172942"/>
            <a:ext cx="1818401" cy="8064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52134" y="418554"/>
            <a:ext cx="8212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Credentials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8920BF7-1818-48C5-8274-B514F8EF7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13" y="-43841"/>
            <a:ext cx="1325563" cy="1325563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D9ED6A84-5E20-4768-B814-8F58537B3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85" y="1843564"/>
            <a:ext cx="3475153" cy="415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5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1" y="216659"/>
            <a:ext cx="1818401" cy="80647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322466" y="501741"/>
            <a:ext cx="3547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Venue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72CC233-3D07-42A5-82AA-985AA21BF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13" y="-43841"/>
            <a:ext cx="1325563" cy="1325563"/>
          </a:xfrm>
          <a:prstGeom prst="rect">
            <a:avLst/>
          </a:prstGeom>
        </p:spPr>
      </p:pic>
      <p:pic>
        <p:nvPicPr>
          <p:cNvPr id="1026" name="Picture 2" descr="All sizes | Maverick Activities Center (MAC) | Flickr - Photo Sharing!">
            <a:extLst>
              <a:ext uri="{FF2B5EF4-FFF2-40B4-BE49-F238E27FC236}">
                <a16:creationId xmlns:a16="http://schemas.microsoft.com/office/drawing/2014/main" id="{C672CAC1-1CD1-430E-AD66-42D1893B3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46" y="1684751"/>
            <a:ext cx="4733795" cy="473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F09C41-D602-4715-AAAA-BF69142D044E}"/>
              </a:ext>
            </a:extLst>
          </p:cNvPr>
          <p:cNvSpPr txBox="1"/>
          <p:nvPr/>
        </p:nvSpPr>
        <p:spPr>
          <a:xfrm>
            <a:off x="1243301" y="2185357"/>
            <a:ext cx="39269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Maverick Activity Center</a:t>
            </a:r>
          </a:p>
          <a:p>
            <a:r>
              <a:rPr lang="en-US" sz="2800" dirty="0"/>
              <a:t>500 W </a:t>
            </a:r>
            <a:r>
              <a:rPr lang="en-US" sz="2800" dirty="0" err="1"/>
              <a:t>Nedderman</a:t>
            </a:r>
            <a:r>
              <a:rPr lang="en-US" sz="2800" dirty="0"/>
              <a:t> Drive</a:t>
            </a:r>
          </a:p>
          <a:p>
            <a:r>
              <a:rPr lang="en-US" sz="2800" dirty="0"/>
              <a:t>Arlington, TX 76013</a:t>
            </a:r>
          </a:p>
          <a:p>
            <a:endParaRPr lang="en-US" sz="2800" dirty="0"/>
          </a:p>
          <a:p>
            <a:r>
              <a:rPr lang="en-US" sz="2800" b="1" u="sng" dirty="0"/>
              <a:t>Doors Open 7AM each Day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51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305AA-33F0-4C29-A649-14453D424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Gotham Bold"/>
              </a:rPr>
              <a:t>              Wheelchair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4ED52-7814-40C8-BE87-8EEF69961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Wheelchair storage will be in the Maverick Activity Center. There will be signs that give direction to the specific area.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79AF41-C11F-48E1-B0F6-BE96BC87B2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1" y="259543"/>
            <a:ext cx="1818401" cy="80647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5B6714C-5BA3-4579-820E-873BA3ADC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13" y="-43841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5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3187" y="1688686"/>
            <a:ext cx="84066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Pool Play: Team on the right is the home team and must wear light jerseys.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Bracket Play: Higher seed is the home team and must wear light jerseys.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98" y="221155"/>
            <a:ext cx="1818401" cy="806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0194" y="424817"/>
            <a:ext cx="8212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Jersey Colors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D4DED1E-AF9F-41AD-8A2D-99F3926EA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13" y="-43841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80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9207" y="1564243"/>
            <a:ext cx="505855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Coaches must mark starters review  and initial/sign their score sheet before each game.</a:t>
            </a:r>
          </a:p>
          <a:p>
            <a:endParaRPr lang="en-US" sz="2600" dirty="0"/>
          </a:p>
          <a:p>
            <a:r>
              <a:rPr lang="en-US" sz="2600" dirty="0"/>
              <a:t>No changes to classification or jersey numbers may be made during games. This is verified at “Team Registration” with a Team Rep signature on a Roster Verification Form to assist Classification Panels in reviewing/monitoring players based on rosters confirmed at check-in.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362" t="15195" r="14669" b="11530"/>
          <a:stretch/>
        </p:blipFill>
        <p:spPr>
          <a:xfrm>
            <a:off x="5690499" y="1879222"/>
            <a:ext cx="5971880" cy="4560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6679">
            <a:off x="7154536" y="1964635"/>
            <a:ext cx="3305803" cy="10881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70349" y="2120866"/>
            <a:ext cx="686264" cy="609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8" y="189840"/>
            <a:ext cx="1818401" cy="8064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52134" y="506237"/>
            <a:ext cx="8212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Score Sheets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4234B8A-1362-4FF3-A124-B1AF12671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13" y="-43841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0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4" y="246191"/>
            <a:ext cx="1818401" cy="8064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52134" y="418554"/>
            <a:ext cx="8212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Gotham Bold" charset="0"/>
                <a:ea typeface="Gotham Bold" charset="0"/>
                <a:cs typeface="Gotham Bold" charset="0"/>
              </a:rPr>
              <a:t>Referee/Floor Officials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5470" y="1542515"/>
            <a:ext cx="9965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Official evaluations will be available at the scorer’s table.  Please take the time to evaluate the floor officials after every game.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Please direct all other referee/floor officials matters to Buddy Barnes, Lead Official for the Tournament.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24761C1-2FC1-42E3-9F31-675E694DF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13" y="-43841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83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6125</TotalTime>
  <Words>693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Gotham Bold</vt:lpstr>
      <vt:lpstr>Office Theme</vt:lpstr>
      <vt:lpstr>PowerPoint Presentation</vt:lpstr>
      <vt:lpstr>Registration Check-In</vt:lpstr>
      <vt:lpstr>PowerPoint Presentation</vt:lpstr>
      <vt:lpstr>PowerPoint Presentation</vt:lpstr>
      <vt:lpstr>PowerPoint Presentation</vt:lpstr>
      <vt:lpstr>              Wheelchair Storage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All-Tournament Ballot Process</vt:lpstr>
      <vt:lpstr>COVID-19</vt:lpstr>
      <vt:lpstr>Meetings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SpecSports Unlimited</dc:creator>
  <cp:lastModifiedBy>Daniel Sanfilippo</cp:lastModifiedBy>
  <cp:revision>97</cp:revision>
  <cp:lastPrinted>2019-03-20T13:54:55Z</cp:lastPrinted>
  <dcterms:created xsi:type="dcterms:W3CDTF">2016-04-04T23:51:35Z</dcterms:created>
  <dcterms:modified xsi:type="dcterms:W3CDTF">2021-07-16T20:17:06Z</dcterms:modified>
</cp:coreProperties>
</file>