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ousseau" userId="08169fc5db4aee5d" providerId="LiveId" clId="{190B4A6C-5242-4829-8F95-F196EB20DF6F}"/>
    <pc:docChg chg="modSld">
      <pc:chgData name="Chris Rousseau" userId="08169fc5db4aee5d" providerId="LiveId" clId="{190B4A6C-5242-4829-8F95-F196EB20DF6F}" dt="2022-06-08T21:10:36.147" v="3" actId="20577"/>
      <pc:docMkLst>
        <pc:docMk/>
      </pc:docMkLst>
      <pc:sldChg chg="modSp mod">
        <pc:chgData name="Chris Rousseau" userId="08169fc5db4aee5d" providerId="LiveId" clId="{190B4A6C-5242-4829-8F95-F196EB20DF6F}" dt="2022-06-08T21:10:36.147" v="3" actId="20577"/>
        <pc:sldMkLst>
          <pc:docMk/>
          <pc:sldMk cId="1899660644" sldId="256"/>
        </pc:sldMkLst>
        <pc:spChg chg="mod">
          <ac:chgData name="Chris Rousseau" userId="08169fc5db4aee5d" providerId="LiveId" clId="{190B4A6C-5242-4829-8F95-F196EB20DF6F}" dt="2022-06-08T21:10:36.147" v="3" actId="20577"/>
          <ac:spMkLst>
            <pc:docMk/>
            <pc:sldMk cId="1899660644" sldId="256"/>
            <ac:spMk id="3" creationId="{E53DC04C-0653-B110-BE2C-FA321C47DA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E75918-8CAE-455F-841B-804D0C744B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34A5B9D-5750-4D97-B82C-DF5AD0BD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5EA3-76D9-6351-96CE-623693B99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USA Hockey New England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DC04C-0653-B110-BE2C-FA321C47D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Hampshire </a:t>
            </a:r>
            <a:r>
              <a:rPr lang="en-US"/>
              <a:t>Level 1 and 2 </a:t>
            </a:r>
            <a:r>
              <a:rPr lang="en-US" dirty="0"/>
              <a:t>referee seminar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31A49FF-84BD-6448-547E-5727C8840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66" y="1802024"/>
            <a:ext cx="1305782" cy="11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8CD0-20B6-3C7E-8570-831E4BA7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99B8-B30C-04EB-40D9-4B287DDB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not, then onto the curriculum.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782F786-6230-7992-8A33-4AED3643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3" y="484632"/>
            <a:ext cx="1305782" cy="11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9C3B-DBB1-2437-A310-C70308F3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3CBE-9310-4B06-3CA7-EB074718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Appearance</a:t>
            </a:r>
          </a:p>
          <a:p>
            <a:r>
              <a:rPr lang="en-US" dirty="0"/>
              <a:t>Registration requirements for 2022</a:t>
            </a:r>
          </a:p>
          <a:p>
            <a:r>
              <a:rPr lang="en-US" dirty="0"/>
              <a:t>Safe sport update</a:t>
            </a:r>
          </a:p>
          <a:p>
            <a:r>
              <a:rPr lang="en-US" dirty="0"/>
              <a:t>Online education modules</a:t>
            </a:r>
          </a:p>
          <a:p>
            <a:r>
              <a:rPr lang="en-US" dirty="0"/>
              <a:t>Open and closed book exams</a:t>
            </a:r>
          </a:p>
          <a:p>
            <a:r>
              <a:rPr lang="en-US" dirty="0"/>
              <a:t>Background screening</a:t>
            </a:r>
          </a:p>
          <a:p>
            <a:r>
              <a:rPr lang="en-US" dirty="0"/>
              <a:t>Checking online status</a:t>
            </a:r>
          </a:p>
          <a:p>
            <a:r>
              <a:rPr lang="en-US" dirty="0"/>
              <a:t>Curriculum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4187D5-B266-9B83-3642-95FC6AF0C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3" y="484632"/>
            <a:ext cx="1305782" cy="11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1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F8C2-B88F-AF71-8F31-BC121662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3197-1DFC-3B1A-A276-D409A36E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pride</a:t>
            </a:r>
          </a:p>
          <a:p>
            <a:r>
              <a:rPr lang="en-US" dirty="0"/>
              <a:t>Velcro is acceptable</a:t>
            </a:r>
          </a:p>
          <a:p>
            <a:r>
              <a:rPr lang="en-US" dirty="0"/>
              <a:t>Clean and proper fitting</a:t>
            </a:r>
          </a:p>
          <a:p>
            <a:r>
              <a:rPr lang="en-US" dirty="0"/>
              <a:t>Remove excess stickers from helmet</a:t>
            </a:r>
          </a:p>
          <a:p>
            <a:r>
              <a:rPr lang="en-US" dirty="0"/>
              <a:t>White laces</a:t>
            </a:r>
          </a:p>
          <a:p>
            <a:r>
              <a:rPr lang="en-US" dirty="0"/>
              <a:t>Proper fitting, hemmed pants</a:t>
            </a:r>
          </a:p>
          <a:p>
            <a:r>
              <a:rPr lang="en-US" dirty="0"/>
              <a:t>USA Patches for USA sanctioned events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D2B7C-0EAF-4D51-907A-C2DA02EA836F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4325" y="2472449"/>
            <a:ext cx="3200400" cy="244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08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920F-861F-FA23-972F-4DB3AD63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DC9D-FABF-9068-FBCF-33A0F921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16000" lvl="1" indent="-457200">
              <a:buFont typeface="+mj-lt"/>
              <a:buAutoNum type="arabicPeriod"/>
            </a:pPr>
            <a:r>
              <a:rPr lang="en-US" sz="3200" dirty="0"/>
              <a:t>USA Hockey Registration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sz="3200" dirty="0"/>
              <a:t>Classroom Seminar or ZOOM session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sz="3200" dirty="0"/>
              <a:t>Safe-sport Training (if 2004 birth year or older)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sz="3200" dirty="0"/>
              <a:t>Online Education Modules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sz="3200" dirty="0"/>
              <a:t>Open Book Exam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US" sz="3200" dirty="0"/>
              <a:t>USA Hockey Background Screen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251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98EE-F526-B916-FBB8-D83BEC46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sport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D19D-1B7D-F119-A99E-6DCCF62C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next year will expire every 365 days.  </a:t>
            </a:r>
          </a:p>
          <a:p>
            <a:r>
              <a:rPr lang="en-US" dirty="0"/>
              <a:t>Colorado is working on how to handle this</a:t>
            </a:r>
          </a:p>
          <a:p>
            <a:r>
              <a:rPr lang="en-US" dirty="0"/>
              <a:t>Have one year exemption to the rule</a:t>
            </a:r>
          </a:p>
          <a:p>
            <a:r>
              <a:rPr lang="en-US" dirty="0"/>
              <a:t>Those who recertify their USA Hockey may end up with expired Safe Sport certification.</a:t>
            </a:r>
          </a:p>
          <a:p>
            <a:r>
              <a:rPr lang="en-US" dirty="0"/>
              <a:t>No clear answers as of yet, more to come</a:t>
            </a:r>
          </a:p>
        </p:txBody>
      </p:sp>
    </p:spTree>
    <p:extLst>
      <p:ext uri="{BB962C8B-B14F-4D97-AF65-F5344CB8AC3E}">
        <p14:creationId xmlns:p14="http://schemas.microsoft.com/office/powerpoint/2010/main" val="383944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6193-920E-02F1-7F5E-EA094305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education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C84C-A892-9070-F606-1A09742C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module is 3-5 minutes long</a:t>
            </a:r>
          </a:p>
          <a:p>
            <a:pPr lvl="1"/>
            <a:r>
              <a:rPr lang="en-US" dirty="0"/>
              <a:t>Some as long as 15 minutes</a:t>
            </a:r>
          </a:p>
          <a:p>
            <a:pPr lvl="1"/>
            <a:endParaRPr lang="en-US" dirty="0"/>
          </a:p>
          <a:p>
            <a:r>
              <a:rPr lang="en-US" dirty="0"/>
              <a:t>Shorter for returning officials</a:t>
            </a:r>
          </a:p>
          <a:p>
            <a:endParaRPr lang="en-US" dirty="0"/>
          </a:p>
          <a:p>
            <a:r>
              <a:rPr lang="en-US" dirty="0"/>
              <a:t>You have </a:t>
            </a:r>
            <a:r>
              <a:rPr lang="en-US" b="1" dirty="0">
                <a:solidFill>
                  <a:schemeClr val="accent3"/>
                </a:solidFill>
              </a:rPr>
              <a:t>45</a:t>
            </a:r>
            <a:r>
              <a:rPr lang="en-US" b="1" baseline="30000" dirty="0">
                <a:solidFill>
                  <a:schemeClr val="accent3"/>
                </a:solidFill>
              </a:rPr>
              <a:t>*</a:t>
            </a:r>
            <a:r>
              <a:rPr lang="en-US" dirty="0"/>
              <a:t> days to complete the modules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Returning L3 &amp; L4 officials will have the option to ‘test out’ of the elective portion of their online seminar. </a:t>
            </a:r>
          </a:p>
        </p:txBody>
      </p:sp>
    </p:spTree>
    <p:extLst>
      <p:ext uri="{BB962C8B-B14F-4D97-AF65-F5344CB8AC3E}">
        <p14:creationId xmlns:p14="http://schemas.microsoft.com/office/powerpoint/2010/main" val="41669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86E1-A55E-2CD3-691A-38581A8F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book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179F-BE62-FF9D-1165-C3729C387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24 Hours After Registration</a:t>
            </a:r>
          </a:p>
          <a:p>
            <a:pPr lvl="1"/>
            <a:r>
              <a:rPr lang="en-US" sz="1800" dirty="0"/>
              <a:t>Immediate feedback </a:t>
            </a:r>
          </a:p>
          <a:p>
            <a:pPr lvl="2"/>
            <a:r>
              <a:rPr lang="en-US" sz="1800" dirty="0"/>
              <a:t>Correct v. incorrect answer</a:t>
            </a:r>
          </a:p>
          <a:p>
            <a:r>
              <a:rPr lang="en-US" dirty="0"/>
              <a:t>Level Specific Questions</a:t>
            </a:r>
          </a:p>
          <a:p>
            <a:r>
              <a:rPr lang="en-US" dirty="0"/>
              <a:t>Must attain a score of 45/50</a:t>
            </a:r>
          </a:p>
          <a:p>
            <a:pPr lvl="1"/>
            <a:r>
              <a:rPr lang="en-US" sz="1800" dirty="0"/>
              <a:t>Retake after 7 day waiting period</a:t>
            </a:r>
          </a:p>
          <a:p>
            <a:pPr lvl="1"/>
            <a:r>
              <a:rPr lang="en-US" sz="1800" dirty="0"/>
              <a:t>Only 1 retake allowed</a:t>
            </a:r>
          </a:p>
          <a:p>
            <a:pPr lvl="1"/>
            <a:r>
              <a:rPr lang="en-US" sz="1800" dirty="0"/>
              <a:t>Must be completed within 30 days</a:t>
            </a:r>
          </a:p>
          <a:p>
            <a:pPr lvl="1"/>
            <a:r>
              <a:rPr lang="en-US" sz="1800" dirty="0"/>
              <a:t>Retake of just the questions you got wrong</a:t>
            </a:r>
          </a:p>
          <a:p>
            <a:pPr lvl="1"/>
            <a:r>
              <a:rPr lang="en-US" sz="1800" dirty="0"/>
              <a:t>Same Rule Reference, different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81C6-8557-E863-8E1B-47E76612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DA09-056C-336B-6179-3F552BABB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officials who are 18 years-old (or older) by June 1 of the current year, must submit to a USA Hockey sanctioned criminal background screen.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USA Hockey Background Screens are valid for two seasons, and no screening process performed by an outside entity will be accepted.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$35.00 fee</a:t>
            </a:r>
          </a:p>
        </p:txBody>
      </p:sp>
    </p:spTree>
    <p:extLst>
      <p:ext uri="{BB962C8B-B14F-4D97-AF65-F5344CB8AC3E}">
        <p14:creationId xmlns:p14="http://schemas.microsoft.com/office/powerpoint/2010/main" val="103278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5A22-E929-AB5B-3BEB-F95C609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online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4163-457A-CBE0-2AF1-B2377E9F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https://courses.usahockey.com/public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831B0-6DEB-482A-BE20-6FFA8CA8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2840939"/>
            <a:ext cx="9937886" cy="3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85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</TotalTime>
  <Words>328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USA Hockey New England District</vt:lpstr>
      <vt:lpstr>welcome</vt:lpstr>
      <vt:lpstr>appearance</vt:lpstr>
      <vt:lpstr>registration</vt:lpstr>
      <vt:lpstr>Safe sport update</vt:lpstr>
      <vt:lpstr>On-line education modules</vt:lpstr>
      <vt:lpstr>Open book test</vt:lpstr>
      <vt:lpstr>Background screening</vt:lpstr>
      <vt:lpstr>Checking online status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Hockey New England District</dc:title>
  <dc:creator>Chris Rousseau</dc:creator>
  <cp:lastModifiedBy>Chris Rousseau</cp:lastModifiedBy>
  <cp:revision>1</cp:revision>
  <dcterms:created xsi:type="dcterms:W3CDTF">2022-05-23T13:34:28Z</dcterms:created>
  <dcterms:modified xsi:type="dcterms:W3CDTF">2022-06-08T21:10:39Z</dcterms:modified>
</cp:coreProperties>
</file>