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DB6A3-1BAF-4721-8383-57B3A850379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24DB8-A679-4AE4-A676-E67D7B313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18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DB6A3-1BAF-4721-8383-57B3A850379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24DB8-A679-4AE4-A676-E67D7B313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711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DB6A3-1BAF-4721-8383-57B3A850379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24DB8-A679-4AE4-A676-E67D7B313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078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DB6A3-1BAF-4721-8383-57B3A850379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24DB8-A679-4AE4-A676-E67D7B313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3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DB6A3-1BAF-4721-8383-57B3A850379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24DB8-A679-4AE4-A676-E67D7B313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16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DB6A3-1BAF-4721-8383-57B3A850379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24DB8-A679-4AE4-A676-E67D7B313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463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DB6A3-1BAF-4721-8383-57B3A850379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24DB8-A679-4AE4-A676-E67D7B313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486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DB6A3-1BAF-4721-8383-57B3A850379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24DB8-A679-4AE4-A676-E67D7B313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890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DB6A3-1BAF-4721-8383-57B3A850379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24DB8-A679-4AE4-A676-E67D7B313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728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DB6A3-1BAF-4721-8383-57B3A850379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24DB8-A679-4AE4-A676-E67D7B313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206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DB6A3-1BAF-4721-8383-57B3A850379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24DB8-A679-4AE4-A676-E67D7B313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063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DB6A3-1BAF-4721-8383-57B3A850379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24DB8-A679-4AE4-A676-E67D7B313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353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612888"/>
              </p:ext>
            </p:extLst>
          </p:nvPr>
        </p:nvGraphicFramePr>
        <p:xfrm>
          <a:off x="81640" y="0"/>
          <a:ext cx="12028720" cy="685800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65760">
                  <a:extLst>
                    <a:ext uri="{9D8B030D-6E8A-4147-A177-3AD203B41FA5}">
                      <a16:colId xmlns:a16="http://schemas.microsoft.com/office/drawing/2014/main" val="3509829344"/>
                    </a:ext>
                  </a:extLst>
                </a:gridCol>
                <a:gridCol w="461560">
                  <a:extLst>
                    <a:ext uri="{9D8B030D-6E8A-4147-A177-3AD203B41FA5}">
                      <a16:colId xmlns:a16="http://schemas.microsoft.com/office/drawing/2014/main" val="752691967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9566007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622568316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178049576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912446207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170572315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680563444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48855807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550845954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840861046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Teams</a:t>
                      </a:r>
                    </a:p>
                  </a:txBody>
                  <a:tcPr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Date</a:t>
                      </a:r>
                    </a:p>
                  </a:txBody>
                  <a:tcPr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Start Time</a:t>
                      </a:r>
                    </a:p>
                  </a:txBody>
                  <a:tcPr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963437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76152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/>
                      <a:endParaRPr lang="en-US" sz="800" dirty="0">
                        <a:latin typeface="Garamond" panose="02020404030301010803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Garamond" panose="02020404030301010803" pitchFamily="18" charset="0"/>
                        </a:rPr>
                        <a:t>#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Garamond" panose="02020404030301010803" pitchFamily="18" charset="0"/>
                        </a:rPr>
                        <a:t>Player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9665059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2585736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2403492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641240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9904249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74437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203481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78146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755845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301296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2906065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0107356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028247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674073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Garamond" panose="02020404030301010803" pitchFamily="18" charset="0"/>
                        </a:rPr>
                        <a:t>runs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pitches:           batters:</a:t>
                      </a:r>
                    </a:p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#K:     #s     #BB:     #b</a:t>
                      </a:r>
                    </a:p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#h     #go </a:t>
                      </a:r>
                      <a:r>
                        <a:rPr lang="en-US" sz="1000" baseline="0" dirty="0">
                          <a:latin typeface="Garamond" panose="02020404030301010803" pitchFamily="18" charset="0"/>
                        </a:rPr>
                        <a:t>   #</a:t>
                      </a:r>
                      <a:r>
                        <a:rPr lang="en-US" sz="1000" baseline="0" dirty="0" err="1">
                          <a:latin typeface="Garamond" panose="02020404030301010803" pitchFamily="18" charset="0"/>
                        </a:rPr>
                        <a:t>lfo</a:t>
                      </a:r>
                      <a:r>
                        <a:rPr lang="en-US" sz="1000" baseline="0" dirty="0">
                          <a:latin typeface="Garamond" panose="02020404030301010803" pitchFamily="18" charset="0"/>
                        </a:rPr>
                        <a:t>     #</a:t>
                      </a:r>
                      <a:r>
                        <a:rPr lang="en-US" sz="1000" baseline="0" dirty="0" err="1">
                          <a:latin typeface="Garamond" panose="02020404030301010803" pitchFamily="18" charset="0"/>
                        </a:rPr>
                        <a:t>hbp</a:t>
                      </a:r>
                      <a:endParaRPr lang="en-US" sz="1000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Garamond" panose="02020404030301010803" pitchFamily="18" charset="0"/>
                        </a:rPr>
                        <a:t>runs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pitches:           batters:</a:t>
                      </a:r>
                    </a:p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#K:     #s     #BB:     #b</a:t>
                      </a:r>
                    </a:p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#h     #go </a:t>
                      </a:r>
                      <a:r>
                        <a:rPr lang="en-US" sz="1000" baseline="0" dirty="0">
                          <a:latin typeface="Garamond" panose="02020404030301010803" pitchFamily="18" charset="0"/>
                        </a:rPr>
                        <a:t>   #</a:t>
                      </a:r>
                      <a:r>
                        <a:rPr lang="en-US" sz="1000" baseline="0" dirty="0" err="1">
                          <a:latin typeface="Garamond" panose="02020404030301010803" pitchFamily="18" charset="0"/>
                        </a:rPr>
                        <a:t>lfo</a:t>
                      </a:r>
                      <a:r>
                        <a:rPr lang="en-US" sz="1000" baseline="0" dirty="0">
                          <a:latin typeface="Garamond" panose="02020404030301010803" pitchFamily="18" charset="0"/>
                        </a:rPr>
                        <a:t>     #</a:t>
                      </a:r>
                      <a:r>
                        <a:rPr lang="en-US" sz="1000" baseline="0" dirty="0" err="1">
                          <a:latin typeface="Garamond" panose="02020404030301010803" pitchFamily="18" charset="0"/>
                        </a:rPr>
                        <a:t>hbp</a:t>
                      </a:r>
                      <a:endParaRPr lang="en-US" sz="1000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Garamond" panose="02020404030301010803" pitchFamily="18" charset="0"/>
                        </a:rPr>
                        <a:t>runs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pitches:           batters:</a:t>
                      </a:r>
                    </a:p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#K:     #s     #BB:     #b</a:t>
                      </a:r>
                    </a:p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#h     #go </a:t>
                      </a:r>
                      <a:r>
                        <a:rPr lang="en-US" sz="1000" baseline="0" dirty="0">
                          <a:latin typeface="Garamond" panose="02020404030301010803" pitchFamily="18" charset="0"/>
                        </a:rPr>
                        <a:t>   #</a:t>
                      </a:r>
                      <a:r>
                        <a:rPr lang="en-US" sz="1000" baseline="0" dirty="0" err="1">
                          <a:latin typeface="Garamond" panose="02020404030301010803" pitchFamily="18" charset="0"/>
                        </a:rPr>
                        <a:t>lfo</a:t>
                      </a:r>
                      <a:r>
                        <a:rPr lang="en-US" sz="1000" baseline="0" dirty="0">
                          <a:latin typeface="Garamond" panose="02020404030301010803" pitchFamily="18" charset="0"/>
                        </a:rPr>
                        <a:t>     #</a:t>
                      </a:r>
                      <a:r>
                        <a:rPr lang="en-US" sz="1000" baseline="0" dirty="0" err="1">
                          <a:latin typeface="Garamond" panose="02020404030301010803" pitchFamily="18" charset="0"/>
                        </a:rPr>
                        <a:t>hbp</a:t>
                      </a:r>
                      <a:endParaRPr lang="en-US" sz="1000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Garamond" panose="02020404030301010803" pitchFamily="18" charset="0"/>
                        </a:rPr>
                        <a:t>runs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pitches:           batters:</a:t>
                      </a:r>
                    </a:p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#K:     #s     #BB:     #b</a:t>
                      </a:r>
                    </a:p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#h     #go </a:t>
                      </a:r>
                      <a:r>
                        <a:rPr lang="en-US" sz="1000" baseline="0" dirty="0">
                          <a:latin typeface="Garamond" panose="02020404030301010803" pitchFamily="18" charset="0"/>
                        </a:rPr>
                        <a:t>   #</a:t>
                      </a:r>
                      <a:r>
                        <a:rPr lang="en-US" sz="1000" baseline="0" dirty="0" err="1">
                          <a:latin typeface="Garamond" panose="02020404030301010803" pitchFamily="18" charset="0"/>
                        </a:rPr>
                        <a:t>lfo</a:t>
                      </a:r>
                      <a:r>
                        <a:rPr lang="en-US" sz="1000" baseline="0" dirty="0">
                          <a:latin typeface="Garamond" panose="02020404030301010803" pitchFamily="18" charset="0"/>
                        </a:rPr>
                        <a:t>     #</a:t>
                      </a:r>
                      <a:r>
                        <a:rPr lang="en-US" sz="1000" baseline="0" dirty="0" err="1">
                          <a:latin typeface="Garamond" panose="02020404030301010803" pitchFamily="18" charset="0"/>
                        </a:rPr>
                        <a:t>hbp</a:t>
                      </a:r>
                      <a:endParaRPr lang="en-US" sz="1000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96362787"/>
                  </a:ext>
                </a:extLst>
              </a:tr>
            </a:tbl>
          </a:graphicData>
        </a:graphic>
      </p:graphicFrame>
      <p:sp>
        <p:nvSpPr>
          <p:cNvPr id="53" name="Diamond 52"/>
          <p:cNvSpPr/>
          <p:nvPr/>
        </p:nvSpPr>
        <p:spPr>
          <a:xfrm>
            <a:off x="3157257" y="817797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iamond 53"/>
          <p:cNvSpPr/>
          <p:nvPr/>
        </p:nvSpPr>
        <p:spPr>
          <a:xfrm>
            <a:off x="3157257" y="1242306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Diamond 54"/>
          <p:cNvSpPr/>
          <p:nvPr/>
        </p:nvSpPr>
        <p:spPr>
          <a:xfrm>
            <a:off x="3157257" y="166789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Diamond 55"/>
          <p:cNvSpPr/>
          <p:nvPr/>
        </p:nvSpPr>
        <p:spPr>
          <a:xfrm>
            <a:off x="3157257" y="209221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Diamond 56"/>
          <p:cNvSpPr/>
          <p:nvPr/>
        </p:nvSpPr>
        <p:spPr>
          <a:xfrm>
            <a:off x="3157257" y="251653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Diamond 57"/>
          <p:cNvSpPr/>
          <p:nvPr/>
        </p:nvSpPr>
        <p:spPr>
          <a:xfrm>
            <a:off x="3157257" y="294085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Diamond 58"/>
          <p:cNvSpPr/>
          <p:nvPr/>
        </p:nvSpPr>
        <p:spPr>
          <a:xfrm>
            <a:off x="3157257" y="336517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Diamond 59"/>
          <p:cNvSpPr/>
          <p:nvPr/>
        </p:nvSpPr>
        <p:spPr>
          <a:xfrm>
            <a:off x="3157257" y="3820003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Diamond 60"/>
          <p:cNvSpPr/>
          <p:nvPr/>
        </p:nvSpPr>
        <p:spPr>
          <a:xfrm>
            <a:off x="3157257" y="4225634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Diamond 61"/>
          <p:cNvSpPr/>
          <p:nvPr/>
        </p:nvSpPr>
        <p:spPr>
          <a:xfrm>
            <a:off x="3157257" y="4656497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Diamond 62"/>
          <p:cNvSpPr/>
          <p:nvPr/>
        </p:nvSpPr>
        <p:spPr>
          <a:xfrm>
            <a:off x="3157257" y="5087360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Diamond 63"/>
          <p:cNvSpPr/>
          <p:nvPr/>
        </p:nvSpPr>
        <p:spPr>
          <a:xfrm>
            <a:off x="3157257" y="5518223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iamond 64"/>
          <p:cNvSpPr/>
          <p:nvPr/>
        </p:nvSpPr>
        <p:spPr>
          <a:xfrm>
            <a:off x="3157257" y="5949086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Diamond 104"/>
          <p:cNvSpPr/>
          <p:nvPr/>
        </p:nvSpPr>
        <p:spPr>
          <a:xfrm>
            <a:off x="5443257" y="817797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Diamond 105"/>
          <p:cNvSpPr/>
          <p:nvPr/>
        </p:nvSpPr>
        <p:spPr>
          <a:xfrm>
            <a:off x="5443257" y="1242306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Diamond 106"/>
          <p:cNvSpPr/>
          <p:nvPr/>
        </p:nvSpPr>
        <p:spPr>
          <a:xfrm>
            <a:off x="5443257" y="166789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Diamond 107"/>
          <p:cNvSpPr/>
          <p:nvPr/>
        </p:nvSpPr>
        <p:spPr>
          <a:xfrm>
            <a:off x="5443257" y="209221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Diamond 108"/>
          <p:cNvSpPr/>
          <p:nvPr/>
        </p:nvSpPr>
        <p:spPr>
          <a:xfrm>
            <a:off x="5443257" y="251653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Diamond 109"/>
          <p:cNvSpPr/>
          <p:nvPr/>
        </p:nvSpPr>
        <p:spPr>
          <a:xfrm>
            <a:off x="5443257" y="294085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Diamond 110"/>
          <p:cNvSpPr/>
          <p:nvPr/>
        </p:nvSpPr>
        <p:spPr>
          <a:xfrm>
            <a:off x="5443257" y="336517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Diamond 111"/>
          <p:cNvSpPr/>
          <p:nvPr/>
        </p:nvSpPr>
        <p:spPr>
          <a:xfrm>
            <a:off x="5443257" y="3820003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Diamond 112"/>
          <p:cNvSpPr/>
          <p:nvPr/>
        </p:nvSpPr>
        <p:spPr>
          <a:xfrm>
            <a:off x="5443257" y="4225634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Diamond 113"/>
          <p:cNvSpPr/>
          <p:nvPr/>
        </p:nvSpPr>
        <p:spPr>
          <a:xfrm>
            <a:off x="5443257" y="4656497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Diamond 114"/>
          <p:cNvSpPr/>
          <p:nvPr/>
        </p:nvSpPr>
        <p:spPr>
          <a:xfrm>
            <a:off x="5443257" y="5087360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Diamond 115"/>
          <p:cNvSpPr/>
          <p:nvPr/>
        </p:nvSpPr>
        <p:spPr>
          <a:xfrm>
            <a:off x="5443257" y="5518223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Diamond 116"/>
          <p:cNvSpPr/>
          <p:nvPr/>
        </p:nvSpPr>
        <p:spPr>
          <a:xfrm>
            <a:off x="5443257" y="5949086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Diamond 117"/>
          <p:cNvSpPr/>
          <p:nvPr/>
        </p:nvSpPr>
        <p:spPr>
          <a:xfrm>
            <a:off x="7729257" y="817797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Diamond 118"/>
          <p:cNvSpPr/>
          <p:nvPr/>
        </p:nvSpPr>
        <p:spPr>
          <a:xfrm>
            <a:off x="7729257" y="1242306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Diamond 119"/>
          <p:cNvSpPr/>
          <p:nvPr/>
        </p:nvSpPr>
        <p:spPr>
          <a:xfrm>
            <a:off x="7729257" y="166789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Diamond 120"/>
          <p:cNvSpPr/>
          <p:nvPr/>
        </p:nvSpPr>
        <p:spPr>
          <a:xfrm>
            <a:off x="7729257" y="209221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Diamond 121"/>
          <p:cNvSpPr/>
          <p:nvPr/>
        </p:nvSpPr>
        <p:spPr>
          <a:xfrm>
            <a:off x="7729257" y="251653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Diamond 122"/>
          <p:cNvSpPr/>
          <p:nvPr/>
        </p:nvSpPr>
        <p:spPr>
          <a:xfrm>
            <a:off x="7729257" y="294085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Diamond 123"/>
          <p:cNvSpPr/>
          <p:nvPr/>
        </p:nvSpPr>
        <p:spPr>
          <a:xfrm>
            <a:off x="7729257" y="336517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Diamond 124"/>
          <p:cNvSpPr/>
          <p:nvPr/>
        </p:nvSpPr>
        <p:spPr>
          <a:xfrm>
            <a:off x="7729257" y="3820003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Diamond 125"/>
          <p:cNvSpPr/>
          <p:nvPr/>
        </p:nvSpPr>
        <p:spPr>
          <a:xfrm>
            <a:off x="7729257" y="4225634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Diamond 126"/>
          <p:cNvSpPr/>
          <p:nvPr/>
        </p:nvSpPr>
        <p:spPr>
          <a:xfrm>
            <a:off x="7729257" y="4656497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Diamond 127"/>
          <p:cNvSpPr/>
          <p:nvPr/>
        </p:nvSpPr>
        <p:spPr>
          <a:xfrm>
            <a:off x="7729257" y="5087360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Diamond 128"/>
          <p:cNvSpPr/>
          <p:nvPr/>
        </p:nvSpPr>
        <p:spPr>
          <a:xfrm>
            <a:off x="7729257" y="5518223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Diamond 129"/>
          <p:cNvSpPr/>
          <p:nvPr/>
        </p:nvSpPr>
        <p:spPr>
          <a:xfrm>
            <a:off x="7729257" y="5949086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Diamond 130"/>
          <p:cNvSpPr/>
          <p:nvPr/>
        </p:nvSpPr>
        <p:spPr>
          <a:xfrm>
            <a:off x="10015257" y="817797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Diamond 131"/>
          <p:cNvSpPr/>
          <p:nvPr/>
        </p:nvSpPr>
        <p:spPr>
          <a:xfrm>
            <a:off x="10015257" y="1242306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Diamond 132"/>
          <p:cNvSpPr/>
          <p:nvPr/>
        </p:nvSpPr>
        <p:spPr>
          <a:xfrm>
            <a:off x="10015257" y="166789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Diamond 133"/>
          <p:cNvSpPr/>
          <p:nvPr/>
        </p:nvSpPr>
        <p:spPr>
          <a:xfrm>
            <a:off x="10015257" y="209221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Diamond 134"/>
          <p:cNvSpPr/>
          <p:nvPr/>
        </p:nvSpPr>
        <p:spPr>
          <a:xfrm>
            <a:off x="10015257" y="251653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Diamond 135"/>
          <p:cNvSpPr/>
          <p:nvPr/>
        </p:nvSpPr>
        <p:spPr>
          <a:xfrm>
            <a:off x="10015257" y="294085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Diamond 136"/>
          <p:cNvSpPr/>
          <p:nvPr/>
        </p:nvSpPr>
        <p:spPr>
          <a:xfrm>
            <a:off x="10015257" y="336517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Diamond 137"/>
          <p:cNvSpPr/>
          <p:nvPr/>
        </p:nvSpPr>
        <p:spPr>
          <a:xfrm>
            <a:off x="10015257" y="3820003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Diamond 138"/>
          <p:cNvSpPr/>
          <p:nvPr/>
        </p:nvSpPr>
        <p:spPr>
          <a:xfrm>
            <a:off x="10015257" y="4225634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Diamond 139"/>
          <p:cNvSpPr/>
          <p:nvPr/>
        </p:nvSpPr>
        <p:spPr>
          <a:xfrm>
            <a:off x="10015257" y="4656497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Diamond 140"/>
          <p:cNvSpPr/>
          <p:nvPr/>
        </p:nvSpPr>
        <p:spPr>
          <a:xfrm>
            <a:off x="10015257" y="5087360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Diamond 141"/>
          <p:cNvSpPr/>
          <p:nvPr/>
        </p:nvSpPr>
        <p:spPr>
          <a:xfrm>
            <a:off x="10015257" y="5518223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Diamond 142"/>
          <p:cNvSpPr/>
          <p:nvPr/>
        </p:nvSpPr>
        <p:spPr>
          <a:xfrm>
            <a:off x="10015257" y="5949086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30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10713"/>
              </p:ext>
            </p:extLst>
          </p:nvPr>
        </p:nvGraphicFramePr>
        <p:xfrm>
          <a:off x="81640" y="0"/>
          <a:ext cx="12028720" cy="685800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65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1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Teams</a:t>
                      </a:r>
                    </a:p>
                  </a:txBody>
                  <a:tcPr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Date</a:t>
                      </a:r>
                    </a:p>
                  </a:txBody>
                  <a:tcPr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Start Time</a:t>
                      </a:r>
                    </a:p>
                  </a:txBody>
                  <a:tcPr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/>
                      <a:endParaRPr lang="en-US" sz="800" dirty="0">
                        <a:latin typeface="Garamond" panose="02020404030301010803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Garamond" panose="02020404030301010803" pitchFamily="18" charset="0"/>
                        </a:rPr>
                        <a:t>#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Garamond" panose="02020404030301010803" pitchFamily="18" charset="0"/>
                        </a:rPr>
                        <a:t>Player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Garamond" panose="02020404030301010803" pitchFamily="18" charset="0"/>
                        </a:rPr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 S  </a:t>
                      </a:r>
                      <a:r>
                        <a:rPr lang="en-US" sz="1200" b="1" baseline="0" dirty="0" err="1"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200" b="1" baseline="0" dirty="0">
                          <a:latin typeface="Garamond" panose="02020404030301010803" pitchFamily="18" charset="0"/>
                        </a:rPr>
                        <a:t>   K  D3S</a:t>
                      </a:r>
                    </a:p>
                    <a:p>
                      <a:r>
                        <a:rPr lang="en-US" sz="1000" b="1" baseline="0" dirty="0">
                          <a:latin typeface="Garamond" panose="02020404030301010803" pitchFamily="18" charset="0"/>
                        </a:rPr>
                        <a:t>1B   2B  3B HR  BB  HBP</a:t>
                      </a:r>
                      <a:endParaRPr lang="en-US" sz="1000" b="1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004349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Garamond" panose="02020404030301010803" pitchFamily="18" charset="0"/>
                        </a:rPr>
                        <a:t>runs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pitches:           batters:</a:t>
                      </a:r>
                    </a:p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#K:     #s     #BB:     #b</a:t>
                      </a:r>
                    </a:p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#h     #go </a:t>
                      </a:r>
                      <a:r>
                        <a:rPr lang="en-US" sz="1000" baseline="0" dirty="0">
                          <a:latin typeface="Garamond" panose="02020404030301010803" pitchFamily="18" charset="0"/>
                        </a:rPr>
                        <a:t>   #</a:t>
                      </a:r>
                      <a:r>
                        <a:rPr lang="en-US" sz="1000" baseline="0" dirty="0" err="1">
                          <a:latin typeface="Garamond" panose="02020404030301010803" pitchFamily="18" charset="0"/>
                        </a:rPr>
                        <a:t>lfo</a:t>
                      </a:r>
                      <a:r>
                        <a:rPr lang="en-US" sz="1000" baseline="0" dirty="0">
                          <a:latin typeface="Garamond" panose="02020404030301010803" pitchFamily="18" charset="0"/>
                        </a:rPr>
                        <a:t>     #</a:t>
                      </a:r>
                      <a:r>
                        <a:rPr lang="en-US" sz="1000" baseline="0" dirty="0" err="1">
                          <a:latin typeface="Garamond" panose="02020404030301010803" pitchFamily="18" charset="0"/>
                        </a:rPr>
                        <a:t>hbp</a:t>
                      </a:r>
                      <a:endParaRPr lang="en-US" sz="1000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Garamond" panose="02020404030301010803" pitchFamily="18" charset="0"/>
                        </a:rPr>
                        <a:t>runs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pitches:           batters:</a:t>
                      </a:r>
                    </a:p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#K:     #s     #BB:     #b</a:t>
                      </a:r>
                    </a:p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#h     #go </a:t>
                      </a:r>
                      <a:r>
                        <a:rPr lang="en-US" sz="1000" baseline="0" dirty="0">
                          <a:latin typeface="Garamond" panose="02020404030301010803" pitchFamily="18" charset="0"/>
                        </a:rPr>
                        <a:t>   #</a:t>
                      </a:r>
                      <a:r>
                        <a:rPr lang="en-US" sz="1000" baseline="0" dirty="0" err="1">
                          <a:latin typeface="Garamond" panose="02020404030301010803" pitchFamily="18" charset="0"/>
                        </a:rPr>
                        <a:t>lfo</a:t>
                      </a:r>
                      <a:r>
                        <a:rPr lang="en-US" sz="1000" baseline="0" dirty="0">
                          <a:latin typeface="Garamond" panose="02020404030301010803" pitchFamily="18" charset="0"/>
                        </a:rPr>
                        <a:t>     #</a:t>
                      </a:r>
                      <a:r>
                        <a:rPr lang="en-US" sz="1000" baseline="0" dirty="0" err="1">
                          <a:latin typeface="Garamond" panose="02020404030301010803" pitchFamily="18" charset="0"/>
                        </a:rPr>
                        <a:t>hbp</a:t>
                      </a:r>
                      <a:endParaRPr lang="en-US" sz="1000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Garamond" panose="02020404030301010803" pitchFamily="18" charset="0"/>
                        </a:rPr>
                        <a:t>runs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pitches:           batters:</a:t>
                      </a:r>
                    </a:p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#K:     #s     #BB:     #b</a:t>
                      </a:r>
                    </a:p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#h     #go </a:t>
                      </a:r>
                      <a:r>
                        <a:rPr lang="en-US" sz="1000" baseline="0" dirty="0">
                          <a:latin typeface="Garamond" panose="02020404030301010803" pitchFamily="18" charset="0"/>
                        </a:rPr>
                        <a:t>   #</a:t>
                      </a:r>
                      <a:r>
                        <a:rPr lang="en-US" sz="1000" baseline="0" dirty="0" err="1">
                          <a:latin typeface="Garamond" panose="02020404030301010803" pitchFamily="18" charset="0"/>
                        </a:rPr>
                        <a:t>lfo</a:t>
                      </a:r>
                      <a:r>
                        <a:rPr lang="en-US" sz="1000" baseline="0" dirty="0">
                          <a:latin typeface="Garamond" panose="02020404030301010803" pitchFamily="18" charset="0"/>
                        </a:rPr>
                        <a:t>     #</a:t>
                      </a:r>
                      <a:r>
                        <a:rPr lang="en-US" sz="1000" baseline="0" dirty="0" err="1">
                          <a:latin typeface="Garamond" panose="02020404030301010803" pitchFamily="18" charset="0"/>
                        </a:rPr>
                        <a:t>hbp</a:t>
                      </a:r>
                      <a:endParaRPr lang="en-US" sz="1000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Garamond" panose="02020404030301010803" pitchFamily="18" charset="0"/>
                        </a:rPr>
                        <a:t>runs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pitches:           batters:</a:t>
                      </a:r>
                    </a:p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#K:     #s     #BB:     #b</a:t>
                      </a:r>
                    </a:p>
                    <a:p>
                      <a:pPr algn="l"/>
                      <a:r>
                        <a:rPr lang="en-US" sz="1000" dirty="0">
                          <a:latin typeface="Garamond" panose="02020404030301010803" pitchFamily="18" charset="0"/>
                        </a:rPr>
                        <a:t>#h     #go </a:t>
                      </a:r>
                      <a:r>
                        <a:rPr lang="en-US" sz="1000" baseline="0" dirty="0">
                          <a:latin typeface="Garamond" panose="02020404030301010803" pitchFamily="18" charset="0"/>
                        </a:rPr>
                        <a:t>   #</a:t>
                      </a:r>
                      <a:r>
                        <a:rPr lang="en-US" sz="1000" baseline="0" dirty="0" err="1">
                          <a:latin typeface="Garamond" panose="02020404030301010803" pitchFamily="18" charset="0"/>
                        </a:rPr>
                        <a:t>lfo</a:t>
                      </a:r>
                      <a:r>
                        <a:rPr lang="en-US" sz="1000" baseline="0" dirty="0">
                          <a:latin typeface="Garamond" panose="02020404030301010803" pitchFamily="18" charset="0"/>
                        </a:rPr>
                        <a:t>     #</a:t>
                      </a:r>
                      <a:r>
                        <a:rPr lang="en-US" sz="1000" baseline="0" dirty="0" err="1">
                          <a:latin typeface="Garamond" panose="02020404030301010803" pitchFamily="18" charset="0"/>
                        </a:rPr>
                        <a:t>hbp</a:t>
                      </a:r>
                      <a:endParaRPr lang="en-US" sz="1000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55" name="Diamond 54"/>
          <p:cNvSpPr/>
          <p:nvPr/>
        </p:nvSpPr>
        <p:spPr>
          <a:xfrm>
            <a:off x="3157257" y="817797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Diamond 55"/>
          <p:cNvSpPr/>
          <p:nvPr/>
        </p:nvSpPr>
        <p:spPr>
          <a:xfrm>
            <a:off x="3157257" y="1242306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Diamond 56"/>
          <p:cNvSpPr/>
          <p:nvPr/>
        </p:nvSpPr>
        <p:spPr>
          <a:xfrm>
            <a:off x="3157257" y="166789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Diamond 57"/>
          <p:cNvSpPr/>
          <p:nvPr/>
        </p:nvSpPr>
        <p:spPr>
          <a:xfrm>
            <a:off x="3157257" y="209221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Diamond 58"/>
          <p:cNvSpPr/>
          <p:nvPr/>
        </p:nvSpPr>
        <p:spPr>
          <a:xfrm>
            <a:off x="3157257" y="251653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Diamond 59"/>
          <p:cNvSpPr/>
          <p:nvPr/>
        </p:nvSpPr>
        <p:spPr>
          <a:xfrm>
            <a:off x="3157257" y="294085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Diamond 60"/>
          <p:cNvSpPr/>
          <p:nvPr/>
        </p:nvSpPr>
        <p:spPr>
          <a:xfrm>
            <a:off x="3157257" y="336517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Diamond 61"/>
          <p:cNvSpPr/>
          <p:nvPr/>
        </p:nvSpPr>
        <p:spPr>
          <a:xfrm>
            <a:off x="3157257" y="3820003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Diamond 62"/>
          <p:cNvSpPr/>
          <p:nvPr/>
        </p:nvSpPr>
        <p:spPr>
          <a:xfrm>
            <a:off x="3157257" y="4225634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Diamond 63"/>
          <p:cNvSpPr/>
          <p:nvPr/>
        </p:nvSpPr>
        <p:spPr>
          <a:xfrm>
            <a:off x="3157257" y="4656497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iamond 64"/>
          <p:cNvSpPr/>
          <p:nvPr/>
        </p:nvSpPr>
        <p:spPr>
          <a:xfrm>
            <a:off x="3157257" y="5087360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iamond 65"/>
          <p:cNvSpPr/>
          <p:nvPr/>
        </p:nvSpPr>
        <p:spPr>
          <a:xfrm>
            <a:off x="3157257" y="5518223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iamond 66"/>
          <p:cNvSpPr/>
          <p:nvPr/>
        </p:nvSpPr>
        <p:spPr>
          <a:xfrm>
            <a:off x="3157257" y="5949086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Diamond 67"/>
          <p:cNvSpPr/>
          <p:nvPr/>
        </p:nvSpPr>
        <p:spPr>
          <a:xfrm>
            <a:off x="5443257" y="817797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Diamond 68"/>
          <p:cNvSpPr/>
          <p:nvPr/>
        </p:nvSpPr>
        <p:spPr>
          <a:xfrm>
            <a:off x="5443257" y="1242306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Diamond 69"/>
          <p:cNvSpPr/>
          <p:nvPr/>
        </p:nvSpPr>
        <p:spPr>
          <a:xfrm>
            <a:off x="5443257" y="166789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Diamond 70"/>
          <p:cNvSpPr/>
          <p:nvPr/>
        </p:nvSpPr>
        <p:spPr>
          <a:xfrm>
            <a:off x="5443257" y="209221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Diamond 71"/>
          <p:cNvSpPr/>
          <p:nvPr/>
        </p:nvSpPr>
        <p:spPr>
          <a:xfrm>
            <a:off x="5443257" y="251653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Diamond 72"/>
          <p:cNvSpPr/>
          <p:nvPr/>
        </p:nvSpPr>
        <p:spPr>
          <a:xfrm>
            <a:off x="5443257" y="294085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Diamond 73"/>
          <p:cNvSpPr/>
          <p:nvPr/>
        </p:nvSpPr>
        <p:spPr>
          <a:xfrm>
            <a:off x="5443257" y="336517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Diamond 74"/>
          <p:cNvSpPr/>
          <p:nvPr/>
        </p:nvSpPr>
        <p:spPr>
          <a:xfrm>
            <a:off x="5443257" y="3820003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Diamond 75"/>
          <p:cNvSpPr/>
          <p:nvPr/>
        </p:nvSpPr>
        <p:spPr>
          <a:xfrm>
            <a:off x="5443257" y="4225634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Diamond 76"/>
          <p:cNvSpPr/>
          <p:nvPr/>
        </p:nvSpPr>
        <p:spPr>
          <a:xfrm>
            <a:off x="5443257" y="4656497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Diamond 77"/>
          <p:cNvSpPr/>
          <p:nvPr/>
        </p:nvSpPr>
        <p:spPr>
          <a:xfrm>
            <a:off x="5443257" y="5087360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Diamond 78"/>
          <p:cNvSpPr/>
          <p:nvPr/>
        </p:nvSpPr>
        <p:spPr>
          <a:xfrm>
            <a:off x="5443257" y="5518223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Diamond 79"/>
          <p:cNvSpPr/>
          <p:nvPr/>
        </p:nvSpPr>
        <p:spPr>
          <a:xfrm>
            <a:off x="5443257" y="5949086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Diamond 80"/>
          <p:cNvSpPr/>
          <p:nvPr/>
        </p:nvSpPr>
        <p:spPr>
          <a:xfrm>
            <a:off x="7729257" y="817797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Diamond 81"/>
          <p:cNvSpPr/>
          <p:nvPr/>
        </p:nvSpPr>
        <p:spPr>
          <a:xfrm>
            <a:off x="7729257" y="1242306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Diamond 82"/>
          <p:cNvSpPr/>
          <p:nvPr/>
        </p:nvSpPr>
        <p:spPr>
          <a:xfrm>
            <a:off x="7729257" y="166789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Diamond 83"/>
          <p:cNvSpPr/>
          <p:nvPr/>
        </p:nvSpPr>
        <p:spPr>
          <a:xfrm>
            <a:off x="7729257" y="209221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Diamond 84"/>
          <p:cNvSpPr/>
          <p:nvPr/>
        </p:nvSpPr>
        <p:spPr>
          <a:xfrm>
            <a:off x="7729257" y="251653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Diamond 85"/>
          <p:cNvSpPr/>
          <p:nvPr/>
        </p:nvSpPr>
        <p:spPr>
          <a:xfrm>
            <a:off x="7729257" y="294085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Diamond 86"/>
          <p:cNvSpPr/>
          <p:nvPr/>
        </p:nvSpPr>
        <p:spPr>
          <a:xfrm>
            <a:off x="7729257" y="336517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Diamond 87"/>
          <p:cNvSpPr/>
          <p:nvPr/>
        </p:nvSpPr>
        <p:spPr>
          <a:xfrm>
            <a:off x="7729257" y="3820003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Diamond 88"/>
          <p:cNvSpPr/>
          <p:nvPr/>
        </p:nvSpPr>
        <p:spPr>
          <a:xfrm>
            <a:off x="7729257" y="4225634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Diamond 89"/>
          <p:cNvSpPr/>
          <p:nvPr/>
        </p:nvSpPr>
        <p:spPr>
          <a:xfrm>
            <a:off x="7729257" y="4656497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Diamond 90"/>
          <p:cNvSpPr/>
          <p:nvPr/>
        </p:nvSpPr>
        <p:spPr>
          <a:xfrm>
            <a:off x="7729257" y="5087360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Diamond 91"/>
          <p:cNvSpPr/>
          <p:nvPr/>
        </p:nvSpPr>
        <p:spPr>
          <a:xfrm>
            <a:off x="7729257" y="5518223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Diamond 92"/>
          <p:cNvSpPr/>
          <p:nvPr/>
        </p:nvSpPr>
        <p:spPr>
          <a:xfrm>
            <a:off x="7729257" y="5949086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Diamond 93"/>
          <p:cNvSpPr/>
          <p:nvPr/>
        </p:nvSpPr>
        <p:spPr>
          <a:xfrm>
            <a:off x="10015257" y="817797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Diamond 94"/>
          <p:cNvSpPr/>
          <p:nvPr/>
        </p:nvSpPr>
        <p:spPr>
          <a:xfrm>
            <a:off x="10015257" y="1242306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Diamond 95"/>
          <p:cNvSpPr/>
          <p:nvPr/>
        </p:nvSpPr>
        <p:spPr>
          <a:xfrm>
            <a:off x="10015257" y="166789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Diamond 96"/>
          <p:cNvSpPr/>
          <p:nvPr/>
        </p:nvSpPr>
        <p:spPr>
          <a:xfrm>
            <a:off x="10015257" y="209221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Diamond 97"/>
          <p:cNvSpPr/>
          <p:nvPr/>
        </p:nvSpPr>
        <p:spPr>
          <a:xfrm>
            <a:off x="10015257" y="251653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Diamond 98"/>
          <p:cNvSpPr/>
          <p:nvPr/>
        </p:nvSpPr>
        <p:spPr>
          <a:xfrm>
            <a:off x="10015257" y="294085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Diamond 99"/>
          <p:cNvSpPr/>
          <p:nvPr/>
        </p:nvSpPr>
        <p:spPr>
          <a:xfrm>
            <a:off x="10015257" y="3365175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Diamond 100"/>
          <p:cNvSpPr/>
          <p:nvPr/>
        </p:nvSpPr>
        <p:spPr>
          <a:xfrm>
            <a:off x="10015257" y="3820003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Diamond 101"/>
          <p:cNvSpPr/>
          <p:nvPr/>
        </p:nvSpPr>
        <p:spPr>
          <a:xfrm>
            <a:off x="10015257" y="4225634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Diamond 102"/>
          <p:cNvSpPr/>
          <p:nvPr/>
        </p:nvSpPr>
        <p:spPr>
          <a:xfrm>
            <a:off x="10015257" y="4656497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Diamond 103"/>
          <p:cNvSpPr/>
          <p:nvPr/>
        </p:nvSpPr>
        <p:spPr>
          <a:xfrm>
            <a:off x="10015257" y="5087360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Diamond 104"/>
          <p:cNvSpPr/>
          <p:nvPr/>
        </p:nvSpPr>
        <p:spPr>
          <a:xfrm>
            <a:off x="10015257" y="5518223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Diamond 105"/>
          <p:cNvSpPr/>
          <p:nvPr/>
        </p:nvSpPr>
        <p:spPr>
          <a:xfrm>
            <a:off x="10015257" y="5949086"/>
            <a:ext cx="320040" cy="320040"/>
          </a:xfrm>
          <a:prstGeom prst="diamond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180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4172</TotalTime>
  <Words>1582</Words>
  <Application>Microsoft Office PowerPoint</Application>
  <PresentationFormat>Widescreen</PresentationFormat>
  <Paragraphs>284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Garamond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 Liu</dc:creator>
  <cp:lastModifiedBy>Lou Liu</cp:lastModifiedBy>
  <cp:revision>59</cp:revision>
  <cp:lastPrinted>2016-09-22T00:32:24Z</cp:lastPrinted>
  <dcterms:created xsi:type="dcterms:W3CDTF">2015-09-09T02:35:32Z</dcterms:created>
  <dcterms:modified xsi:type="dcterms:W3CDTF">2016-10-17T17:26:10Z</dcterms:modified>
</cp:coreProperties>
</file>