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4" r:id="rId2"/>
    <p:sldId id="265" r:id="rId3"/>
    <p:sldId id="275" r:id="rId4"/>
    <p:sldId id="276" r:id="rId5"/>
    <p:sldId id="269" r:id="rId6"/>
    <p:sldId id="274" r:id="rId7"/>
    <p:sldId id="279" r:id="rId8"/>
    <p:sldId id="278" r:id="rId9"/>
    <p:sldId id="277" r:id="rId10"/>
    <p:sldId id="273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524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ena Russell" userId="31f2c263-87be-48f7-9e14-1d89add9fb41" providerId="ADAL" clId="{DB475F88-B47A-40D0-A974-B005CE966001}"/>
    <pc:docChg chg="undo custSel addSld delSld modSld">
      <pc:chgData name="Salena Russell" userId="31f2c263-87be-48f7-9e14-1d89add9fb41" providerId="ADAL" clId="{DB475F88-B47A-40D0-A974-B005CE966001}" dt="2024-06-21T17:39:51.024" v="10" actId="729"/>
      <pc:docMkLst>
        <pc:docMk/>
      </pc:docMkLst>
      <pc:sldChg chg="del">
        <pc:chgData name="Salena Russell" userId="31f2c263-87be-48f7-9e14-1d89add9fb41" providerId="ADAL" clId="{DB475F88-B47A-40D0-A974-B005CE966001}" dt="2024-06-21T17:38:11.280" v="3" actId="2696"/>
        <pc:sldMkLst>
          <pc:docMk/>
          <pc:sldMk cId="2956212431" sldId="267"/>
        </pc:sldMkLst>
      </pc:sldChg>
      <pc:sldChg chg="addSp delSp modSp add del mod modShow chgLayout">
        <pc:chgData name="Salena Russell" userId="31f2c263-87be-48f7-9e14-1d89add9fb41" providerId="ADAL" clId="{DB475F88-B47A-40D0-A974-B005CE966001}" dt="2024-06-21T17:39:51.024" v="10" actId="729"/>
        <pc:sldMkLst>
          <pc:docMk/>
          <pc:sldMk cId="40667499" sldId="268"/>
        </pc:sldMkLst>
        <pc:spChg chg="mod ord">
          <ac:chgData name="Salena Russell" userId="31f2c263-87be-48f7-9e14-1d89add9fb41" providerId="ADAL" clId="{DB475F88-B47A-40D0-A974-B005CE966001}" dt="2024-06-21T17:39:40.286" v="9" actId="6264"/>
          <ac:spMkLst>
            <pc:docMk/>
            <pc:sldMk cId="40667499" sldId="268"/>
            <ac:spMk id="2" creationId="{20E4060B-2CC7-3F98-66BF-A95462AB2C58}"/>
          </ac:spMkLst>
        </pc:spChg>
        <pc:spChg chg="mod ord">
          <ac:chgData name="Salena Russell" userId="31f2c263-87be-48f7-9e14-1d89add9fb41" providerId="ADAL" clId="{DB475F88-B47A-40D0-A974-B005CE966001}" dt="2024-06-21T17:39:40.286" v="9" actId="6264"/>
          <ac:spMkLst>
            <pc:docMk/>
            <pc:sldMk cId="40667499" sldId="268"/>
            <ac:spMk id="3" creationId="{9EA65A71-9120-D4F2-E28D-6648123F0EFD}"/>
          </ac:spMkLst>
        </pc:spChg>
        <pc:spChg chg="add del mod">
          <ac:chgData name="Salena Russell" userId="31f2c263-87be-48f7-9e14-1d89add9fb41" providerId="ADAL" clId="{DB475F88-B47A-40D0-A974-B005CE966001}" dt="2024-06-21T17:39:40.286" v="9" actId="6264"/>
          <ac:spMkLst>
            <pc:docMk/>
            <pc:sldMk cId="40667499" sldId="268"/>
            <ac:spMk id="5" creationId="{DB4CEE42-3CEE-AD1E-FCF1-4AD60C8AA98A}"/>
          </ac:spMkLst>
        </pc:spChg>
        <pc:spChg chg="add del mod">
          <ac:chgData name="Salena Russell" userId="31f2c263-87be-48f7-9e14-1d89add9fb41" providerId="ADAL" clId="{DB475F88-B47A-40D0-A974-B005CE966001}" dt="2024-06-21T17:39:40.286" v="9" actId="6264"/>
          <ac:spMkLst>
            <pc:docMk/>
            <pc:sldMk cId="40667499" sldId="268"/>
            <ac:spMk id="6" creationId="{0B83CA4A-BE6C-21C1-E64B-982984A1E7DA}"/>
          </ac:spMkLst>
        </pc:spChg>
      </pc:sldChg>
      <pc:sldChg chg="del">
        <pc:chgData name="Salena Russell" userId="31f2c263-87be-48f7-9e14-1d89add9fb41" providerId="ADAL" clId="{DB475F88-B47A-40D0-A974-B005CE966001}" dt="2024-06-21T17:38:03.714" v="0" actId="2696"/>
        <pc:sldMkLst>
          <pc:docMk/>
          <pc:sldMk cId="799671206" sldId="270"/>
        </pc:sldMkLst>
      </pc:sldChg>
      <pc:sldChg chg="del">
        <pc:chgData name="Salena Russell" userId="31f2c263-87be-48f7-9e14-1d89add9fb41" providerId="ADAL" clId="{DB475F88-B47A-40D0-A974-B005CE966001}" dt="2024-06-21T17:38:08.643" v="2" actId="2696"/>
        <pc:sldMkLst>
          <pc:docMk/>
          <pc:sldMk cId="833067154" sldId="271"/>
        </pc:sldMkLst>
      </pc:sldChg>
      <pc:sldChg chg="del">
        <pc:chgData name="Salena Russell" userId="31f2c263-87be-48f7-9e14-1d89add9fb41" providerId="ADAL" clId="{DB475F88-B47A-40D0-A974-B005CE966001}" dt="2024-06-21T17:38:06.226" v="1" actId="2696"/>
        <pc:sldMkLst>
          <pc:docMk/>
          <pc:sldMk cId="693729127" sldId="272"/>
        </pc:sldMkLst>
      </pc:sldChg>
      <pc:sldChg chg="del">
        <pc:chgData name="Salena Russell" userId="31f2c263-87be-48f7-9e14-1d89add9fb41" providerId="ADAL" clId="{DB475F88-B47A-40D0-A974-B005CE966001}" dt="2024-06-21T17:38:13.377" v="4" actId="2696"/>
        <pc:sldMkLst>
          <pc:docMk/>
          <pc:sldMk cId="1269327449" sldId="280"/>
        </pc:sldMkLst>
      </pc:sldChg>
      <pc:sldChg chg="add del">
        <pc:chgData name="Salena Russell" userId="31f2c263-87be-48f7-9e14-1d89add9fb41" providerId="ADAL" clId="{DB475F88-B47A-40D0-A974-B005CE966001}" dt="2024-06-21T17:39:30.067" v="8" actId="2696"/>
        <pc:sldMkLst>
          <pc:docMk/>
          <pc:sldMk cId="2330148793" sldId="2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837D-BE2C-4F94-AA84-217A1932E044}" type="datetimeFigureOut">
              <a:rPr lang="en-US" smtClean="0"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23C1-9A94-42A5-A5B0-FF06CCB19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92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837D-BE2C-4F94-AA84-217A1932E044}" type="datetimeFigureOut">
              <a:rPr lang="en-US" smtClean="0"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23C1-9A94-42A5-A5B0-FF06CCB19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40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837D-BE2C-4F94-AA84-217A1932E044}" type="datetimeFigureOut">
              <a:rPr lang="en-US" smtClean="0"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23C1-9A94-42A5-A5B0-FF06CCB19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951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837D-BE2C-4F94-AA84-217A1932E044}" type="datetimeFigureOut">
              <a:rPr lang="en-US" smtClean="0"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23C1-9A94-42A5-A5B0-FF06CCB1957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8869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837D-BE2C-4F94-AA84-217A1932E044}" type="datetimeFigureOut">
              <a:rPr lang="en-US" smtClean="0"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23C1-9A94-42A5-A5B0-FF06CCB19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565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837D-BE2C-4F94-AA84-217A1932E044}" type="datetimeFigureOut">
              <a:rPr lang="en-US" smtClean="0"/>
              <a:t>6/21/2024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23C1-9A94-42A5-A5B0-FF06CCB19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290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837D-BE2C-4F94-AA84-217A1932E044}" type="datetimeFigureOut">
              <a:rPr lang="en-US" smtClean="0"/>
              <a:t>6/21/2024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23C1-9A94-42A5-A5B0-FF06CCB19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365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837D-BE2C-4F94-AA84-217A1932E044}" type="datetimeFigureOut">
              <a:rPr lang="en-US" smtClean="0"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23C1-9A94-42A5-A5B0-FF06CCB19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487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837D-BE2C-4F94-AA84-217A1932E044}" type="datetimeFigureOut">
              <a:rPr lang="en-US" smtClean="0"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23C1-9A94-42A5-A5B0-FF06CCB19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00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837D-BE2C-4F94-AA84-217A1932E044}" type="datetimeFigureOut">
              <a:rPr lang="en-US" smtClean="0"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23C1-9A94-42A5-A5B0-FF06CCB19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69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837D-BE2C-4F94-AA84-217A1932E044}" type="datetimeFigureOut">
              <a:rPr lang="en-US" smtClean="0"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23C1-9A94-42A5-A5B0-FF06CCB19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00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837D-BE2C-4F94-AA84-217A1932E044}" type="datetimeFigureOut">
              <a:rPr lang="en-US" smtClean="0"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23C1-9A94-42A5-A5B0-FF06CCB19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07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837D-BE2C-4F94-AA84-217A1932E044}" type="datetimeFigureOut">
              <a:rPr lang="en-US" smtClean="0"/>
              <a:t>6/21/2024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23C1-9A94-42A5-A5B0-FF06CCB19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84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837D-BE2C-4F94-AA84-217A1932E044}" type="datetimeFigureOut">
              <a:rPr lang="en-US" smtClean="0"/>
              <a:t>6/21/2024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23C1-9A94-42A5-A5B0-FF06CCB19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47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837D-BE2C-4F94-AA84-217A1932E044}" type="datetimeFigureOut">
              <a:rPr lang="en-US" smtClean="0"/>
              <a:t>6/21/2024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23C1-9A94-42A5-A5B0-FF06CCB19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437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837D-BE2C-4F94-AA84-217A1932E044}" type="datetimeFigureOut">
              <a:rPr lang="en-US" smtClean="0"/>
              <a:t>6/21/2024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23C1-9A94-42A5-A5B0-FF06CCB19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67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837D-BE2C-4F94-AA84-217A1932E044}" type="datetimeFigureOut">
              <a:rPr lang="en-US" smtClean="0"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23C1-9A94-42A5-A5B0-FF06CCB19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50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360837D-BE2C-4F94-AA84-217A1932E044}" type="datetimeFigureOut">
              <a:rPr lang="en-US" smtClean="0"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823C1-9A94-42A5-A5B0-FF06CCB19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5172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0967F-FD10-5F31-F946-900931108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7988" y="439882"/>
            <a:ext cx="4528024" cy="725473"/>
          </a:xfrm>
        </p:spPr>
        <p:txBody>
          <a:bodyPr/>
          <a:lstStyle/>
          <a:p>
            <a:r>
              <a:rPr lang="en-US" b="1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JERSEY PROJECT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CF25F7-F265-3402-45C3-EE469BC57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7255" y="1897917"/>
            <a:ext cx="3209415" cy="261742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DEBD5A-529D-84EA-EA68-D21738DDD18E}"/>
              </a:ext>
            </a:extLst>
          </p:cNvPr>
          <p:cNvSpPr txBox="1"/>
          <p:nvPr/>
        </p:nvSpPr>
        <p:spPr>
          <a:xfrm>
            <a:off x="2486262" y="1210697"/>
            <a:ext cx="4171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Board Proposal – February 14</a:t>
            </a:r>
            <a:r>
              <a:rPr lang="en-US" baseline="30000" dirty="0"/>
              <a:t>th</a:t>
            </a:r>
            <a:r>
              <a:rPr lang="en-US" dirty="0"/>
              <a:t>,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A7E643-BE7D-A9F0-2318-DB1FB619C9E0}"/>
              </a:ext>
            </a:extLst>
          </p:cNvPr>
          <p:cNvSpPr txBox="1"/>
          <p:nvPr/>
        </p:nvSpPr>
        <p:spPr>
          <a:xfrm>
            <a:off x="1407886" y="5151113"/>
            <a:ext cx="6865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u="sng" dirty="0"/>
              <a:t>Subcommittee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Josh</a:t>
            </a:r>
            <a:r>
              <a:rPr lang="en-US" sz="1800" dirty="0"/>
              <a:t> Holte, Jared Roe, Salena Russell, and Sam Schroeder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171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7">
            <a:extLst>
              <a:ext uri="{FF2B5EF4-FFF2-40B4-BE49-F238E27FC236}">
                <a16:creationId xmlns:a16="http://schemas.microsoft.com/office/drawing/2014/main" id="{70B343FF-2E23-43A4-A06E-58C732FF5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E4060B-2CC7-3F98-66BF-A95462AB2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/>
          </a:bodyPr>
          <a:lstStyle/>
          <a:p>
            <a:r>
              <a:rPr lang="en-US" dirty="0"/>
              <a:t>Custom Hockey Socks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471E06-C9EC-4B3D-9080-2D75FF3AF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24298"/>
            <a:ext cx="9144313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6AF66A71-3CC4-4EE2-A759-0F0ACE6C4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3772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E1C28BD-1916-75D0-DC70-489F672F7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617" y="4591428"/>
            <a:ext cx="1904428" cy="1831702"/>
          </a:xfrm>
          <a:prstGeom prst="rect">
            <a:avLst/>
          </a:prstGeom>
          <a:effectLst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DDC3E1-972D-C434-AAF7-E1729B31B37E}"/>
              </a:ext>
            </a:extLst>
          </p:cNvPr>
          <p:cNvSpPr txBox="1">
            <a:spLocks/>
          </p:cNvSpPr>
          <p:nvPr/>
        </p:nvSpPr>
        <p:spPr>
          <a:xfrm>
            <a:off x="1031225" y="2476884"/>
            <a:ext cx="5672055" cy="3571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3800" b="1" dirty="0">
                <a:solidFill>
                  <a:schemeClr val="bg1"/>
                </a:solidFill>
              </a:rPr>
              <a:t>	Competitive Level	</a:t>
            </a:r>
          </a:p>
          <a:p>
            <a:pPr marL="0" indent="0">
              <a:buFont typeface="Wingdings 3" charset="2"/>
              <a:buNone/>
            </a:pPr>
            <a:endParaRPr lang="en-US" sz="1900" dirty="0">
              <a:solidFill>
                <a:schemeClr val="bg1"/>
              </a:solidFill>
            </a:endParaRPr>
          </a:p>
          <a:p>
            <a:pPr marL="0" indent="0">
              <a:buFont typeface="Wingdings 3" charset="2"/>
              <a:buNone/>
            </a:pPr>
            <a:r>
              <a:rPr lang="en-US" sz="1900" dirty="0">
                <a:solidFill>
                  <a:schemeClr val="bg1"/>
                </a:solidFill>
              </a:rPr>
              <a:t>$25 dollars </a:t>
            </a:r>
          </a:p>
        </p:txBody>
      </p:sp>
    </p:spTree>
    <p:extLst>
      <p:ext uri="{BB962C8B-B14F-4D97-AF65-F5344CB8AC3E}">
        <p14:creationId xmlns:p14="http://schemas.microsoft.com/office/powerpoint/2010/main" val="1888621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4060B-2CC7-3F98-66BF-A95462AB2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</p:spPr>
        <p:txBody>
          <a:bodyPr/>
          <a:lstStyle/>
          <a:p>
            <a:r>
              <a:rPr lang="en-US" dirty="0"/>
              <a:t>Vote for Proposal Plan: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65A71-9120-D4F2-E28D-6648123F0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4195481"/>
          </a:xfrm>
        </p:spPr>
        <p:txBody>
          <a:bodyPr>
            <a:noAutofit/>
          </a:bodyPr>
          <a:lstStyle/>
          <a:p>
            <a:r>
              <a:rPr lang="en-US" dirty="0"/>
              <a:t>Plan A:</a:t>
            </a:r>
          </a:p>
          <a:p>
            <a:pPr lvl="1"/>
            <a:r>
              <a:rPr lang="en-US" dirty="0"/>
              <a:t>#1 Cut &amp; Sew – Competitive Level</a:t>
            </a:r>
          </a:p>
          <a:p>
            <a:pPr lvl="1"/>
            <a:r>
              <a:rPr lang="en-US" dirty="0"/>
              <a:t>#2 Sublimination – Mites </a:t>
            </a:r>
          </a:p>
          <a:p>
            <a:pPr lvl="1"/>
            <a:r>
              <a:rPr lang="en-US" dirty="0"/>
              <a:t>#3 Screen Printed – First Ice </a:t>
            </a:r>
          </a:p>
          <a:p>
            <a:endParaRPr lang="en-US" dirty="0"/>
          </a:p>
          <a:p>
            <a:r>
              <a:rPr lang="en-US" dirty="0"/>
              <a:t>	**Screen Printed – Practice Jersey for Every Skater</a:t>
            </a:r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E1C28BD-1916-75D0-DC70-489F672F7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783" y="305553"/>
            <a:ext cx="1624025" cy="132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7">
            <a:extLst>
              <a:ext uri="{FF2B5EF4-FFF2-40B4-BE49-F238E27FC236}">
                <a16:creationId xmlns:a16="http://schemas.microsoft.com/office/drawing/2014/main" id="{70B343FF-2E23-43A4-A06E-58C732FF5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E4060B-2CC7-3F98-66BF-A95462AB2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/>
          </a:bodyPr>
          <a:lstStyle/>
          <a:p>
            <a:r>
              <a:rPr lang="en-US" dirty="0"/>
              <a:t>Team Project Scope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471E06-C9EC-4B3D-9080-2D75FF3AF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24298"/>
            <a:ext cx="9144313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6AF66A71-3CC4-4EE2-A759-0F0ACE6C4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3772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65A71-9120-D4F2-E28D-6648123F0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8" y="2635624"/>
            <a:ext cx="5914102" cy="3571346"/>
          </a:xfrm>
        </p:spPr>
        <p:txBody>
          <a:bodyPr>
            <a:normAutofit fontScale="62500" lnSpcReduction="20000"/>
          </a:bodyPr>
          <a:lstStyle/>
          <a:p>
            <a:r>
              <a:rPr lang="en-US" sz="3800" b="1" strike="sngStrike" dirty="0">
                <a:solidFill>
                  <a:schemeClr val="bg1"/>
                </a:solidFill>
              </a:rPr>
              <a:t>Research the purchase of new jerseys</a:t>
            </a:r>
            <a:r>
              <a:rPr lang="en-US" sz="3800" b="1" dirty="0">
                <a:solidFill>
                  <a:schemeClr val="bg1"/>
                </a:solidFill>
              </a:rPr>
              <a:t>. </a:t>
            </a:r>
          </a:p>
          <a:p>
            <a:r>
              <a:rPr lang="en-US" sz="3800" b="1" strike="sngStrike" dirty="0">
                <a:solidFill>
                  <a:schemeClr val="bg1"/>
                </a:solidFill>
              </a:rPr>
              <a:t>Maintaining Lakers Brand Identity across the Organization.</a:t>
            </a:r>
          </a:p>
          <a:p>
            <a:r>
              <a:rPr lang="en-US" sz="3800" b="1" dirty="0">
                <a:solidFill>
                  <a:schemeClr val="bg1"/>
                </a:solidFill>
              </a:rPr>
              <a:t>Review companies and select one for jersey purchase </a:t>
            </a:r>
          </a:p>
          <a:p>
            <a:r>
              <a:rPr lang="en-US" sz="3800" b="1" dirty="0">
                <a:solidFill>
                  <a:schemeClr val="bg1"/>
                </a:solidFill>
              </a:rPr>
              <a:t>Develop a cost structure and Communication Plan.</a:t>
            </a:r>
          </a:p>
          <a:p>
            <a:r>
              <a:rPr lang="en-US" sz="3800" b="1" dirty="0">
                <a:solidFill>
                  <a:schemeClr val="bg1"/>
                </a:solidFill>
              </a:rPr>
              <a:t>Create a process to replenish jerseys in the future.</a:t>
            </a:r>
          </a:p>
          <a:p>
            <a:pPr marL="0" indent="0">
              <a:buNone/>
            </a:pPr>
            <a:endParaRPr lang="en-US" sz="19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E1C28BD-1916-75D0-DC70-489F672F7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042" y="4583641"/>
            <a:ext cx="1972441" cy="177473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31808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7">
            <a:extLst>
              <a:ext uri="{FF2B5EF4-FFF2-40B4-BE49-F238E27FC236}">
                <a16:creationId xmlns:a16="http://schemas.microsoft.com/office/drawing/2014/main" id="{70B343FF-2E23-43A4-A06E-58C732FF5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E4060B-2CC7-3F98-66BF-A95462AB2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/>
          </a:bodyPr>
          <a:lstStyle/>
          <a:p>
            <a:r>
              <a:rPr lang="en-US" dirty="0"/>
              <a:t>Jersey Design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471E06-C9EC-4B3D-9080-2D75FF3AF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24298"/>
            <a:ext cx="9144313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6AF66A71-3CC4-4EE2-A759-0F0ACE6C4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3772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65A71-9120-D4F2-E28D-6648123F0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8" y="2635624"/>
            <a:ext cx="5846867" cy="35713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9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1BFAB5-1D9A-5FFD-4A0E-C4617079D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04" y="2390923"/>
            <a:ext cx="3072650" cy="39200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309BA4-1205-00C1-200E-1DFD46F4B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084" y="2390923"/>
            <a:ext cx="3212870" cy="39200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E59A71-5EA8-F737-9AFA-D6D63FDD9A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9657" y="3924298"/>
            <a:ext cx="1871634" cy="2554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D18F90-1050-DD0D-9B7D-0029551160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4214" y="1313610"/>
            <a:ext cx="1956986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14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7">
            <a:extLst>
              <a:ext uri="{FF2B5EF4-FFF2-40B4-BE49-F238E27FC236}">
                <a16:creationId xmlns:a16="http://schemas.microsoft.com/office/drawing/2014/main" id="{70B343FF-2E23-43A4-A06E-58C732FF5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E4060B-2CC7-3F98-66BF-A95462AB2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/>
          </a:bodyPr>
          <a:lstStyle/>
          <a:p>
            <a:r>
              <a:rPr lang="en-US" dirty="0"/>
              <a:t>Jersey Design - Sirens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471E06-C9EC-4B3D-9080-2D75FF3AF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24298"/>
            <a:ext cx="9144313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6AF66A71-3CC4-4EE2-A759-0F0ACE6C4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3772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65A71-9120-D4F2-E28D-6648123F0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8" y="2635624"/>
            <a:ext cx="5846867" cy="35713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9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49CDBA-2BB8-C0FB-9643-EFA2A3CEA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973" y="2390472"/>
            <a:ext cx="3048897" cy="34627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B7CCCA-1BE8-C4B8-9A5D-5805853A0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717" y="2355127"/>
            <a:ext cx="2771096" cy="349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3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7">
            <a:extLst>
              <a:ext uri="{FF2B5EF4-FFF2-40B4-BE49-F238E27FC236}">
                <a16:creationId xmlns:a16="http://schemas.microsoft.com/office/drawing/2014/main" id="{70B343FF-2E23-43A4-A06E-58C732FF5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E4060B-2CC7-3F98-66BF-A95462AB2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/>
          </a:bodyPr>
          <a:lstStyle/>
          <a:p>
            <a:r>
              <a:rPr lang="en-US" dirty="0"/>
              <a:t>Jersey Style Options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471E06-C9EC-4B3D-9080-2D75FF3AF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24298"/>
            <a:ext cx="9144313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6AF66A71-3CC4-4EE2-A759-0F0ACE6C4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3772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65A71-9120-D4F2-E28D-6648123F0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8" y="2635624"/>
            <a:ext cx="5846867" cy="3571346"/>
          </a:xfrm>
        </p:spPr>
        <p:txBody>
          <a:bodyPr>
            <a:normAutofit fontScale="55000" lnSpcReduction="20000"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#1 Cut &amp; Sew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	 </a:t>
            </a:r>
            <a:r>
              <a:rPr lang="en-US" sz="4000" dirty="0">
                <a:solidFill>
                  <a:schemeClr val="bg1"/>
                </a:solidFill>
              </a:rPr>
              <a:t>– Similar to the current “Team” jersey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#2 Sublimination </a:t>
            </a:r>
          </a:p>
          <a:p>
            <a:pPr marL="457200" lvl="1" indent="0">
              <a:buNone/>
            </a:pPr>
            <a:r>
              <a:rPr lang="en-US" sz="3800" dirty="0">
                <a:solidFill>
                  <a:schemeClr val="bg1"/>
                </a:solidFill>
              </a:rPr>
              <a:t>– </a:t>
            </a:r>
            <a:r>
              <a:rPr lang="en-US" sz="4000" dirty="0">
                <a:solidFill>
                  <a:schemeClr val="bg1"/>
                </a:solidFill>
              </a:rPr>
              <a:t>A printed version of a jersey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#3 Screen Printed </a:t>
            </a:r>
          </a:p>
          <a:p>
            <a:pPr marL="457200" lvl="1" indent="0">
              <a:buNone/>
            </a:pPr>
            <a:r>
              <a:rPr lang="en-US" sz="3800" dirty="0">
                <a:solidFill>
                  <a:schemeClr val="bg1"/>
                </a:solidFill>
              </a:rPr>
              <a:t>– Current “First Ice” Jerseys</a:t>
            </a:r>
            <a:endParaRPr lang="en-US" sz="5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E1C28BD-1916-75D0-DC70-489F672F7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917" y="4864400"/>
            <a:ext cx="1754237" cy="173595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41729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7">
            <a:extLst>
              <a:ext uri="{FF2B5EF4-FFF2-40B4-BE49-F238E27FC236}">
                <a16:creationId xmlns:a16="http://schemas.microsoft.com/office/drawing/2014/main" id="{70B343FF-2E23-43A4-A06E-58C732FF5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E4060B-2CC7-3F98-66BF-A95462AB2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>
                    <a:lumMod val="95000"/>
                  </a:schemeClr>
                </a:solidFill>
              </a:rPr>
              <a:t>First Ice &lt;U6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471E06-C9EC-4B3D-9080-2D75FF3AF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24298"/>
            <a:ext cx="9144313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6AF66A71-3CC4-4EE2-A759-0F0ACE6C4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3772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E1C28BD-1916-75D0-DC70-489F672F7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617" y="4591428"/>
            <a:ext cx="1904428" cy="1831702"/>
          </a:xfrm>
          <a:prstGeom prst="rect">
            <a:avLst/>
          </a:prstGeom>
          <a:effectLst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DDC3E1-972D-C434-AAF7-E1729B31B37E}"/>
              </a:ext>
            </a:extLst>
          </p:cNvPr>
          <p:cNvSpPr txBox="1">
            <a:spLocks/>
          </p:cNvSpPr>
          <p:nvPr/>
        </p:nvSpPr>
        <p:spPr>
          <a:xfrm>
            <a:off x="890124" y="2286162"/>
            <a:ext cx="6368431" cy="4033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bg1"/>
                </a:solidFill>
              </a:rPr>
              <a:t>Player Levels: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First Ice &lt;U6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Jersey Type - #3 Screen Printed Jerseys</a:t>
            </a:r>
            <a:endParaRPr lang="en-US" sz="3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marL="0" indent="0">
              <a:buFont typeface="Wingdings 3" charset="2"/>
              <a:buNone/>
            </a:pPr>
            <a:r>
              <a:rPr lang="en-US" sz="1900" dirty="0">
                <a:solidFill>
                  <a:schemeClr val="bg1"/>
                </a:solidFill>
              </a:rPr>
              <a:t>*The will be the same as Practice Jerseys and would be provided to the skater by the Lakers Organization as part of their fees.</a:t>
            </a:r>
          </a:p>
          <a:p>
            <a:pPr marL="0" indent="0">
              <a:buFont typeface="Wingdings 3" charset="2"/>
              <a:buNone/>
            </a:pPr>
            <a:endParaRPr lang="en-US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404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7">
            <a:extLst>
              <a:ext uri="{FF2B5EF4-FFF2-40B4-BE49-F238E27FC236}">
                <a16:creationId xmlns:a16="http://schemas.microsoft.com/office/drawing/2014/main" id="{70B343FF-2E23-43A4-A06E-58C732FF5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E4060B-2CC7-3F98-66BF-A95462AB2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/>
          </a:bodyPr>
          <a:lstStyle/>
          <a:p>
            <a:pPr lvl="1"/>
            <a:r>
              <a:rPr lang="en-US" sz="4400" dirty="0">
                <a:solidFill>
                  <a:schemeClr val="tx1">
                    <a:lumMod val="95000"/>
                  </a:schemeClr>
                </a:solidFill>
              </a:rPr>
              <a:t>Mite Level U8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471E06-C9EC-4B3D-9080-2D75FF3AF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24298"/>
            <a:ext cx="9144313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6AF66A71-3CC4-4EE2-A759-0F0ACE6C4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3772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E1C28BD-1916-75D0-DC70-489F672F7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233" y="4894232"/>
            <a:ext cx="1387486" cy="1334501"/>
          </a:xfrm>
          <a:prstGeom prst="rect">
            <a:avLst/>
          </a:prstGeom>
          <a:effectLst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DDC3E1-972D-C434-AAF7-E1729B31B37E}"/>
              </a:ext>
            </a:extLst>
          </p:cNvPr>
          <p:cNvSpPr txBox="1">
            <a:spLocks/>
          </p:cNvSpPr>
          <p:nvPr/>
        </p:nvSpPr>
        <p:spPr>
          <a:xfrm>
            <a:off x="890124" y="2286162"/>
            <a:ext cx="6368431" cy="4033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bg1"/>
                </a:solidFill>
              </a:rPr>
              <a:t>Player Levels: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Mite Level U8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J</a:t>
            </a:r>
            <a:r>
              <a:rPr lang="en-US" sz="2400" dirty="0">
                <a:solidFill>
                  <a:schemeClr val="bg1"/>
                </a:solidFill>
              </a:rPr>
              <a:t>ersey Type - #2 Sublimination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	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$42 x 2 colors Home and Away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* Practice Jerseys and would be provided to the skater by the Lakers Organization as part of their fees.</a:t>
            </a:r>
          </a:p>
          <a:p>
            <a:pPr marL="0" indent="0">
              <a:buFont typeface="Wingdings 3" charset="2"/>
              <a:buNone/>
            </a:pPr>
            <a:endParaRPr lang="en-US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263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7">
            <a:extLst>
              <a:ext uri="{FF2B5EF4-FFF2-40B4-BE49-F238E27FC236}">
                <a16:creationId xmlns:a16="http://schemas.microsoft.com/office/drawing/2014/main" id="{70B343FF-2E23-43A4-A06E-58C732FF5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E4060B-2CC7-3F98-66BF-A95462AB2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/>
          </a:bodyPr>
          <a:lstStyle/>
          <a:p>
            <a:pPr lvl="1"/>
            <a:r>
              <a:rPr lang="en-US" sz="4400" dirty="0">
                <a:solidFill>
                  <a:schemeClr val="tx1">
                    <a:lumMod val="95000"/>
                  </a:schemeClr>
                </a:solidFill>
              </a:rPr>
              <a:t>Competitive Levels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471E06-C9EC-4B3D-9080-2D75FF3AF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24298"/>
            <a:ext cx="9144313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6AF66A71-3CC4-4EE2-A759-0F0ACE6C4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3772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E1C28BD-1916-75D0-DC70-489F672F7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617" y="4591428"/>
            <a:ext cx="1904428" cy="1831702"/>
          </a:xfrm>
          <a:prstGeom prst="rect">
            <a:avLst/>
          </a:prstGeom>
          <a:effectLst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DDC3E1-972D-C434-AAF7-E1729B31B37E}"/>
              </a:ext>
            </a:extLst>
          </p:cNvPr>
          <p:cNvSpPr txBox="1">
            <a:spLocks/>
          </p:cNvSpPr>
          <p:nvPr/>
        </p:nvSpPr>
        <p:spPr>
          <a:xfrm>
            <a:off x="890124" y="2286162"/>
            <a:ext cx="6368431" cy="40337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bg1"/>
                </a:solidFill>
              </a:rPr>
              <a:t>Player Levels: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Competitive U10 / U12 / U14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Cut and Sew Jersey – (Home and Away)</a:t>
            </a:r>
          </a:p>
          <a:p>
            <a:pPr marL="457200" lvl="1" indent="0">
              <a:buNone/>
            </a:pPr>
            <a:r>
              <a:rPr lang="en-US" sz="2200" dirty="0">
                <a:solidFill>
                  <a:schemeClr val="bg1"/>
                </a:solidFill>
              </a:rPr>
              <a:t>$92 each, includes Front Logo, Back Number and Sleeve Number</a:t>
            </a:r>
          </a:p>
          <a:p>
            <a:pPr marL="457200" lvl="1" indent="0"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* Practice Jerseys and would be provided to the skater by the Lakers Organization as part of their fees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457200" lvl="1" indent="0"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 marL="0" indent="0">
              <a:buFont typeface="Wingdings 3" charset="2"/>
              <a:buNone/>
            </a:pPr>
            <a:endParaRPr lang="en-US" sz="1900" dirty="0">
              <a:solidFill>
                <a:schemeClr val="bg1"/>
              </a:solidFill>
            </a:endParaRPr>
          </a:p>
          <a:p>
            <a:pPr marL="0" indent="0">
              <a:buFont typeface="Wingdings 3" charset="2"/>
              <a:buNone/>
            </a:pPr>
            <a:endParaRPr lang="en-US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155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7">
            <a:extLst>
              <a:ext uri="{FF2B5EF4-FFF2-40B4-BE49-F238E27FC236}">
                <a16:creationId xmlns:a16="http://schemas.microsoft.com/office/drawing/2014/main" id="{70B343FF-2E23-43A4-A06E-58C732FF5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E4060B-2CC7-3F98-66BF-A95462AB2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/>
          </a:bodyPr>
          <a:lstStyle/>
          <a:p>
            <a:r>
              <a:rPr lang="en-US" dirty="0"/>
              <a:t>Company Selected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471E06-C9EC-4B3D-9080-2D75FF3AF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24298"/>
            <a:ext cx="9144313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6AF66A71-3CC4-4EE2-A759-0F0ACE6C4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3772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E1C28BD-1916-75D0-DC70-489F672F7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518" y="4993903"/>
            <a:ext cx="1594560" cy="1434727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B1296C-77FF-D795-1BB0-8EA7D15A6E93}"/>
              </a:ext>
            </a:extLst>
          </p:cNvPr>
          <p:cNvSpPr txBox="1"/>
          <p:nvPr/>
        </p:nvSpPr>
        <p:spPr>
          <a:xfrm>
            <a:off x="486696" y="2402308"/>
            <a:ext cx="6677363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Hockey Monkey Package: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- $20 sponsorship per player to be distributed as you see fit.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- Team VIP weekend Online which would provide the member of your organization a code to be used to get 15% most products online.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- Online Team store set up with uniform and apparel if you would like.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- If your organization decides to buy the rest of their team items through us including but not limited to Apparel, gear, bags etc.. we will explore and even bigger sponsorship.</a:t>
            </a:r>
          </a:p>
        </p:txBody>
      </p:sp>
    </p:spTree>
    <p:extLst>
      <p:ext uri="{BB962C8B-B14F-4D97-AF65-F5344CB8AC3E}">
        <p14:creationId xmlns:p14="http://schemas.microsoft.com/office/powerpoint/2010/main" val="21706178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924</TotalTime>
  <Words>401</Words>
  <Application>Microsoft Office PowerPoint</Application>
  <PresentationFormat>On-screen Show (4:3)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ADLaM Display</vt:lpstr>
      <vt:lpstr>Arial</vt:lpstr>
      <vt:lpstr>Century Gothic</vt:lpstr>
      <vt:lpstr>Wingdings 3</vt:lpstr>
      <vt:lpstr>Ion</vt:lpstr>
      <vt:lpstr>JERSEY PROJECT</vt:lpstr>
      <vt:lpstr>Team Project Scope</vt:lpstr>
      <vt:lpstr>Jersey Design</vt:lpstr>
      <vt:lpstr>Jersey Design - Sirens</vt:lpstr>
      <vt:lpstr>Jersey Style Options</vt:lpstr>
      <vt:lpstr>First Ice &lt;U6</vt:lpstr>
      <vt:lpstr>Mite Level U8</vt:lpstr>
      <vt:lpstr>Competitive Levels</vt:lpstr>
      <vt:lpstr>Company Selected</vt:lpstr>
      <vt:lpstr>Custom Hockey Socks</vt:lpstr>
      <vt:lpstr>Vote for Proposal Plan: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Salena Russell</dc:creator>
  <cp:lastModifiedBy>Salena Russell</cp:lastModifiedBy>
  <cp:revision>7</cp:revision>
  <dcterms:created xsi:type="dcterms:W3CDTF">2023-08-09T15:49:45Z</dcterms:created>
  <dcterms:modified xsi:type="dcterms:W3CDTF">2024-06-21T17:39:51Z</dcterms:modified>
</cp:coreProperties>
</file>