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10" r:id="rId1"/>
  </p:sldMasterIdLst>
  <p:notesMasterIdLst>
    <p:notesMasterId r:id="rId16"/>
  </p:notesMasterIdLst>
  <p:sldIdLst>
    <p:sldId id="256" r:id="rId2"/>
    <p:sldId id="257" r:id="rId3"/>
    <p:sldId id="279" r:id="rId4"/>
    <p:sldId id="258" r:id="rId5"/>
    <p:sldId id="260" r:id="rId6"/>
    <p:sldId id="264" r:id="rId7"/>
    <p:sldId id="289" r:id="rId8"/>
    <p:sldId id="291" r:id="rId9"/>
    <p:sldId id="267" r:id="rId10"/>
    <p:sldId id="290" r:id="rId11"/>
    <p:sldId id="293" r:id="rId12"/>
    <p:sldId id="273" r:id="rId13"/>
    <p:sldId id="292" r:id="rId14"/>
    <p:sldId id="278" r:id="rId15"/>
  </p:sldIdLst>
  <p:sldSz cx="12192000" cy="6858000"/>
  <p:notesSz cx="6858000" cy="9144000"/>
  <p:embeddedFontLst>
    <p:embeddedFont>
      <p:font typeface="Gill Sans MT" panose="020B0502020104020203"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uxl/wTDdFIEibM911dci2qp1M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99507-35D3-443D-A044-5C89E4F945F8}" v="13" dt="2025-04-09T01:16:41.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8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Tara" userId="568c1467-ef40-4dce-b207-18011434c4b6" providerId="ADAL" clId="{75C99507-35D3-443D-A044-5C89E4F945F8}"/>
    <pc:docChg chg="undo custSel addSld modSld">
      <pc:chgData name="Miller, Tara" userId="568c1467-ef40-4dce-b207-18011434c4b6" providerId="ADAL" clId="{75C99507-35D3-443D-A044-5C89E4F945F8}" dt="2025-04-09T01:28:31.887" v="2134" actId="20577"/>
      <pc:docMkLst>
        <pc:docMk/>
      </pc:docMkLst>
      <pc:sldChg chg="modSp mod">
        <pc:chgData name="Miller, Tara" userId="568c1467-ef40-4dce-b207-18011434c4b6" providerId="ADAL" clId="{75C99507-35D3-443D-A044-5C89E4F945F8}" dt="2025-04-08T16:17:44.435" v="13" actId="1076"/>
        <pc:sldMkLst>
          <pc:docMk/>
          <pc:sldMk cId="0" sldId="256"/>
        </pc:sldMkLst>
        <pc:spChg chg="mod">
          <ac:chgData name="Miller, Tara" userId="568c1467-ef40-4dce-b207-18011434c4b6" providerId="ADAL" clId="{75C99507-35D3-443D-A044-5C89E4F945F8}" dt="2025-04-08T16:17:44.435" v="13" actId="1076"/>
          <ac:spMkLst>
            <pc:docMk/>
            <pc:sldMk cId="0" sldId="256"/>
            <ac:spMk id="88" creationId="{00000000-0000-0000-0000-000000000000}"/>
          </ac:spMkLst>
        </pc:spChg>
      </pc:sldChg>
      <pc:sldChg chg="addSp modSp mod">
        <pc:chgData name="Miller, Tara" userId="568c1467-ef40-4dce-b207-18011434c4b6" providerId="ADAL" clId="{75C99507-35D3-443D-A044-5C89E4F945F8}" dt="2025-04-09T01:28:31.887" v="2134" actId="20577"/>
        <pc:sldMkLst>
          <pc:docMk/>
          <pc:sldMk cId="0" sldId="257"/>
        </pc:sldMkLst>
        <pc:spChg chg="add mod">
          <ac:chgData name="Miller, Tara" userId="568c1467-ef40-4dce-b207-18011434c4b6" providerId="ADAL" clId="{75C99507-35D3-443D-A044-5C89E4F945F8}" dt="2025-04-09T01:28:31.887" v="2134" actId="20577"/>
          <ac:spMkLst>
            <pc:docMk/>
            <pc:sldMk cId="0" sldId="257"/>
            <ac:spMk id="3" creationId="{279A4F44-5556-7EE3-1186-2D62C2216BBB}"/>
          </ac:spMkLst>
        </pc:spChg>
        <pc:spChg chg="mod">
          <ac:chgData name="Miller, Tara" userId="568c1467-ef40-4dce-b207-18011434c4b6" providerId="ADAL" clId="{75C99507-35D3-443D-A044-5C89E4F945F8}" dt="2025-04-08T16:20:36.553" v="200" actId="14100"/>
          <ac:spMkLst>
            <pc:docMk/>
            <pc:sldMk cId="0" sldId="257"/>
            <ac:spMk id="96" creationId="{00000000-0000-0000-0000-000000000000}"/>
          </ac:spMkLst>
        </pc:spChg>
      </pc:sldChg>
      <pc:sldChg chg="modSp mod">
        <pc:chgData name="Miller, Tara" userId="568c1467-ef40-4dce-b207-18011434c4b6" providerId="ADAL" clId="{75C99507-35D3-443D-A044-5C89E4F945F8}" dt="2025-04-08T19:58:22.207" v="1540" actId="20577"/>
        <pc:sldMkLst>
          <pc:docMk/>
          <pc:sldMk cId="0" sldId="258"/>
        </pc:sldMkLst>
        <pc:spChg chg="mod">
          <ac:chgData name="Miller, Tara" userId="568c1467-ef40-4dce-b207-18011434c4b6" providerId="ADAL" clId="{75C99507-35D3-443D-A044-5C89E4F945F8}" dt="2025-04-08T19:58:22.207" v="1540" actId="20577"/>
          <ac:spMkLst>
            <pc:docMk/>
            <pc:sldMk cId="0" sldId="258"/>
            <ac:spMk id="103" creationId="{00000000-0000-0000-0000-000000000000}"/>
          </ac:spMkLst>
        </pc:spChg>
      </pc:sldChg>
      <pc:sldChg chg="addSp delSp modSp mod">
        <pc:chgData name="Miller, Tara" userId="568c1467-ef40-4dce-b207-18011434c4b6" providerId="ADAL" clId="{75C99507-35D3-443D-A044-5C89E4F945F8}" dt="2025-04-09T01:11:03.940" v="1699" actId="1076"/>
        <pc:sldMkLst>
          <pc:docMk/>
          <pc:sldMk cId="0" sldId="260"/>
        </pc:sldMkLst>
        <pc:spChg chg="add mod">
          <ac:chgData name="Miller, Tara" userId="568c1467-ef40-4dce-b207-18011434c4b6" providerId="ADAL" clId="{75C99507-35D3-443D-A044-5C89E4F945F8}" dt="2025-04-09T01:10:59.595" v="1698" actId="1076"/>
          <ac:spMkLst>
            <pc:docMk/>
            <pc:sldMk cId="0" sldId="260"/>
            <ac:spMk id="4" creationId="{CEEE91A1-69E8-99FE-1270-0643630F0415}"/>
          </ac:spMkLst>
        </pc:spChg>
        <pc:spChg chg="add mod">
          <ac:chgData name="Miller, Tara" userId="568c1467-ef40-4dce-b207-18011434c4b6" providerId="ADAL" clId="{75C99507-35D3-443D-A044-5C89E4F945F8}" dt="2025-04-09T01:11:03.940" v="1699" actId="1076"/>
          <ac:spMkLst>
            <pc:docMk/>
            <pc:sldMk cId="0" sldId="260"/>
            <ac:spMk id="6" creationId="{AC3069E6-9FE5-0114-02DF-6AF014A7894C}"/>
          </ac:spMkLst>
        </pc:spChg>
        <pc:spChg chg="mod">
          <ac:chgData name="Miller, Tara" userId="568c1467-ef40-4dce-b207-18011434c4b6" providerId="ADAL" clId="{75C99507-35D3-443D-A044-5C89E4F945F8}" dt="2025-04-08T16:44:03.257" v="1126" actId="1076"/>
          <ac:spMkLst>
            <pc:docMk/>
            <pc:sldMk cId="0" sldId="260"/>
            <ac:spMk id="116" creationId="{00000000-0000-0000-0000-000000000000}"/>
          </ac:spMkLst>
        </pc:spChg>
        <pc:spChg chg="mod">
          <ac:chgData name="Miller, Tara" userId="568c1467-ef40-4dce-b207-18011434c4b6" providerId="ADAL" clId="{75C99507-35D3-443D-A044-5C89E4F945F8}" dt="2025-04-09T01:10:46.606" v="1695" actId="20577"/>
          <ac:spMkLst>
            <pc:docMk/>
            <pc:sldMk cId="0" sldId="260"/>
            <ac:spMk id="117" creationId="{00000000-0000-0000-0000-000000000000}"/>
          </ac:spMkLst>
        </pc:spChg>
        <pc:picChg chg="add mod">
          <ac:chgData name="Miller, Tara" userId="568c1467-ef40-4dce-b207-18011434c4b6" providerId="ADAL" clId="{75C99507-35D3-443D-A044-5C89E4F945F8}" dt="2025-04-09T01:10:51.227" v="1696" actId="1076"/>
          <ac:picMkLst>
            <pc:docMk/>
            <pc:sldMk cId="0" sldId="260"/>
            <ac:picMk id="3" creationId="{287DFE8B-8983-6BF5-213F-3F5C6BAC7F04}"/>
          </ac:picMkLst>
        </pc:picChg>
        <pc:picChg chg="del">
          <ac:chgData name="Miller, Tara" userId="568c1467-ef40-4dce-b207-18011434c4b6" providerId="ADAL" clId="{75C99507-35D3-443D-A044-5C89E4F945F8}" dt="2025-04-08T16:42:45.003" v="1096" actId="478"/>
          <ac:picMkLst>
            <pc:docMk/>
            <pc:sldMk cId="0" sldId="260"/>
            <ac:picMk id="5" creationId="{359C9823-F513-F5AA-B77D-DF9A72FA39E0}"/>
          </ac:picMkLst>
        </pc:picChg>
      </pc:sldChg>
      <pc:sldChg chg="modSp mod">
        <pc:chgData name="Miller, Tara" userId="568c1467-ef40-4dce-b207-18011434c4b6" providerId="ADAL" clId="{75C99507-35D3-443D-A044-5C89E4F945F8}" dt="2025-04-09T01:14:35.465" v="1772" actId="20577"/>
        <pc:sldMkLst>
          <pc:docMk/>
          <pc:sldMk cId="0" sldId="264"/>
        </pc:sldMkLst>
        <pc:spChg chg="mod">
          <ac:chgData name="Miller, Tara" userId="568c1467-ef40-4dce-b207-18011434c4b6" providerId="ADAL" clId="{75C99507-35D3-443D-A044-5C89E4F945F8}" dt="2025-04-09T01:14:35.465" v="1772" actId="20577"/>
          <ac:spMkLst>
            <pc:docMk/>
            <pc:sldMk cId="0" sldId="264"/>
            <ac:spMk id="146" creationId="{00000000-0000-0000-0000-000000000000}"/>
          </ac:spMkLst>
        </pc:spChg>
      </pc:sldChg>
      <pc:sldChg chg="addSp delSp modSp mod">
        <pc:chgData name="Miller, Tara" userId="568c1467-ef40-4dce-b207-18011434c4b6" providerId="ADAL" clId="{75C99507-35D3-443D-A044-5C89E4F945F8}" dt="2025-04-08T16:58:54.071" v="1417" actId="20577"/>
        <pc:sldMkLst>
          <pc:docMk/>
          <pc:sldMk cId="0" sldId="267"/>
        </pc:sldMkLst>
        <pc:spChg chg="add mod">
          <ac:chgData name="Miller, Tara" userId="568c1467-ef40-4dce-b207-18011434c4b6" providerId="ADAL" clId="{75C99507-35D3-443D-A044-5C89E4F945F8}" dt="2025-04-08T16:58:30.921" v="1383" actId="1076"/>
          <ac:spMkLst>
            <pc:docMk/>
            <pc:sldMk cId="0" sldId="267"/>
            <ac:spMk id="5" creationId="{37213510-5DC5-94B9-79AB-8F4B08B54F8C}"/>
          </ac:spMkLst>
        </pc:spChg>
        <pc:spChg chg="add mod">
          <ac:chgData name="Miller, Tara" userId="568c1467-ef40-4dce-b207-18011434c4b6" providerId="ADAL" clId="{75C99507-35D3-443D-A044-5C89E4F945F8}" dt="2025-04-08T16:55:47.923" v="1265" actId="113"/>
          <ac:spMkLst>
            <pc:docMk/>
            <pc:sldMk cId="0" sldId="267"/>
            <ac:spMk id="6" creationId="{51F07436-BB6D-21E9-AEF8-FB9237084569}"/>
          </ac:spMkLst>
        </pc:spChg>
        <pc:spChg chg="mod">
          <ac:chgData name="Miller, Tara" userId="568c1467-ef40-4dce-b207-18011434c4b6" providerId="ADAL" clId="{75C99507-35D3-443D-A044-5C89E4F945F8}" dt="2025-04-08T16:49:03.990" v="1143" actId="20577"/>
          <ac:spMkLst>
            <pc:docMk/>
            <pc:sldMk cId="0" sldId="267"/>
            <ac:spMk id="170" creationId="{00000000-0000-0000-0000-000000000000}"/>
          </ac:spMkLst>
        </pc:spChg>
        <pc:spChg chg="mod">
          <ac:chgData name="Miller, Tara" userId="568c1467-ef40-4dce-b207-18011434c4b6" providerId="ADAL" clId="{75C99507-35D3-443D-A044-5C89E4F945F8}" dt="2025-04-08T16:58:54.071" v="1417" actId="20577"/>
          <ac:spMkLst>
            <pc:docMk/>
            <pc:sldMk cId="0" sldId="267"/>
            <ac:spMk id="171" creationId="{00000000-0000-0000-0000-000000000000}"/>
          </ac:spMkLst>
        </pc:spChg>
        <pc:picChg chg="mod">
          <ac:chgData name="Miller, Tara" userId="568c1467-ef40-4dce-b207-18011434c4b6" providerId="ADAL" clId="{75C99507-35D3-443D-A044-5C89E4F945F8}" dt="2025-04-08T16:56:17.709" v="1266" actId="14100"/>
          <ac:picMkLst>
            <pc:docMk/>
            <pc:sldMk cId="0" sldId="267"/>
            <ac:picMk id="2" creationId="{BA2F4EA6-8D70-A7C8-5A6E-1C561AB181C8}"/>
          </ac:picMkLst>
        </pc:picChg>
        <pc:picChg chg="add mod">
          <ac:chgData name="Miller, Tara" userId="568c1467-ef40-4dce-b207-18011434c4b6" providerId="ADAL" clId="{75C99507-35D3-443D-A044-5C89E4F945F8}" dt="2025-04-08T16:58:14.813" v="1376" actId="1076"/>
          <ac:picMkLst>
            <pc:docMk/>
            <pc:sldMk cId="0" sldId="267"/>
            <ac:picMk id="4" creationId="{FA73A8C6-3939-6018-D1A6-48C8DE0237CD}"/>
          </ac:picMkLst>
        </pc:picChg>
        <pc:picChg chg="del">
          <ac:chgData name="Miller, Tara" userId="568c1467-ef40-4dce-b207-18011434c4b6" providerId="ADAL" clId="{75C99507-35D3-443D-A044-5C89E4F945F8}" dt="2025-04-08T16:48:40.354" v="1133" actId="478"/>
          <ac:picMkLst>
            <pc:docMk/>
            <pc:sldMk cId="0" sldId="267"/>
            <ac:picMk id="14" creationId="{0F034787-711E-84A1-4224-41E1208B9CD8}"/>
          </ac:picMkLst>
        </pc:picChg>
      </pc:sldChg>
      <pc:sldChg chg="addSp modSp mod">
        <pc:chgData name="Miller, Tara" userId="568c1467-ef40-4dce-b207-18011434c4b6" providerId="ADAL" clId="{75C99507-35D3-443D-A044-5C89E4F945F8}" dt="2025-04-08T20:04:59.351" v="1686" actId="6549"/>
        <pc:sldMkLst>
          <pc:docMk/>
          <pc:sldMk cId="0" sldId="278"/>
        </pc:sldMkLst>
        <pc:spChg chg="add mod">
          <ac:chgData name="Miller, Tara" userId="568c1467-ef40-4dce-b207-18011434c4b6" providerId="ADAL" clId="{75C99507-35D3-443D-A044-5C89E4F945F8}" dt="2025-04-08T17:01:35.984" v="1447" actId="14100"/>
          <ac:spMkLst>
            <pc:docMk/>
            <pc:sldMk cId="0" sldId="278"/>
            <ac:spMk id="4" creationId="{7B003FE6-C28D-123A-03FB-C247E158A7BC}"/>
          </ac:spMkLst>
        </pc:spChg>
        <pc:spChg chg="add mod">
          <ac:chgData name="Miller, Tara" userId="568c1467-ef40-4dce-b207-18011434c4b6" providerId="ADAL" clId="{75C99507-35D3-443D-A044-5C89E4F945F8}" dt="2025-04-08T17:04:13.462" v="1480" actId="1076"/>
          <ac:spMkLst>
            <pc:docMk/>
            <pc:sldMk cId="0" sldId="278"/>
            <ac:spMk id="7" creationId="{955DAF08-34DF-024B-1918-7BCF66E21121}"/>
          </ac:spMkLst>
        </pc:spChg>
        <pc:spChg chg="add mod">
          <ac:chgData name="Miller, Tara" userId="568c1467-ef40-4dce-b207-18011434c4b6" providerId="ADAL" clId="{75C99507-35D3-443D-A044-5C89E4F945F8}" dt="2025-04-08T17:05:08.411" v="1512" actId="1076"/>
          <ac:spMkLst>
            <pc:docMk/>
            <pc:sldMk cId="0" sldId="278"/>
            <ac:spMk id="10" creationId="{25397C75-2E14-79EF-CF99-F63AE303AA20}"/>
          </ac:spMkLst>
        </pc:spChg>
        <pc:spChg chg="mod">
          <ac:chgData name="Miller, Tara" userId="568c1467-ef40-4dce-b207-18011434c4b6" providerId="ADAL" clId="{75C99507-35D3-443D-A044-5C89E4F945F8}" dt="2025-04-08T20:04:59.351" v="1686" actId="6549"/>
          <ac:spMkLst>
            <pc:docMk/>
            <pc:sldMk cId="0" sldId="278"/>
            <ac:spMk id="255" creationId="{00000000-0000-0000-0000-000000000000}"/>
          </ac:spMkLst>
        </pc:spChg>
        <pc:spChg chg="mod">
          <ac:chgData name="Miller, Tara" userId="568c1467-ef40-4dce-b207-18011434c4b6" providerId="ADAL" clId="{75C99507-35D3-443D-A044-5C89E4F945F8}" dt="2025-04-08T16:29:30.312" v="425" actId="1076"/>
          <ac:spMkLst>
            <pc:docMk/>
            <pc:sldMk cId="0" sldId="278"/>
            <ac:spMk id="256" creationId="{00000000-0000-0000-0000-000000000000}"/>
          </ac:spMkLst>
        </pc:spChg>
        <pc:picChg chg="add mod">
          <ac:chgData name="Miller, Tara" userId="568c1467-ef40-4dce-b207-18011434c4b6" providerId="ADAL" clId="{75C99507-35D3-443D-A044-5C89E4F945F8}" dt="2025-04-08T17:03:49.914" v="1469" actId="1076"/>
          <ac:picMkLst>
            <pc:docMk/>
            <pc:sldMk cId="0" sldId="278"/>
            <ac:picMk id="3" creationId="{AAA94558-D9E6-39AC-BD14-DA7102D33CC9}"/>
          </ac:picMkLst>
        </pc:picChg>
        <pc:picChg chg="add mod">
          <ac:chgData name="Miller, Tara" userId="568c1467-ef40-4dce-b207-18011434c4b6" providerId="ADAL" clId="{75C99507-35D3-443D-A044-5C89E4F945F8}" dt="2025-04-08T17:04:10.193" v="1479" actId="1076"/>
          <ac:picMkLst>
            <pc:docMk/>
            <pc:sldMk cId="0" sldId="278"/>
            <ac:picMk id="6" creationId="{F6BA8CC7-9D07-BFBF-15A3-D7F8F81293D5}"/>
          </ac:picMkLst>
        </pc:picChg>
        <pc:picChg chg="add mod">
          <ac:chgData name="Miller, Tara" userId="568c1467-ef40-4dce-b207-18011434c4b6" providerId="ADAL" clId="{75C99507-35D3-443D-A044-5C89E4F945F8}" dt="2025-04-08T17:05:05.467" v="1511" actId="1076"/>
          <ac:picMkLst>
            <pc:docMk/>
            <pc:sldMk cId="0" sldId="278"/>
            <ac:picMk id="9" creationId="{462E17B1-40F6-7907-39B2-465303F0E399}"/>
          </ac:picMkLst>
        </pc:picChg>
        <pc:picChg chg="mod">
          <ac:chgData name="Miller, Tara" userId="568c1467-ef40-4dce-b207-18011434c4b6" providerId="ADAL" clId="{75C99507-35D3-443D-A044-5C89E4F945F8}" dt="2025-04-08T17:03:53.072" v="1470" actId="1076"/>
          <ac:picMkLst>
            <pc:docMk/>
            <pc:sldMk cId="0" sldId="278"/>
            <ac:picMk id="254" creationId="{00000000-0000-0000-0000-000000000000}"/>
          </ac:picMkLst>
        </pc:picChg>
      </pc:sldChg>
      <pc:sldChg chg="delSp modSp mod">
        <pc:chgData name="Miller, Tara" userId="568c1467-ef40-4dce-b207-18011434c4b6" providerId="ADAL" clId="{75C99507-35D3-443D-A044-5C89E4F945F8}" dt="2025-04-09T01:25:12.966" v="2118" actId="20577"/>
        <pc:sldMkLst>
          <pc:docMk/>
          <pc:sldMk cId="0" sldId="279"/>
        </pc:sldMkLst>
        <pc:spChg chg="del mod">
          <ac:chgData name="Miller, Tara" userId="568c1467-ef40-4dce-b207-18011434c4b6" providerId="ADAL" clId="{75C99507-35D3-443D-A044-5C89E4F945F8}" dt="2025-04-08T19:55:23.796" v="1514" actId="478"/>
          <ac:spMkLst>
            <pc:docMk/>
            <pc:sldMk cId="0" sldId="279"/>
            <ac:spMk id="262" creationId="{00000000-0000-0000-0000-000000000000}"/>
          </ac:spMkLst>
        </pc:spChg>
        <pc:spChg chg="mod">
          <ac:chgData name="Miller, Tara" userId="568c1467-ef40-4dce-b207-18011434c4b6" providerId="ADAL" clId="{75C99507-35D3-443D-A044-5C89E4F945F8}" dt="2025-04-08T20:01:42.638" v="1635" actId="207"/>
          <ac:spMkLst>
            <pc:docMk/>
            <pc:sldMk cId="0" sldId="279"/>
            <ac:spMk id="264" creationId="{00000000-0000-0000-0000-000000000000}"/>
          </ac:spMkLst>
        </pc:spChg>
        <pc:spChg chg="mod">
          <ac:chgData name="Miller, Tara" userId="568c1467-ef40-4dce-b207-18011434c4b6" providerId="ADAL" clId="{75C99507-35D3-443D-A044-5C89E4F945F8}" dt="2025-04-08T20:00:34.186" v="1542" actId="255"/>
          <ac:spMkLst>
            <pc:docMk/>
            <pc:sldMk cId="0" sldId="279"/>
            <ac:spMk id="265" creationId="{00000000-0000-0000-0000-000000000000}"/>
          </ac:spMkLst>
        </pc:spChg>
        <pc:spChg chg="mod">
          <ac:chgData name="Miller, Tara" userId="568c1467-ef40-4dce-b207-18011434c4b6" providerId="ADAL" clId="{75C99507-35D3-443D-A044-5C89E4F945F8}" dt="2025-04-09T01:25:12.966" v="2118" actId="20577"/>
          <ac:spMkLst>
            <pc:docMk/>
            <pc:sldMk cId="0" sldId="279"/>
            <ac:spMk id="266" creationId="{00000000-0000-0000-0000-000000000000}"/>
          </ac:spMkLst>
        </pc:spChg>
        <pc:picChg chg="mod">
          <ac:chgData name="Miller, Tara" userId="568c1467-ef40-4dce-b207-18011434c4b6" providerId="ADAL" clId="{75C99507-35D3-443D-A044-5C89E4F945F8}" dt="2025-04-08T20:01:19.652" v="1626" actId="1076"/>
          <ac:picMkLst>
            <pc:docMk/>
            <pc:sldMk cId="0" sldId="279"/>
            <ac:picMk id="263" creationId="{00000000-0000-0000-0000-000000000000}"/>
          </ac:picMkLst>
        </pc:picChg>
        <pc:picChg chg="mod">
          <ac:chgData name="Miller, Tara" userId="568c1467-ef40-4dce-b207-18011434c4b6" providerId="ADAL" clId="{75C99507-35D3-443D-A044-5C89E4F945F8}" dt="2025-04-08T20:00:55.235" v="1546" actId="1076"/>
          <ac:picMkLst>
            <pc:docMk/>
            <pc:sldMk cId="0" sldId="279"/>
            <ac:picMk id="267" creationId="{00000000-0000-0000-0000-000000000000}"/>
          </ac:picMkLst>
        </pc:picChg>
      </pc:sldChg>
      <pc:sldChg chg="modSp mod">
        <pc:chgData name="Miller, Tara" userId="568c1467-ef40-4dce-b207-18011434c4b6" providerId="ADAL" clId="{75C99507-35D3-443D-A044-5C89E4F945F8}" dt="2025-04-09T01:12:43.885" v="1703" actId="20577"/>
        <pc:sldMkLst>
          <pc:docMk/>
          <pc:sldMk cId="2679287724" sldId="289"/>
        </pc:sldMkLst>
        <pc:spChg chg="mod">
          <ac:chgData name="Miller, Tara" userId="568c1467-ef40-4dce-b207-18011434c4b6" providerId="ADAL" clId="{75C99507-35D3-443D-A044-5C89E4F945F8}" dt="2025-04-09T01:12:43.885" v="1703" actId="20577"/>
          <ac:spMkLst>
            <pc:docMk/>
            <pc:sldMk cId="2679287724" sldId="289"/>
            <ac:spMk id="146" creationId="{EE94228B-4E63-8AAA-891F-564F67398CCB}"/>
          </ac:spMkLst>
        </pc:spChg>
      </pc:sldChg>
      <pc:sldChg chg="modSp mod">
        <pc:chgData name="Miller, Tara" userId="568c1467-ef40-4dce-b207-18011434c4b6" providerId="ADAL" clId="{75C99507-35D3-443D-A044-5C89E4F945F8}" dt="2025-04-09T01:15:19.060" v="1784" actId="20577"/>
        <pc:sldMkLst>
          <pc:docMk/>
          <pc:sldMk cId="2350040294" sldId="290"/>
        </pc:sldMkLst>
        <pc:spChg chg="mod">
          <ac:chgData name="Miller, Tara" userId="568c1467-ef40-4dce-b207-18011434c4b6" providerId="ADAL" clId="{75C99507-35D3-443D-A044-5C89E4F945F8}" dt="2025-04-09T01:15:19.060" v="1784" actId="20577"/>
          <ac:spMkLst>
            <pc:docMk/>
            <pc:sldMk cId="2350040294" sldId="290"/>
            <ac:spMk id="117" creationId="{DE72C2C7-90F5-266C-F74A-A83300B17CF0}"/>
          </ac:spMkLst>
        </pc:spChg>
      </pc:sldChg>
      <pc:sldChg chg="modSp mod">
        <pc:chgData name="Miller, Tara" userId="568c1467-ef40-4dce-b207-18011434c4b6" providerId="ADAL" clId="{75C99507-35D3-443D-A044-5C89E4F945F8}" dt="2025-04-09T01:13:40.634" v="1721" actId="20577"/>
        <pc:sldMkLst>
          <pc:docMk/>
          <pc:sldMk cId="1311939246" sldId="291"/>
        </pc:sldMkLst>
        <pc:spChg chg="mod">
          <ac:chgData name="Miller, Tara" userId="568c1467-ef40-4dce-b207-18011434c4b6" providerId="ADAL" clId="{75C99507-35D3-443D-A044-5C89E4F945F8}" dt="2025-04-09T01:13:40.634" v="1721" actId="20577"/>
          <ac:spMkLst>
            <pc:docMk/>
            <pc:sldMk cId="1311939246" sldId="291"/>
            <ac:spMk id="4" creationId="{1E0168C3-B579-BB0F-12DB-C3789B3AFBA6}"/>
          </ac:spMkLst>
        </pc:spChg>
      </pc:sldChg>
      <pc:sldChg chg="modSp add mod">
        <pc:chgData name="Miller, Tara" userId="568c1467-ef40-4dce-b207-18011434c4b6" providerId="ADAL" clId="{75C99507-35D3-443D-A044-5C89E4F945F8}" dt="2025-04-08T20:05:31.255" v="1690" actId="20577"/>
        <pc:sldMkLst>
          <pc:docMk/>
          <pc:sldMk cId="2071787144" sldId="292"/>
        </pc:sldMkLst>
        <pc:spChg chg="mod">
          <ac:chgData name="Miller, Tara" userId="568c1467-ef40-4dce-b207-18011434c4b6" providerId="ADAL" clId="{75C99507-35D3-443D-A044-5C89E4F945F8}" dt="2025-04-08T16:38:26.514" v="1095" actId="27636"/>
          <ac:spMkLst>
            <pc:docMk/>
            <pc:sldMk cId="2071787144" sldId="292"/>
            <ac:spMk id="218" creationId="{7779D36E-5087-E9F9-A3E9-B703396B7CB2}"/>
          </ac:spMkLst>
        </pc:spChg>
        <pc:spChg chg="mod">
          <ac:chgData name="Miller, Tara" userId="568c1467-ef40-4dce-b207-18011434c4b6" providerId="ADAL" clId="{75C99507-35D3-443D-A044-5C89E4F945F8}" dt="2025-04-08T20:05:31.255" v="1690" actId="20577"/>
          <ac:spMkLst>
            <pc:docMk/>
            <pc:sldMk cId="2071787144" sldId="292"/>
            <ac:spMk id="219" creationId="{90B31744-7A93-B383-CFB8-FE7AF4D69A00}"/>
          </ac:spMkLst>
        </pc:spChg>
      </pc:sldChg>
      <pc:sldChg chg="addSp modSp add mod">
        <pc:chgData name="Miller, Tara" userId="568c1467-ef40-4dce-b207-18011434c4b6" providerId="ADAL" clId="{75C99507-35D3-443D-A044-5C89E4F945F8}" dt="2025-04-09T01:23:19.006" v="2112" actId="1076"/>
        <pc:sldMkLst>
          <pc:docMk/>
          <pc:sldMk cId="2486830304" sldId="293"/>
        </pc:sldMkLst>
        <pc:spChg chg="add mod">
          <ac:chgData name="Miller, Tara" userId="568c1467-ef40-4dce-b207-18011434c4b6" providerId="ADAL" clId="{75C99507-35D3-443D-A044-5C89E4F945F8}" dt="2025-04-09T01:23:12.562" v="2110" actId="1076"/>
          <ac:spMkLst>
            <pc:docMk/>
            <pc:sldMk cId="2486830304" sldId="293"/>
            <ac:spMk id="2" creationId="{DAEBC885-D3B0-02C7-B4AF-48323B56616D}"/>
          </ac:spMkLst>
        </pc:spChg>
        <pc:spChg chg="mod">
          <ac:chgData name="Miller, Tara" userId="568c1467-ef40-4dce-b207-18011434c4b6" providerId="ADAL" clId="{75C99507-35D3-443D-A044-5C89E4F945F8}" dt="2025-04-09T01:23:19.006" v="2112" actId="1076"/>
          <ac:spMkLst>
            <pc:docMk/>
            <pc:sldMk cId="2486830304" sldId="293"/>
            <ac:spMk id="116" creationId="{6F9B6E2B-0A71-82F0-279D-3629879F182A}"/>
          </ac:spMkLst>
        </pc:spChg>
        <pc:spChg chg="mod">
          <ac:chgData name="Miller, Tara" userId="568c1467-ef40-4dce-b207-18011434c4b6" providerId="ADAL" clId="{75C99507-35D3-443D-A044-5C89E4F945F8}" dt="2025-04-09T01:16:27.445" v="1796" actId="14100"/>
          <ac:spMkLst>
            <pc:docMk/>
            <pc:sldMk cId="2486830304" sldId="293"/>
            <ac:spMk id="117" creationId="{A8A1525C-DBDC-D649-C359-D9C993D6A9C2}"/>
          </ac:spMkLst>
        </pc:spChg>
        <pc:picChg chg="mod">
          <ac:chgData name="Miller, Tara" userId="568c1467-ef40-4dce-b207-18011434c4b6" providerId="ADAL" clId="{75C99507-35D3-443D-A044-5C89E4F945F8}" dt="2025-04-09T01:20:18.991" v="2056" actId="14100"/>
          <ac:picMkLst>
            <pc:docMk/>
            <pc:sldMk cId="2486830304" sldId="293"/>
            <ac:picMk id="115" creationId="{2769A13A-8441-EC3E-EDF2-0D1AD7B8EBB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a:extLst>
            <a:ext uri="{FF2B5EF4-FFF2-40B4-BE49-F238E27FC236}">
              <a16:creationId xmlns:a16="http://schemas.microsoft.com/office/drawing/2014/main" id="{4A9847CA-ADFF-DEA4-EDF1-945655C8A393}"/>
            </a:ext>
          </a:extLst>
        </p:cNvPr>
        <p:cNvGrpSpPr/>
        <p:nvPr/>
      </p:nvGrpSpPr>
      <p:grpSpPr>
        <a:xfrm>
          <a:off x="0" y="0"/>
          <a:ext cx="0" cy="0"/>
          <a:chOff x="0" y="0"/>
          <a:chExt cx="0" cy="0"/>
        </a:xfrm>
      </p:grpSpPr>
      <p:sp>
        <p:nvSpPr>
          <p:cNvPr id="112" name="Google Shape;112;p5:notes">
            <a:extLst>
              <a:ext uri="{FF2B5EF4-FFF2-40B4-BE49-F238E27FC236}">
                <a16:creationId xmlns:a16="http://schemas.microsoft.com/office/drawing/2014/main" id="{DDE5BEFA-51E6-0051-09A4-9BF0CE1C7F2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5:notes">
            <a:extLst>
              <a:ext uri="{FF2B5EF4-FFF2-40B4-BE49-F238E27FC236}">
                <a16:creationId xmlns:a16="http://schemas.microsoft.com/office/drawing/2014/main" id="{794CE25A-BBD7-C3E8-E14D-57998BFDA9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3165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2F98C399-6CA6-A8F6-70B8-9F5A6E2F3A1A}"/>
            </a:ext>
          </a:extLst>
        </p:cNvPr>
        <p:cNvGrpSpPr/>
        <p:nvPr/>
      </p:nvGrpSpPr>
      <p:grpSpPr>
        <a:xfrm>
          <a:off x="0" y="0"/>
          <a:ext cx="0" cy="0"/>
          <a:chOff x="0" y="0"/>
          <a:chExt cx="0" cy="0"/>
        </a:xfrm>
      </p:grpSpPr>
      <p:sp>
        <p:nvSpPr>
          <p:cNvPr id="214" name="Google Shape;214;p18:notes">
            <a:extLst>
              <a:ext uri="{FF2B5EF4-FFF2-40B4-BE49-F238E27FC236}">
                <a16:creationId xmlns:a16="http://schemas.microsoft.com/office/drawing/2014/main" id="{C24A530D-7423-CC32-F37E-A49A2C1AC4E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8:notes">
            <a:extLst>
              <a:ext uri="{FF2B5EF4-FFF2-40B4-BE49-F238E27FC236}">
                <a16:creationId xmlns:a16="http://schemas.microsoft.com/office/drawing/2014/main" id="{DE3EB7CB-797B-3A39-9819-000EEBE7BA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709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EC2FC1BA-4B58-F0FD-7F93-D607880DBDC5}"/>
            </a:ext>
          </a:extLst>
        </p:cNvPr>
        <p:cNvGrpSpPr/>
        <p:nvPr/>
      </p:nvGrpSpPr>
      <p:grpSpPr>
        <a:xfrm>
          <a:off x="0" y="0"/>
          <a:ext cx="0" cy="0"/>
          <a:chOff x="0" y="0"/>
          <a:chExt cx="0" cy="0"/>
        </a:xfrm>
      </p:grpSpPr>
      <p:sp>
        <p:nvSpPr>
          <p:cNvPr id="142" name="Google Shape;142;p9:notes">
            <a:extLst>
              <a:ext uri="{FF2B5EF4-FFF2-40B4-BE49-F238E27FC236}">
                <a16:creationId xmlns:a16="http://schemas.microsoft.com/office/drawing/2014/main" id="{3FE0C459-AC52-9925-40CD-1136D130954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9:notes">
            <a:extLst>
              <a:ext uri="{FF2B5EF4-FFF2-40B4-BE49-F238E27FC236}">
                <a16:creationId xmlns:a16="http://schemas.microsoft.com/office/drawing/2014/main" id="{372BFEC3-3E20-C3AD-866E-814F8876E44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144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27d76fcde1_2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27d76fcde1_2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127d76fcde1_2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a:extLst>
            <a:ext uri="{FF2B5EF4-FFF2-40B4-BE49-F238E27FC236}">
              <a16:creationId xmlns:a16="http://schemas.microsoft.com/office/drawing/2014/main" id="{46442390-43FF-1DD6-2675-81DEC74E3E51}"/>
            </a:ext>
          </a:extLst>
        </p:cNvPr>
        <p:cNvGrpSpPr/>
        <p:nvPr/>
      </p:nvGrpSpPr>
      <p:grpSpPr>
        <a:xfrm>
          <a:off x="0" y="0"/>
          <a:ext cx="0" cy="0"/>
          <a:chOff x="0" y="0"/>
          <a:chExt cx="0" cy="0"/>
        </a:xfrm>
      </p:grpSpPr>
      <p:sp>
        <p:nvSpPr>
          <p:cNvPr id="112" name="Google Shape;112;p5:notes">
            <a:extLst>
              <a:ext uri="{FF2B5EF4-FFF2-40B4-BE49-F238E27FC236}">
                <a16:creationId xmlns:a16="http://schemas.microsoft.com/office/drawing/2014/main" id="{9A9C6FF8-CA20-0648-F63F-4B09BA4199C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5:notes">
            <a:extLst>
              <a:ext uri="{FF2B5EF4-FFF2-40B4-BE49-F238E27FC236}">
                <a16:creationId xmlns:a16="http://schemas.microsoft.com/office/drawing/2014/main" id="{5440A151-C8C2-2F10-3CBA-12AAF63051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0015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51149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243791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241154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310837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5156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8657410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38696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6415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9306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98275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9593380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70220217"/>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dewittjrpanthers.org/" TargetMode="External"/><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s://docs.google.com/forms/d/e/1FAIpQLSdnCe3YihEKjhfmcHR4D4nCW6MsGFaUPPcAh3DlT7HosYIY6A/viewfor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dewittjuniorpanthers@gmail.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87"/>
        <p:cNvGrpSpPr/>
        <p:nvPr/>
      </p:nvGrpSpPr>
      <p:grpSpPr>
        <a:xfrm>
          <a:off x="0" y="0"/>
          <a:ext cx="0" cy="0"/>
          <a:chOff x="0" y="0"/>
          <a:chExt cx="0" cy="0"/>
        </a:xfrm>
      </p:grpSpPr>
      <p:sp>
        <p:nvSpPr>
          <p:cNvPr id="88" name="Google Shape;88;p1"/>
          <p:cNvSpPr txBox="1"/>
          <p:nvPr/>
        </p:nvSpPr>
        <p:spPr>
          <a:xfrm>
            <a:off x="0" y="1879771"/>
            <a:ext cx="4654296" cy="3253544"/>
          </a:xfrm>
          <a:prstGeom prst="rect">
            <a:avLst/>
          </a:prstGeom>
        </p:spPr>
        <p:txBody>
          <a:bodyPr spcFirstLastPara="1" vert="horz" lIns="274320" tIns="182880" rIns="274320" bIns="182880" rtlCol="0" anchor="ctr" anchorCtr="1">
            <a:normAutofit/>
          </a:bodyPr>
          <a:lstStyle/>
          <a:p>
            <a:pPr marL="0" marR="0" lvl="0" indent="0" algn="ctr" defTabSz="914400">
              <a:lnSpc>
                <a:spcPct val="90000"/>
              </a:lnSpc>
              <a:spcBef>
                <a:spcPct val="0"/>
              </a:spcBef>
              <a:spcAft>
                <a:spcPts val="600"/>
              </a:spcAft>
              <a:buClr>
                <a:srgbClr val="000000"/>
              </a:buClr>
              <a:buSzPts val="6600"/>
            </a:pPr>
            <a:r>
              <a:rPr lang="en-US" sz="2000" b="1" i="0" u="none" strike="noStrike" cap="all" spc="200" dirty="0">
                <a:solidFill>
                  <a:srgbClr val="262626"/>
                </a:solidFill>
                <a:latin typeface="+mj-lt"/>
                <a:ea typeface="+mj-ea"/>
                <a:cs typeface="+mj-cs"/>
              </a:rPr>
              <a:t>2025 </a:t>
            </a:r>
          </a:p>
          <a:p>
            <a:pPr marL="0" marR="0" lvl="0" indent="0" algn="ctr" defTabSz="914400">
              <a:lnSpc>
                <a:spcPct val="90000"/>
              </a:lnSpc>
              <a:spcBef>
                <a:spcPct val="0"/>
              </a:spcBef>
              <a:spcAft>
                <a:spcPts val="600"/>
              </a:spcAft>
              <a:buClr>
                <a:srgbClr val="000000"/>
              </a:buClr>
              <a:buSzPts val="6600"/>
            </a:pPr>
            <a:r>
              <a:rPr lang="en-US" sz="2000" b="1" i="0" u="none" strike="noStrike" cap="all" spc="200" dirty="0">
                <a:solidFill>
                  <a:srgbClr val="262626"/>
                </a:solidFill>
                <a:latin typeface="+mj-lt"/>
                <a:ea typeface="+mj-ea"/>
                <a:cs typeface="+mj-cs"/>
              </a:rPr>
              <a:t>DeWitt Junior </a:t>
            </a:r>
            <a:r>
              <a:rPr lang="en-US" sz="2000" b="1" i="0" u="none" strike="noStrike" cap="all" spc="200" dirty="0" err="1">
                <a:solidFill>
                  <a:srgbClr val="262626"/>
                </a:solidFill>
                <a:latin typeface="+mj-lt"/>
                <a:ea typeface="+mj-ea"/>
                <a:cs typeface="+mj-cs"/>
              </a:rPr>
              <a:t>PantherS</a:t>
            </a:r>
            <a:endParaRPr lang="en-US" sz="2000" b="1" i="0" u="none" strike="noStrike" cap="all" spc="200" dirty="0">
              <a:solidFill>
                <a:srgbClr val="262626"/>
              </a:solidFill>
              <a:latin typeface="+mj-lt"/>
              <a:ea typeface="+mj-ea"/>
              <a:cs typeface="+mj-cs"/>
            </a:endParaRPr>
          </a:p>
          <a:p>
            <a:pPr marL="0" marR="0" lvl="0" indent="0" algn="ctr" defTabSz="914400">
              <a:lnSpc>
                <a:spcPct val="90000"/>
              </a:lnSpc>
              <a:spcBef>
                <a:spcPct val="0"/>
              </a:spcBef>
              <a:spcAft>
                <a:spcPts val="600"/>
              </a:spcAft>
              <a:buClr>
                <a:srgbClr val="000000"/>
              </a:buClr>
              <a:buSzPts val="6600"/>
            </a:pPr>
            <a:endParaRPr lang="en-US" sz="2000" b="1" i="0" u="none" strike="noStrike" cap="all" spc="200" dirty="0">
              <a:solidFill>
                <a:srgbClr val="262626"/>
              </a:solidFill>
              <a:latin typeface="+mj-lt"/>
              <a:ea typeface="+mj-ea"/>
              <a:cs typeface="+mj-cs"/>
            </a:endParaRPr>
          </a:p>
          <a:p>
            <a:pPr marL="0" marR="0" lvl="0" indent="0" algn="ctr" defTabSz="914400">
              <a:lnSpc>
                <a:spcPct val="90000"/>
              </a:lnSpc>
              <a:spcBef>
                <a:spcPct val="0"/>
              </a:spcBef>
              <a:spcAft>
                <a:spcPts val="600"/>
              </a:spcAft>
              <a:buClr>
                <a:srgbClr val="000000"/>
              </a:buClr>
              <a:buSzPts val="6600"/>
            </a:pPr>
            <a:r>
              <a:rPr lang="en-US" sz="2000" b="1" cap="all" spc="200" dirty="0">
                <a:solidFill>
                  <a:srgbClr val="262626"/>
                </a:solidFill>
                <a:latin typeface="+mj-lt"/>
                <a:ea typeface="+mj-ea"/>
                <a:cs typeface="+mj-cs"/>
              </a:rPr>
              <a:t>Football</a:t>
            </a:r>
            <a:endParaRPr lang="en-US" sz="2000" b="1" i="0" u="none" strike="noStrike" cap="all" spc="200" dirty="0">
              <a:solidFill>
                <a:srgbClr val="262626"/>
              </a:solidFill>
              <a:latin typeface="+mj-lt"/>
              <a:ea typeface="+mj-ea"/>
              <a:cs typeface="+mj-cs"/>
            </a:endParaRPr>
          </a:p>
          <a:p>
            <a:pPr marL="0" marR="0" lvl="0" indent="0" algn="ctr" defTabSz="914400">
              <a:lnSpc>
                <a:spcPct val="90000"/>
              </a:lnSpc>
              <a:spcBef>
                <a:spcPct val="0"/>
              </a:spcBef>
              <a:spcAft>
                <a:spcPts val="600"/>
              </a:spcAft>
              <a:buClr>
                <a:srgbClr val="000000"/>
              </a:buClr>
              <a:buSzPts val="6600"/>
            </a:pPr>
            <a:r>
              <a:rPr lang="en-US" sz="2000" b="1" i="0" u="none" strike="noStrike" cap="all" spc="200" dirty="0">
                <a:solidFill>
                  <a:srgbClr val="262626"/>
                </a:solidFill>
                <a:latin typeface="+mj-lt"/>
                <a:ea typeface="+mj-ea"/>
                <a:cs typeface="+mj-cs"/>
              </a:rPr>
              <a:t>Parent Meeting</a:t>
            </a:r>
          </a:p>
          <a:p>
            <a:pPr marL="0" marR="0" lvl="0" indent="0" algn="ctr" defTabSz="914400">
              <a:lnSpc>
                <a:spcPct val="90000"/>
              </a:lnSpc>
              <a:spcBef>
                <a:spcPct val="0"/>
              </a:spcBef>
              <a:spcAft>
                <a:spcPts val="600"/>
              </a:spcAft>
              <a:buClr>
                <a:srgbClr val="000000"/>
              </a:buClr>
              <a:buSzPts val="6600"/>
            </a:pPr>
            <a:endParaRPr lang="en-US" b="1" i="0" u="none" strike="noStrike" cap="all" spc="200" dirty="0">
              <a:solidFill>
                <a:srgbClr val="262626"/>
              </a:solidFill>
              <a:highlight>
                <a:schemeClr val="dk2"/>
              </a:highlight>
              <a:latin typeface="+mj-lt"/>
              <a:ea typeface="+mj-ea"/>
              <a:cs typeface="+mj-cs"/>
            </a:endParaRPr>
          </a:p>
        </p:txBody>
      </p:sp>
      <p:sp>
        <p:nvSpPr>
          <p:cNvPr id="94" name="Rectangle 93">
            <a:extLst>
              <a:ext uri="{FF2B5EF4-FFF2-40B4-BE49-F238E27FC236}">
                <a16:creationId xmlns:a16="http://schemas.microsoft.com/office/drawing/2014/main" id="{5CEBAAEF-3E73-4D85-9A3C-E40FEAF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Google Shape;89;p1"/>
          <p:cNvPicPr preferRelativeResize="0"/>
          <p:nvPr/>
        </p:nvPicPr>
        <p:blipFill>
          <a:blip r:embed="rId3"/>
          <a:stretch>
            <a:fillRect/>
          </a:stretch>
        </p:blipFill>
        <p:spPr>
          <a:xfrm>
            <a:off x="5294376" y="666944"/>
            <a:ext cx="6257544" cy="52094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600"/>
                                        <p:tgtEl>
                                          <p:spTgt spid="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14">
          <a:extLst>
            <a:ext uri="{FF2B5EF4-FFF2-40B4-BE49-F238E27FC236}">
              <a16:creationId xmlns:a16="http://schemas.microsoft.com/office/drawing/2014/main" id="{AF5AF482-AC05-7068-4D7E-31D946347914}"/>
            </a:ext>
          </a:extLst>
        </p:cNvPr>
        <p:cNvGrpSpPr/>
        <p:nvPr/>
      </p:nvGrpSpPr>
      <p:grpSpPr>
        <a:xfrm>
          <a:off x="0" y="0"/>
          <a:ext cx="0" cy="0"/>
          <a:chOff x="0" y="0"/>
          <a:chExt cx="0" cy="0"/>
        </a:xfrm>
      </p:grpSpPr>
      <p:sp>
        <p:nvSpPr>
          <p:cNvPr id="116" name="Google Shape;116;p5">
            <a:extLst>
              <a:ext uri="{FF2B5EF4-FFF2-40B4-BE49-F238E27FC236}">
                <a16:creationId xmlns:a16="http://schemas.microsoft.com/office/drawing/2014/main" id="{4F39095A-B65F-8EEC-342A-45E159BF9F5E}"/>
              </a:ext>
            </a:extLst>
          </p:cNvPr>
          <p:cNvSpPr/>
          <p:nvPr/>
        </p:nvSpPr>
        <p:spPr>
          <a:xfrm>
            <a:off x="6256961" y="159026"/>
            <a:ext cx="5558319" cy="1390525"/>
          </a:xfrm>
          <a:prstGeom prst="rect">
            <a:avLst/>
          </a:prstGeom>
        </p:spPr>
        <p:txBody>
          <a:bodyPr spcFirstLastPara="1" vert="horz" lIns="182880" tIns="182880" rIns="182880" bIns="182880" rtlCol="0" anchor="ctr" anchorCtr="0">
            <a:normAutofit/>
          </a:bodyPr>
          <a:lstStyle/>
          <a:p>
            <a:pPr marR="0" lvl="0" indent="0" algn="ctr" defTabSz="914400">
              <a:lnSpc>
                <a:spcPct val="90000"/>
              </a:lnSpc>
              <a:spcBef>
                <a:spcPct val="0"/>
              </a:spcBef>
              <a:spcAft>
                <a:spcPts val="600"/>
              </a:spcAft>
              <a:buClr>
                <a:srgbClr val="000000"/>
              </a:buClr>
              <a:buSzPts val="4800"/>
            </a:pPr>
            <a:r>
              <a:rPr lang="en-US" sz="2400" b="1" i="0" u="none" strike="noStrike" cap="all" spc="200" dirty="0">
                <a:solidFill>
                  <a:srgbClr val="262626"/>
                </a:solidFill>
                <a:latin typeface="+mj-lt"/>
                <a:ea typeface="Calibri" panose="020F0502020204030204" pitchFamily="34" charset="0"/>
                <a:cs typeface="Calibri" panose="020F0502020204030204" pitchFamily="34" charset="0"/>
                <a:sym typeface="Calibri"/>
              </a:rPr>
              <a:t>Football Parent Volunteer Expectations</a:t>
            </a:r>
            <a:endParaRPr lang="en-US" sz="2400" b="0" i="0" u="none" strike="noStrike" cap="all" spc="200" dirty="0">
              <a:solidFill>
                <a:srgbClr val="262626"/>
              </a:solidFill>
              <a:latin typeface="+mj-lt"/>
              <a:ea typeface="Calibri" panose="020F0502020204030204" pitchFamily="34" charset="0"/>
              <a:cs typeface="Calibri" panose="020F0502020204030204" pitchFamily="34" charset="0"/>
              <a:sym typeface="Arial"/>
            </a:endParaRPr>
          </a:p>
        </p:txBody>
      </p:sp>
      <p:pic>
        <p:nvPicPr>
          <p:cNvPr id="115" name="Google Shape;115;p5">
            <a:extLst>
              <a:ext uri="{FF2B5EF4-FFF2-40B4-BE49-F238E27FC236}">
                <a16:creationId xmlns:a16="http://schemas.microsoft.com/office/drawing/2014/main" id="{38BBBF35-DABB-0805-1967-88272DA1C95D}"/>
              </a:ext>
            </a:extLst>
          </p:cNvPr>
          <p:cNvPicPr preferRelativeResize="0">
            <a:picLocks noGrp="1"/>
          </p:cNvPicPr>
          <p:nvPr>
            <p:ph idx="1"/>
          </p:nvPr>
        </p:nvPicPr>
        <p:blipFill rotWithShape="1">
          <a:blip r:embed="rId3"/>
          <a:srcRect l="43864" r="1" b="1"/>
          <a:stretch/>
        </p:blipFill>
        <p:spPr>
          <a:xfrm>
            <a:off x="20" y="10"/>
            <a:ext cx="6086621" cy="6857990"/>
          </a:xfrm>
          <a:prstGeom prst="rect">
            <a:avLst/>
          </a:prstGeom>
          <a:noFill/>
        </p:spPr>
      </p:pic>
      <p:sp>
        <p:nvSpPr>
          <p:cNvPr id="117" name="Google Shape;117;p5">
            <a:extLst>
              <a:ext uri="{FF2B5EF4-FFF2-40B4-BE49-F238E27FC236}">
                <a16:creationId xmlns:a16="http://schemas.microsoft.com/office/drawing/2014/main" id="{DE72C2C7-90F5-266C-F74A-A83300B17CF0}"/>
              </a:ext>
            </a:extLst>
          </p:cNvPr>
          <p:cNvSpPr/>
          <p:nvPr/>
        </p:nvSpPr>
        <p:spPr>
          <a:xfrm>
            <a:off x="6256961" y="1311965"/>
            <a:ext cx="5815174" cy="5387009"/>
          </a:xfrm>
          <a:prstGeom prst="rect">
            <a:avLst/>
          </a:prstGeom>
        </p:spPr>
        <p:txBody>
          <a:bodyPr spcFirstLastPara="1" vert="horz" lIns="91440" tIns="45720" rIns="91440" bIns="45720" rtlCol="0" anchorCtr="0">
            <a:normAutofit/>
          </a:bodyPr>
          <a:lstStyle/>
          <a:p>
            <a:pPr marR="0" lvl="0" algn="ctr" defTabSz="914400">
              <a:lnSpc>
                <a:spcPct val="90000"/>
              </a:lnSpc>
              <a:spcBef>
                <a:spcPts val="1000"/>
              </a:spcBef>
              <a:spcAft>
                <a:spcPts val="0"/>
              </a:spcAft>
              <a:buClr>
                <a:schemeClr val="accent2"/>
              </a:buClr>
              <a:buSzPct val="110000"/>
            </a:pPr>
            <a:r>
              <a:rPr lang="en-US" sz="2400" b="1" u="sng"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**Football games cannot happen without game day parent volunteers**</a:t>
            </a:r>
          </a:p>
          <a:p>
            <a:pPr marR="0" lvl="0" defTabSz="914400">
              <a:lnSpc>
                <a:spcPct val="90000"/>
              </a:lnSpc>
              <a:spcBef>
                <a:spcPts val="1000"/>
              </a:spcBef>
              <a:spcAft>
                <a:spcPts val="0"/>
              </a:spcAft>
              <a:buClr>
                <a:schemeClr val="accent2"/>
              </a:buClr>
              <a:buSzPct val="110000"/>
            </a:pPr>
            <a:endParaRPr lang="en-US" sz="900" b="1" dirty="0">
              <a:solidFill>
                <a:schemeClr val="tx1">
                  <a:lumMod val="85000"/>
                  <a:lumOff val="15000"/>
                </a:schemeClr>
              </a:solidFill>
              <a:sym typeface="Calibri"/>
            </a:endParaRPr>
          </a:p>
          <a:p>
            <a:pPr marL="0" marR="0" lvl="0" indent="-228600" defTabSz="914400">
              <a:lnSpc>
                <a:spcPct val="90000"/>
              </a:lnSpc>
              <a:spcBef>
                <a:spcPts val="1000"/>
              </a:spcBef>
              <a:spcAft>
                <a:spcPts val="0"/>
              </a:spcAft>
              <a:buClr>
                <a:schemeClr val="accent2"/>
              </a:buClr>
              <a:buSzPct val="110000"/>
              <a:buFont typeface="Arial" panose="020B0604020202020204" pitchFamily="34" charset="0"/>
              <a:buChar char="•"/>
            </a:pPr>
            <a:r>
              <a:rPr lang="en-US" dirty="0">
                <a:solidFill>
                  <a:schemeClr val="tx1">
                    <a:lumMod val="85000"/>
                    <a:lumOff val="15000"/>
                  </a:schemeClr>
                </a:solidFill>
                <a:ea typeface="Calibri" panose="020F0502020204030204" pitchFamily="34" charset="0"/>
                <a:cs typeface="Calibri" panose="020F0502020204030204" pitchFamily="34" charset="0"/>
                <a:sym typeface="Calibri"/>
              </a:rPr>
              <a:t>P</a:t>
            </a:r>
            <a:r>
              <a:rPr lang="en-US" sz="2000" dirty="0">
                <a:solidFill>
                  <a:schemeClr val="tx1">
                    <a:lumMod val="85000"/>
                    <a:lumOff val="15000"/>
                  </a:schemeClr>
                </a:solidFill>
                <a:ea typeface="Calibri" panose="020F0502020204030204" pitchFamily="34" charset="0"/>
                <a:cs typeface="Calibri" panose="020F0502020204030204" pitchFamily="34" charset="0"/>
                <a:sym typeface="Calibri"/>
              </a:rPr>
              <a:t>arents are expected to volunteer a minimum of </a:t>
            </a:r>
          </a:p>
          <a:p>
            <a:pPr marR="0" lvl="0" defTabSz="914400">
              <a:lnSpc>
                <a:spcPct val="90000"/>
              </a:lnSpc>
              <a:spcBef>
                <a:spcPts val="1000"/>
              </a:spcBef>
              <a:spcAft>
                <a:spcPts val="0"/>
              </a:spcAft>
              <a:buClr>
                <a:schemeClr val="accent2"/>
              </a:buClr>
              <a:buSzPct val="110000"/>
            </a:pPr>
            <a:r>
              <a:rPr lang="en-US" sz="20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    6 hours each season</a:t>
            </a:r>
          </a:p>
          <a:p>
            <a:pPr marL="0" marR="0" lvl="0" indent="-228600" defTabSz="914400">
              <a:lnSpc>
                <a:spcPct val="90000"/>
              </a:lnSpc>
              <a:spcBef>
                <a:spcPts val="1000"/>
              </a:spcBef>
              <a:spcAft>
                <a:spcPts val="0"/>
              </a:spcAft>
              <a:buClr>
                <a:schemeClr val="accent2"/>
              </a:buClr>
              <a:buSzPct val="110000"/>
              <a:buFont typeface="Arial" panose="020B0604020202020204" pitchFamily="34" charset="0"/>
              <a:buChar char="•"/>
            </a:pPr>
            <a:r>
              <a:rPr lang="en-US" sz="2000" dirty="0">
                <a:solidFill>
                  <a:schemeClr val="tx1">
                    <a:lumMod val="85000"/>
                    <a:lumOff val="15000"/>
                  </a:schemeClr>
                </a:solidFill>
                <a:ea typeface="Calibri" panose="020F0502020204030204" pitchFamily="34" charset="0"/>
                <a:cs typeface="Calibri" panose="020F0502020204030204" pitchFamily="34" charset="0"/>
                <a:sym typeface="Calibri"/>
              </a:rPr>
              <a:t>Typical Game Day volunteer needs</a:t>
            </a:r>
          </a:p>
          <a:p>
            <a:pPr marL="800100" lvl="3" indent="-228600" defTabSz="914400">
              <a:lnSpc>
                <a:spcPct val="90000"/>
              </a:lnSpc>
              <a:spcBef>
                <a:spcPts val="1000"/>
              </a:spcBef>
              <a:buClr>
                <a:schemeClr val="accent2"/>
              </a:buClr>
              <a:buSzPts val="2600"/>
              <a:buFont typeface="Arial" panose="020B0604020202020204" pitchFamily="34" charset="0"/>
              <a:buChar char="•"/>
            </a:pPr>
            <a:r>
              <a:rPr lang="en-US" sz="2000" dirty="0">
                <a:solidFill>
                  <a:schemeClr val="tx1">
                    <a:lumMod val="85000"/>
                    <a:lumOff val="15000"/>
                  </a:schemeClr>
                </a:solidFill>
                <a:ea typeface="Calibri" panose="020F0502020204030204" pitchFamily="34" charset="0"/>
                <a:cs typeface="Calibri" panose="020F0502020204030204" pitchFamily="34" charset="0"/>
                <a:sym typeface="Calibri"/>
              </a:rPr>
              <a:t>Concessions (2-3)</a:t>
            </a:r>
          </a:p>
          <a:p>
            <a:pPr marL="800100" lvl="3" indent="-228600" defTabSz="914400">
              <a:lnSpc>
                <a:spcPct val="90000"/>
              </a:lnSpc>
              <a:spcBef>
                <a:spcPts val="1000"/>
              </a:spcBef>
              <a:buClr>
                <a:schemeClr val="accent2"/>
              </a:buClr>
              <a:buSzPts val="2600"/>
              <a:buFont typeface="Arial" panose="020B0604020202020204" pitchFamily="34" charset="0"/>
              <a:buChar char="•"/>
            </a:pPr>
            <a:r>
              <a:rPr lang="en-US" sz="20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Announcer (1)</a:t>
            </a:r>
          </a:p>
          <a:p>
            <a:pPr marL="800100" lvl="3" indent="-228600" defTabSz="914400">
              <a:lnSpc>
                <a:spcPct val="90000"/>
              </a:lnSpc>
              <a:spcBef>
                <a:spcPts val="1000"/>
              </a:spcBef>
              <a:buClr>
                <a:schemeClr val="accent2"/>
              </a:buClr>
              <a:buSzPts val="2600"/>
              <a:buFont typeface="Arial" panose="020B0604020202020204" pitchFamily="34" charset="0"/>
              <a:buChar char="•"/>
            </a:pPr>
            <a:r>
              <a:rPr lang="en-US" sz="2000" dirty="0">
                <a:solidFill>
                  <a:schemeClr val="tx1">
                    <a:lumMod val="85000"/>
                    <a:lumOff val="15000"/>
                  </a:schemeClr>
                </a:solidFill>
                <a:ea typeface="Calibri" panose="020F0502020204030204" pitchFamily="34" charset="0"/>
                <a:cs typeface="Calibri" panose="020F0502020204030204" pitchFamily="34" charset="0"/>
                <a:sym typeface="Calibri"/>
              </a:rPr>
              <a:t>Game Clock (1)</a:t>
            </a:r>
          </a:p>
          <a:p>
            <a:pPr marL="800100" lvl="3" indent="-228600" defTabSz="914400">
              <a:lnSpc>
                <a:spcPct val="90000"/>
              </a:lnSpc>
              <a:spcBef>
                <a:spcPts val="1000"/>
              </a:spcBef>
              <a:buClr>
                <a:schemeClr val="accent2"/>
              </a:buClr>
              <a:buSzPts val="2600"/>
              <a:buFont typeface="Arial" panose="020B0604020202020204" pitchFamily="34" charset="0"/>
              <a:buChar char="•"/>
            </a:pPr>
            <a:r>
              <a:rPr lang="en-US" sz="20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Spotter (1)</a:t>
            </a:r>
          </a:p>
          <a:p>
            <a:pPr marL="800100" lvl="3" indent="-228600" defTabSz="914400">
              <a:lnSpc>
                <a:spcPct val="90000"/>
              </a:lnSpc>
              <a:spcBef>
                <a:spcPts val="1000"/>
              </a:spcBef>
              <a:buClr>
                <a:schemeClr val="accent2"/>
              </a:buClr>
              <a:buSzPts val="2600"/>
              <a:buFont typeface="Arial" panose="020B0604020202020204" pitchFamily="34" charset="0"/>
              <a:buChar char="•"/>
            </a:pPr>
            <a:r>
              <a:rPr lang="en-US" sz="2000" dirty="0">
                <a:solidFill>
                  <a:schemeClr val="tx1">
                    <a:lumMod val="85000"/>
                    <a:lumOff val="15000"/>
                  </a:schemeClr>
                </a:solidFill>
                <a:ea typeface="Calibri" panose="020F0502020204030204" pitchFamily="34" charset="0"/>
                <a:cs typeface="Calibri" panose="020F0502020204030204" pitchFamily="34" charset="0"/>
                <a:sym typeface="Calibri"/>
              </a:rPr>
              <a:t>Chain Gang (2)</a:t>
            </a:r>
          </a:p>
          <a:p>
            <a:pPr marL="342900" lvl="2" indent="-228600" defTabSz="914400">
              <a:lnSpc>
                <a:spcPct val="90000"/>
              </a:lnSpc>
              <a:spcBef>
                <a:spcPts val="1000"/>
              </a:spcBef>
              <a:buClr>
                <a:schemeClr val="accent2"/>
              </a:buClr>
              <a:buSzPts val="2600"/>
              <a:buFont typeface="Arial" panose="020B0604020202020204" pitchFamily="34" charset="0"/>
              <a:buChar char="•"/>
            </a:pPr>
            <a:r>
              <a:rPr lang="en-US" sz="20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Parent representative (Team Manager)</a:t>
            </a:r>
          </a:p>
          <a:p>
            <a:pPr marL="342900" lvl="2" indent="-228600" defTabSz="914400">
              <a:lnSpc>
                <a:spcPct val="90000"/>
              </a:lnSpc>
              <a:spcBef>
                <a:spcPts val="1000"/>
              </a:spcBef>
              <a:buClr>
                <a:schemeClr val="accent2"/>
              </a:buClr>
              <a:buSzPts val="2600"/>
              <a:buFont typeface="Arial" panose="020B0604020202020204" pitchFamily="34" charset="0"/>
              <a:buChar char="•"/>
            </a:pPr>
            <a:r>
              <a:rPr lang="en-US" sz="20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Assist with Fundraising  </a:t>
            </a:r>
            <a:endParaRPr lang="en-US" sz="20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Arial"/>
            </a:endParaRPr>
          </a:p>
          <a:p>
            <a:pPr marL="342900" lvl="2" indent="-228600" defTabSz="914400">
              <a:lnSpc>
                <a:spcPct val="90000"/>
              </a:lnSpc>
              <a:spcBef>
                <a:spcPts val="1000"/>
              </a:spcBef>
              <a:buClr>
                <a:schemeClr val="accent2"/>
              </a:buClr>
              <a:buSzPts val="2600"/>
              <a:buFont typeface="Arial" panose="020B0604020202020204" pitchFamily="34" charset="0"/>
              <a:buChar char="•"/>
            </a:pPr>
            <a:endParaRPr lang="en-US" sz="900" b="1" i="0" u="none" strike="noStrike" cap="none" dirty="0">
              <a:solidFill>
                <a:schemeClr val="tx1">
                  <a:lumMod val="85000"/>
                  <a:lumOff val="15000"/>
                </a:schemeClr>
              </a:solidFill>
              <a:sym typeface="Calibri"/>
            </a:endParaRPr>
          </a:p>
          <a:p>
            <a:pPr marL="914400" marR="0" lvl="1" indent="-228600" defTabSz="914400">
              <a:lnSpc>
                <a:spcPct val="90000"/>
              </a:lnSpc>
              <a:spcBef>
                <a:spcPts val="1000"/>
              </a:spcBef>
              <a:spcAft>
                <a:spcPts val="0"/>
              </a:spcAft>
              <a:buClr>
                <a:schemeClr val="accent2"/>
              </a:buClr>
              <a:buSzPts val="2600"/>
              <a:buFont typeface="Arial" panose="020B0604020202020204" pitchFamily="34" charset="0"/>
              <a:buChar char="•"/>
            </a:pPr>
            <a:endParaRPr lang="en-US" sz="900" b="1" i="0" u="none" strike="noStrike" cap="none" dirty="0">
              <a:solidFill>
                <a:schemeClr val="tx1">
                  <a:lumMod val="85000"/>
                  <a:lumOff val="15000"/>
                </a:schemeClr>
              </a:solidFill>
              <a:sym typeface="Calibri"/>
            </a:endParaRPr>
          </a:p>
        </p:txBody>
      </p:sp>
    </p:spTree>
    <p:extLst>
      <p:ext uri="{BB962C8B-B14F-4D97-AF65-F5344CB8AC3E}">
        <p14:creationId xmlns:p14="http://schemas.microsoft.com/office/powerpoint/2010/main" val="235004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14">
          <a:extLst>
            <a:ext uri="{FF2B5EF4-FFF2-40B4-BE49-F238E27FC236}">
              <a16:creationId xmlns:a16="http://schemas.microsoft.com/office/drawing/2014/main" id="{4BAA0DDF-DE2D-EB3D-F594-B3E38F6D0C6B}"/>
            </a:ext>
          </a:extLst>
        </p:cNvPr>
        <p:cNvGrpSpPr/>
        <p:nvPr/>
      </p:nvGrpSpPr>
      <p:grpSpPr>
        <a:xfrm>
          <a:off x="0" y="0"/>
          <a:ext cx="0" cy="0"/>
          <a:chOff x="0" y="0"/>
          <a:chExt cx="0" cy="0"/>
        </a:xfrm>
      </p:grpSpPr>
      <p:sp>
        <p:nvSpPr>
          <p:cNvPr id="116" name="Google Shape;116;p5">
            <a:extLst>
              <a:ext uri="{FF2B5EF4-FFF2-40B4-BE49-F238E27FC236}">
                <a16:creationId xmlns:a16="http://schemas.microsoft.com/office/drawing/2014/main" id="{6F9B6E2B-0A71-82F0-279D-3629879F182A}"/>
              </a:ext>
            </a:extLst>
          </p:cNvPr>
          <p:cNvSpPr/>
          <p:nvPr/>
        </p:nvSpPr>
        <p:spPr>
          <a:xfrm>
            <a:off x="409255" y="385234"/>
            <a:ext cx="5558319" cy="1390525"/>
          </a:xfrm>
          <a:prstGeom prst="rect">
            <a:avLst/>
          </a:prstGeom>
        </p:spPr>
        <p:txBody>
          <a:bodyPr spcFirstLastPara="1" vert="horz" lIns="182880" tIns="182880" rIns="182880" bIns="182880" rtlCol="0" anchor="ctr" anchorCtr="0">
            <a:normAutofit/>
          </a:bodyPr>
          <a:lstStyle/>
          <a:p>
            <a:pPr marR="0" lvl="0" indent="0" algn="ctr" defTabSz="914400">
              <a:lnSpc>
                <a:spcPct val="90000"/>
              </a:lnSpc>
              <a:spcBef>
                <a:spcPct val="0"/>
              </a:spcBef>
              <a:spcAft>
                <a:spcPts val="600"/>
              </a:spcAft>
              <a:buClr>
                <a:srgbClr val="000000"/>
              </a:buClr>
              <a:buSzPts val="4800"/>
            </a:pPr>
            <a:r>
              <a:rPr lang="en-US" sz="2400" b="1" i="0" u="none" strike="noStrike" cap="all" spc="200" dirty="0">
                <a:solidFill>
                  <a:srgbClr val="262626"/>
                </a:solidFill>
                <a:latin typeface="+mj-lt"/>
                <a:ea typeface="Calibri" panose="020F0502020204030204" pitchFamily="34" charset="0"/>
                <a:cs typeface="Calibri" panose="020F0502020204030204" pitchFamily="34" charset="0"/>
                <a:sym typeface="Calibri"/>
              </a:rPr>
              <a:t>Football Parent Expectations - practices</a:t>
            </a:r>
            <a:endParaRPr lang="en-US" sz="2400" b="0" i="0" u="none" strike="noStrike" cap="all" spc="200" dirty="0">
              <a:solidFill>
                <a:srgbClr val="262626"/>
              </a:solidFill>
              <a:latin typeface="+mj-lt"/>
              <a:ea typeface="Calibri" panose="020F0502020204030204" pitchFamily="34" charset="0"/>
              <a:cs typeface="Calibri" panose="020F0502020204030204" pitchFamily="34" charset="0"/>
              <a:sym typeface="Arial"/>
            </a:endParaRPr>
          </a:p>
        </p:txBody>
      </p:sp>
      <p:pic>
        <p:nvPicPr>
          <p:cNvPr id="115" name="Google Shape;115;p5">
            <a:extLst>
              <a:ext uri="{FF2B5EF4-FFF2-40B4-BE49-F238E27FC236}">
                <a16:creationId xmlns:a16="http://schemas.microsoft.com/office/drawing/2014/main" id="{2769A13A-8441-EC3E-EDF2-0D1AD7B8EBB0}"/>
              </a:ext>
            </a:extLst>
          </p:cNvPr>
          <p:cNvPicPr preferRelativeResize="0">
            <a:picLocks noGrp="1"/>
          </p:cNvPicPr>
          <p:nvPr>
            <p:ph idx="1"/>
          </p:nvPr>
        </p:nvPicPr>
        <p:blipFill rotWithShape="1">
          <a:blip r:embed="rId3"/>
          <a:srcRect l="43864" r="1" b="1"/>
          <a:stretch/>
        </p:blipFill>
        <p:spPr>
          <a:xfrm>
            <a:off x="6517758" y="10"/>
            <a:ext cx="5674242" cy="6857990"/>
          </a:xfrm>
          <a:prstGeom prst="rect">
            <a:avLst/>
          </a:prstGeom>
          <a:noFill/>
        </p:spPr>
      </p:pic>
      <p:sp>
        <p:nvSpPr>
          <p:cNvPr id="117" name="Google Shape;117;p5">
            <a:extLst>
              <a:ext uri="{FF2B5EF4-FFF2-40B4-BE49-F238E27FC236}">
                <a16:creationId xmlns:a16="http://schemas.microsoft.com/office/drawing/2014/main" id="{A8A1525C-DBDC-D649-C359-D9C993D6A9C2}"/>
              </a:ext>
            </a:extLst>
          </p:cNvPr>
          <p:cNvSpPr/>
          <p:nvPr/>
        </p:nvSpPr>
        <p:spPr>
          <a:xfrm>
            <a:off x="120702" y="1680387"/>
            <a:ext cx="5815174" cy="4752311"/>
          </a:xfrm>
          <a:prstGeom prst="rect">
            <a:avLst/>
          </a:prstGeom>
        </p:spPr>
        <p:txBody>
          <a:bodyPr spcFirstLastPara="1" vert="horz" lIns="91440" tIns="45720" rIns="91440" bIns="45720" rtlCol="0" anchorCtr="0">
            <a:normAutofit/>
          </a:bodyPr>
          <a:lstStyle/>
          <a:p>
            <a:pPr marL="114300" lvl="2" defTabSz="914400">
              <a:lnSpc>
                <a:spcPct val="90000"/>
              </a:lnSpc>
              <a:spcBef>
                <a:spcPts val="1000"/>
              </a:spcBef>
              <a:buClr>
                <a:schemeClr val="accent2"/>
              </a:buClr>
              <a:buSzPts val="2600"/>
            </a:pPr>
            <a:endParaRPr lang="en-US" sz="900" b="1" i="0" u="none" strike="noStrike" cap="none" dirty="0">
              <a:solidFill>
                <a:schemeClr val="tx1">
                  <a:lumMod val="85000"/>
                  <a:lumOff val="15000"/>
                </a:schemeClr>
              </a:solidFill>
              <a:sym typeface="Calibri"/>
            </a:endParaRPr>
          </a:p>
          <a:p>
            <a:pPr marL="914400" marR="0" lvl="1" indent="-228600" defTabSz="914400">
              <a:lnSpc>
                <a:spcPct val="90000"/>
              </a:lnSpc>
              <a:spcBef>
                <a:spcPts val="1000"/>
              </a:spcBef>
              <a:spcAft>
                <a:spcPts val="0"/>
              </a:spcAft>
              <a:buClr>
                <a:schemeClr val="accent2"/>
              </a:buClr>
              <a:buSzPts val="2600"/>
              <a:buFont typeface="Arial" panose="020B0604020202020204" pitchFamily="34" charset="0"/>
              <a:buChar char="•"/>
            </a:pPr>
            <a:endParaRPr lang="en-US" sz="900" b="1" i="0" u="none" strike="noStrike" cap="none" dirty="0">
              <a:solidFill>
                <a:schemeClr val="tx1">
                  <a:lumMod val="85000"/>
                  <a:lumOff val="15000"/>
                </a:schemeClr>
              </a:solidFill>
              <a:sym typeface="Calibri"/>
            </a:endParaRPr>
          </a:p>
        </p:txBody>
      </p:sp>
      <p:sp>
        <p:nvSpPr>
          <p:cNvPr id="2" name="TextBox 1">
            <a:extLst>
              <a:ext uri="{FF2B5EF4-FFF2-40B4-BE49-F238E27FC236}">
                <a16:creationId xmlns:a16="http://schemas.microsoft.com/office/drawing/2014/main" id="{DAEBC885-D3B0-02C7-B4AF-48323B56616D}"/>
              </a:ext>
            </a:extLst>
          </p:cNvPr>
          <p:cNvSpPr txBox="1"/>
          <p:nvPr/>
        </p:nvSpPr>
        <p:spPr>
          <a:xfrm>
            <a:off x="409255" y="1833154"/>
            <a:ext cx="5846871" cy="4678204"/>
          </a:xfrm>
          <a:prstGeom prst="rect">
            <a:avLst/>
          </a:prstGeom>
          <a:noFill/>
        </p:spPr>
        <p:txBody>
          <a:bodyPr wrap="square" rtlCol="0">
            <a:spAutoFit/>
          </a:bodyPr>
          <a:lstStyle/>
          <a:p>
            <a:r>
              <a:rPr lang="en-US" sz="2000" dirty="0"/>
              <a:t>Parents should refrain from staying at football practices. Parents should expect to drop their players off at practice, and pick them up afterward.</a:t>
            </a:r>
          </a:p>
          <a:p>
            <a:pPr>
              <a:buNone/>
            </a:pPr>
            <a:endParaRPr lang="en-US" sz="2000" dirty="0"/>
          </a:p>
          <a:p>
            <a:pPr>
              <a:buNone/>
            </a:pPr>
            <a:r>
              <a:rPr lang="en-US" sz="2000" dirty="0"/>
              <a:t>DJP’s primary focus during practice is to provide players an opportunity to develop their skills, focus on the game, and work together as a team in an environment free from distractions.</a:t>
            </a:r>
          </a:p>
          <a:p>
            <a:pPr>
              <a:buNone/>
            </a:pPr>
            <a:endParaRPr lang="en-US" sz="2000" dirty="0"/>
          </a:p>
          <a:p>
            <a:pPr>
              <a:buNone/>
            </a:pPr>
            <a:r>
              <a:rPr lang="en-US" sz="2000" dirty="0"/>
              <a:t>Allowing players to engage fully in practice fosters independence, responsibility, and concentration, while also ensuring that our coaching staff gives their full attention to player development without external interruptions.</a:t>
            </a:r>
          </a:p>
          <a:p>
            <a:endParaRPr lang="en-US" dirty="0"/>
          </a:p>
        </p:txBody>
      </p:sp>
    </p:spTree>
    <p:extLst>
      <p:ext uri="{BB962C8B-B14F-4D97-AF65-F5344CB8AC3E}">
        <p14:creationId xmlns:p14="http://schemas.microsoft.com/office/powerpoint/2010/main" val="248683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216"/>
        <p:cNvGrpSpPr/>
        <p:nvPr/>
      </p:nvGrpSpPr>
      <p:grpSpPr>
        <a:xfrm>
          <a:off x="0" y="0"/>
          <a:ext cx="0" cy="0"/>
          <a:chOff x="0" y="0"/>
          <a:chExt cx="0" cy="0"/>
        </a:xfrm>
      </p:grpSpPr>
      <p:sp>
        <p:nvSpPr>
          <p:cNvPr id="219" name="Google Shape;219;p18"/>
          <p:cNvSpPr/>
          <p:nvPr/>
        </p:nvSpPr>
        <p:spPr>
          <a:xfrm>
            <a:off x="6606283" y="318500"/>
            <a:ext cx="4781045" cy="1835268"/>
          </a:xfrm>
          <a:prstGeom prst="rect">
            <a:avLst/>
          </a:prstGeom>
        </p:spPr>
        <p:txBody>
          <a:bodyPr spcFirstLastPara="1" vert="horz" lIns="182880" tIns="182880" rIns="182880" bIns="182880" rtlCol="0" anchor="ctr" anchorCtr="0">
            <a:normAutofit/>
          </a:bodyPr>
          <a:lstStyle/>
          <a:p>
            <a:pPr marR="0" lvl="0" indent="0" algn="ctr" defTabSz="914400">
              <a:lnSpc>
                <a:spcPct val="90000"/>
              </a:lnSpc>
              <a:spcBef>
                <a:spcPct val="0"/>
              </a:spcBef>
              <a:spcAft>
                <a:spcPts val="600"/>
              </a:spcAft>
              <a:buClr>
                <a:srgbClr val="000000"/>
              </a:buClr>
              <a:buSzPts val="4800"/>
            </a:pPr>
            <a:r>
              <a:rPr lang="en-US" sz="2800" b="1" i="1" u="none" strike="noStrike" cap="all" spc="200" dirty="0">
                <a:solidFill>
                  <a:srgbClr val="262626"/>
                </a:solidFill>
                <a:latin typeface="+mj-lt"/>
                <a:ea typeface="+mj-ea"/>
                <a:cs typeface="+mj-cs"/>
                <a:sym typeface="Calibri"/>
              </a:rPr>
              <a:t>How </a:t>
            </a:r>
            <a:r>
              <a:rPr lang="en-US" sz="2800" b="1" i="1" cap="all" spc="200" dirty="0">
                <a:solidFill>
                  <a:srgbClr val="262626"/>
                </a:solidFill>
                <a:latin typeface="+mj-lt"/>
                <a:ea typeface="+mj-ea"/>
                <a:cs typeface="+mj-cs"/>
                <a:sym typeface="Calibri"/>
              </a:rPr>
              <a:t>Does DJP</a:t>
            </a:r>
            <a:r>
              <a:rPr lang="en-US" sz="2800" b="1" i="1" u="none" strike="noStrike" cap="all" spc="200" dirty="0">
                <a:solidFill>
                  <a:srgbClr val="262626"/>
                </a:solidFill>
                <a:latin typeface="+mj-lt"/>
                <a:ea typeface="+mj-ea"/>
                <a:cs typeface="+mj-cs"/>
                <a:sym typeface="Calibri"/>
              </a:rPr>
              <a:t> Generate Income?</a:t>
            </a:r>
            <a:endParaRPr lang="en-US" sz="2800" b="0" i="0" u="none" strike="noStrike" cap="all" spc="200" dirty="0">
              <a:solidFill>
                <a:srgbClr val="262626"/>
              </a:solidFill>
              <a:latin typeface="+mj-lt"/>
              <a:ea typeface="+mj-ea"/>
              <a:cs typeface="+mj-cs"/>
              <a:sym typeface="Calibri"/>
            </a:endParaRPr>
          </a:p>
        </p:txBody>
      </p:sp>
      <p:pic>
        <p:nvPicPr>
          <p:cNvPr id="217" name="Google Shape;217;p18" descr="Image result for football and cheer"/>
          <p:cNvPicPr preferRelativeResize="0"/>
          <p:nvPr/>
        </p:nvPicPr>
        <p:blipFill rotWithShape="1">
          <a:blip r:embed="rId3"/>
          <a:srcRect l="49662" r="10844"/>
          <a:stretch/>
        </p:blipFill>
        <p:spPr>
          <a:xfrm>
            <a:off x="20" y="10"/>
            <a:ext cx="6086621" cy="6857990"/>
          </a:xfrm>
          <a:prstGeom prst="rect">
            <a:avLst/>
          </a:prstGeom>
          <a:noFill/>
        </p:spPr>
      </p:pic>
      <p:sp>
        <p:nvSpPr>
          <p:cNvPr id="218" name="Google Shape;218;p18"/>
          <p:cNvSpPr/>
          <p:nvPr/>
        </p:nvSpPr>
        <p:spPr>
          <a:xfrm>
            <a:off x="6996702" y="2153768"/>
            <a:ext cx="4551452" cy="3924728"/>
          </a:xfrm>
          <a:prstGeom prst="rect">
            <a:avLst/>
          </a:prstGeom>
        </p:spPr>
        <p:txBody>
          <a:bodyPr spcFirstLastPara="1" vert="horz" lIns="91440" tIns="45720" rIns="91440" bIns="45720" rtlCol="0" anchorCtr="0">
            <a:normAutofit/>
          </a:bodyPr>
          <a:lstStyle/>
          <a:p>
            <a:pPr marL="571500" marR="0" lvl="0" indent="-228600" defTabSz="914400">
              <a:lnSpc>
                <a:spcPct val="90000"/>
              </a:lnSpc>
              <a:spcBef>
                <a:spcPts val="1000"/>
              </a:spcBef>
              <a:spcAft>
                <a:spcPts val="600"/>
              </a:spcAft>
              <a:buClr>
                <a:schemeClr val="accent2"/>
              </a:buClr>
              <a:buSzPts val="3600"/>
              <a:buFont typeface="Arial" panose="020B0604020202020204" pitchFamily="34" charset="0"/>
              <a:buChar char="•"/>
            </a:pPr>
            <a:r>
              <a:rPr lang="en-US" sz="2400" b="1" i="0" u="none" strike="noStrike" cap="none" dirty="0">
                <a:solidFill>
                  <a:schemeClr val="tx1">
                    <a:lumMod val="85000"/>
                    <a:lumOff val="15000"/>
                  </a:schemeClr>
                </a:solidFill>
                <a:sym typeface="Calibri"/>
              </a:rPr>
              <a:t>Registration Fees</a:t>
            </a:r>
          </a:p>
          <a:p>
            <a:pPr marL="571500" marR="0" lvl="0" indent="-228600" defTabSz="914400">
              <a:lnSpc>
                <a:spcPct val="90000"/>
              </a:lnSpc>
              <a:spcBef>
                <a:spcPts val="1000"/>
              </a:spcBef>
              <a:spcAft>
                <a:spcPts val="600"/>
              </a:spcAft>
              <a:buClr>
                <a:schemeClr val="accent2"/>
              </a:buClr>
              <a:buSzPts val="3600"/>
              <a:buFont typeface="Arial" panose="020B0604020202020204" pitchFamily="34" charset="0"/>
              <a:buChar char="•"/>
            </a:pPr>
            <a:r>
              <a:rPr lang="en-US" sz="2400" b="1" i="0" u="none" strike="noStrike" cap="none" dirty="0">
                <a:solidFill>
                  <a:schemeClr val="tx1">
                    <a:lumMod val="85000"/>
                    <a:lumOff val="15000"/>
                  </a:schemeClr>
                </a:solidFill>
                <a:sym typeface="Calibri"/>
              </a:rPr>
              <a:t>Spirit Wear</a:t>
            </a:r>
          </a:p>
          <a:p>
            <a:pPr marL="571500" marR="0" lvl="0" indent="-228600" defTabSz="914400">
              <a:lnSpc>
                <a:spcPct val="90000"/>
              </a:lnSpc>
              <a:spcBef>
                <a:spcPts val="1000"/>
              </a:spcBef>
              <a:spcAft>
                <a:spcPts val="600"/>
              </a:spcAft>
              <a:buClr>
                <a:schemeClr val="accent2"/>
              </a:buClr>
              <a:buSzPts val="3600"/>
              <a:buFont typeface="Arial" panose="020B0604020202020204" pitchFamily="34" charset="0"/>
              <a:buChar char="•"/>
            </a:pPr>
            <a:r>
              <a:rPr lang="en-US" sz="2400" b="1" i="0" u="none" strike="noStrike" cap="none" dirty="0">
                <a:solidFill>
                  <a:schemeClr val="tx1">
                    <a:lumMod val="85000"/>
                    <a:lumOff val="15000"/>
                  </a:schemeClr>
                </a:solidFill>
                <a:sym typeface="Calibri"/>
              </a:rPr>
              <a:t>Concession Stand</a:t>
            </a:r>
            <a:endParaRPr lang="en-US" sz="2400" b="0" i="0" u="none" strike="noStrike" cap="none" dirty="0">
              <a:solidFill>
                <a:schemeClr val="tx1">
                  <a:lumMod val="85000"/>
                  <a:lumOff val="15000"/>
                </a:schemeClr>
              </a:solidFill>
              <a:sym typeface="Arial"/>
            </a:endParaRPr>
          </a:p>
          <a:p>
            <a:pPr marL="571500" marR="0" lvl="0" indent="-228600" defTabSz="914400">
              <a:lnSpc>
                <a:spcPct val="90000"/>
              </a:lnSpc>
              <a:spcBef>
                <a:spcPts val="1000"/>
              </a:spcBef>
              <a:spcAft>
                <a:spcPts val="600"/>
              </a:spcAft>
              <a:buClr>
                <a:schemeClr val="accent2"/>
              </a:buClr>
              <a:buSzPts val="3600"/>
              <a:buFont typeface="Arial" panose="020B0604020202020204" pitchFamily="34" charset="0"/>
              <a:buChar char="•"/>
            </a:pPr>
            <a:r>
              <a:rPr lang="en-US" sz="2400" b="1" i="0" u="none" strike="noStrike" cap="none" dirty="0">
                <a:solidFill>
                  <a:schemeClr val="tx1">
                    <a:lumMod val="85000"/>
                    <a:lumOff val="15000"/>
                  </a:schemeClr>
                </a:solidFill>
                <a:sym typeface="Calibri"/>
              </a:rPr>
              <a:t>50/50 Raffle</a:t>
            </a:r>
            <a:endParaRPr lang="en-US" sz="2400" b="0" i="0" u="none" strike="noStrike" cap="none" dirty="0">
              <a:solidFill>
                <a:schemeClr val="tx1">
                  <a:lumMod val="85000"/>
                  <a:lumOff val="15000"/>
                </a:schemeClr>
              </a:solidFill>
              <a:sym typeface="Arial"/>
            </a:endParaRPr>
          </a:p>
          <a:p>
            <a:pPr marL="571500" marR="0" lvl="0" indent="-228600" defTabSz="914400">
              <a:lnSpc>
                <a:spcPct val="90000"/>
              </a:lnSpc>
              <a:spcBef>
                <a:spcPts val="1000"/>
              </a:spcBef>
              <a:spcAft>
                <a:spcPts val="600"/>
              </a:spcAft>
              <a:buClr>
                <a:schemeClr val="accent2"/>
              </a:buClr>
              <a:buSzPts val="3600"/>
              <a:buFont typeface="Arial" panose="020B0604020202020204" pitchFamily="34" charset="0"/>
              <a:buChar char="•"/>
            </a:pPr>
            <a:r>
              <a:rPr lang="en-US" sz="2400" b="1" i="0" u="none" strike="noStrike" cap="none" dirty="0">
                <a:solidFill>
                  <a:schemeClr val="tx1">
                    <a:lumMod val="85000"/>
                    <a:lumOff val="15000"/>
                  </a:schemeClr>
                </a:solidFill>
                <a:sym typeface="Calibri"/>
              </a:rPr>
              <a:t>Personal Donations</a:t>
            </a:r>
          </a:p>
          <a:p>
            <a:pPr marL="571500" marR="0" lvl="0" indent="-228600" defTabSz="914400">
              <a:lnSpc>
                <a:spcPct val="90000"/>
              </a:lnSpc>
              <a:spcBef>
                <a:spcPts val="1000"/>
              </a:spcBef>
              <a:spcAft>
                <a:spcPts val="600"/>
              </a:spcAft>
              <a:buClr>
                <a:schemeClr val="accent2"/>
              </a:buClr>
              <a:buSzPts val="3600"/>
              <a:buFont typeface="Arial" panose="020B0604020202020204" pitchFamily="34" charset="0"/>
              <a:buChar char="•"/>
            </a:pPr>
            <a:r>
              <a:rPr lang="en-US" sz="2400" b="1" i="0" u="none" strike="noStrike" cap="none" dirty="0">
                <a:solidFill>
                  <a:schemeClr val="tx1">
                    <a:lumMod val="85000"/>
                    <a:lumOff val="15000"/>
                  </a:schemeClr>
                </a:solidFill>
                <a:sym typeface="Calibri"/>
              </a:rPr>
              <a:t>Corporate Sponsorships</a:t>
            </a:r>
            <a:endParaRPr lang="en-US" sz="2400" b="0" i="0" u="none" strike="noStrike" cap="none" dirty="0">
              <a:solidFill>
                <a:schemeClr val="tx1">
                  <a:lumMod val="85000"/>
                  <a:lumOff val="15000"/>
                </a:schemeClr>
              </a:solidFill>
              <a:sym typeface="Arial"/>
            </a:endParaRPr>
          </a:p>
          <a:p>
            <a:pPr marL="571500" marR="0" lvl="0" indent="-228600" defTabSz="914400">
              <a:lnSpc>
                <a:spcPct val="90000"/>
              </a:lnSpc>
              <a:spcBef>
                <a:spcPts val="1000"/>
              </a:spcBef>
              <a:spcAft>
                <a:spcPts val="600"/>
              </a:spcAft>
              <a:buClr>
                <a:schemeClr val="accent2"/>
              </a:buClr>
              <a:buSzPts val="3600"/>
              <a:buFont typeface="Arial" panose="020B0604020202020204" pitchFamily="34" charset="0"/>
              <a:buChar char="•"/>
            </a:pPr>
            <a:r>
              <a:rPr lang="en-US" sz="2400" b="1" i="0" u="none" strike="noStrike" cap="none" dirty="0">
                <a:solidFill>
                  <a:schemeClr val="tx1">
                    <a:lumMod val="85000"/>
                    <a:lumOff val="15000"/>
                  </a:schemeClr>
                </a:solidFill>
                <a:sym typeface="Calibri"/>
              </a:rPr>
              <a:t>Fundraising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216">
          <a:extLst>
            <a:ext uri="{FF2B5EF4-FFF2-40B4-BE49-F238E27FC236}">
              <a16:creationId xmlns:a16="http://schemas.microsoft.com/office/drawing/2014/main" id="{CC41FB12-26D0-166B-3126-D65A8DCA495D}"/>
            </a:ext>
          </a:extLst>
        </p:cNvPr>
        <p:cNvGrpSpPr/>
        <p:nvPr/>
      </p:nvGrpSpPr>
      <p:grpSpPr>
        <a:xfrm>
          <a:off x="0" y="0"/>
          <a:ext cx="0" cy="0"/>
          <a:chOff x="0" y="0"/>
          <a:chExt cx="0" cy="0"/>
        </a:xfrm>
      </p:grpSpPr>
      <p:sp>
        <p:nvSpPr>
          <p:cNvPr id="219" name="Google Shape;219;p18">
            <a:extLst>
              <a:ext uri="{FF2B5EF4-FFF2-40B4-BE49-F238E27FC236}">
                <a16:creationId xmlns:a16="http://schemas.microsoft.com/office/drawing/2014/main" id="{90B31744-7A93-B383-CFB8-FE7AF4D69A00}"/>
              </a:ext>
            </a:extLst>
          </p:cNvPr>
          <p:cNvSpPr/>
          <p:nvPr/>
        </p:nvSpPr>
        <p:spPr>
          <a:xfrm>
            <a:off x="6606283" y="173645"/>
            <a:ext cx="4781045" cy="1835268"/>
          </a:xfrm>
          <a:prstGeom prst="rect">
            <a:avLst/>
          </a:prstGeom>
        </p:spPr>
        <p:txBody>
          <a:bodyPr spcFirstLastPara="1" vert="horz" lIns="182880" tIns="182880" rIns="182880" bIns="182880" rtlCol="0" anchor="ctr" anchorCtr="0">
            <a:normAutofit/>
          </a:bodyPr>
          <a:lstStyle/>
          <a:p>
            <a:pPr marR="0" lvl="0" indent="0" algn="ctr" defTabSz="914400">
              <a:lnSpc>
                <a:spcPct val="90000"/>
              </a:lnSpc>
              <a:spcBef>
                <a:spcPct val="0"/>
              </a:spcBef>
              <a:spcAft>
                <a:spcPts val="600"/>
              </a:spcAft>
              <a:buClr>
                <a:srgbClr val="000000"/>
              </a:buClr>
              <a:buSzPts val="4800"/>
            </a:pPr>
            <a:r>
              <a:rPr lang="en-US" sz="2800" b="1" i="1" u="none" strike="noStrike" cap="all" spc="200" dirty="0">
                <a:solidFill>
                  <a:srgbClr val="262626"/>
                </a:solidFill>
                <a:latin typeface="+mj-lt"/>
                <a:ea typeface="+mj-ea"/>
                <a:cs typeface="+mj-cs"/>
                <a:sym typeface="Calibri"/>
              </a:rPr>
              <a:t>What </a:t>
            </a:r>
            <a:r>
              <a:rPr lang="en-US" sz="2800" b="1" i="1" cap="all" spc="200" dirty="0">
                <a:solidFill>
                  <a:srgbClr val="262626"/>
                </a:solidFill>
                <a:latin typeface="+mj-lt"/>
                <a:ea typeface="+mj-ea"/>
                <a:cs typeface="+mj-cs"/>
                <a:sym typeface="Calibri"/>
              </a:rPr>
              <a:t>does </a:t>
            </a:r>
            <a:r>
              <a:rPr lang="en-US" sz="2800" b="1" i="1" cap="all" spc="200" dirty="0" err="1">
                <a:solidFill>
                  <a:srgbClr val="262626"/>
                </a:solidFill>
                <a:latin typeface="+mj-lt"/>
                <a:ea typeface="+mj-ea"/>
                <a:cs typeface="+mj-cs"/>
                <a:sym typeface="Calibri"/>
              </a:rPr>
              <a:t>djp</a:t>
            </a:r>
            <a:r>
              <a:rPr lang="en-US" sz="2800" b="1" i="1" cap="all" spc="200" dirty="0">
                <a:solidFill>
                  <a:srgbClr val="262626"/>
                </a:solidFill>
                <a:latin typeface="+mj-lt"/>
                <a:ea typeface="+mj-ea"/>
                <a:cs typeface="+mj-cs"/>
                <a:sym typeface="Calibri"/>
              </a:rPr>
              <a:t> use raised funds for?</a:t>
            </a:r>
            <a:endParaRPr lang="en-US" sz="2800" b="0" i="0" u="none" strike="noStrike" cap="all" spc="200" dirty="0">
              <a:solidFill>
                <a:srgbClr val="262626"/>
              </a:solidFill>
              <a:latin typeface="+mj-lt"/>
              <a:ea typeface="+mj-ea"/>
              <a:cs typeface="+mj-cs"/>
              <a:sym typeface="Calibri"/>
            </a:endParaRPr>
          </a:p>
        </p:txBody>
      </p:sp>
      <p:pic>
        <p:nvPicPr>
          <p:cNvPr id="217" name="Google Shape;217;p18" descr="Image result for football and cheer">
            <a:extLst>
              <a:ext uri="{FF2B5EF4-FFF2-40B4-BE49-F238E27FC236}">
                <a16:creationId xmlns:a16="http://schemas.microsoft.com/office/drawing/2014/main" id="{564D17AE-A0C8-B800-F726-27346E2440BD}"/>
              </a:ext>
            </a:extLst>
          </p:cNvPr>
          <p:cNvPicPr preferRelativeResize="0"/>
          <p:nvPr/>
        </p:nvPicPr>
        <p:blipFill rotWithShape="1">
          <a:blip r:embed="rId3"/>
          <a:srcRect l="49662" r="10844"/>
          <a:stretch/>
        </p:blipFill>
        <p:spPr>
          <a:xfrm>
            <a:off x="20" y="10"/>
            <a:ext cx="6086621" cy="6857990"/>
          </a:xfrm>
          <a:prstGeom prst="rect">
            <a:avLst/>
          </a:prstGeom>
          <a:noFill/>
        </p:spPr>
      </p:pic>
      <p:sp>
        <p:nvSpPr>
          <p:cNvPr id="218" name="Google Shape;218;p18">
            <a:extLst>
              <a:ext uri="{FF2B5EF4-FFF2-40B4-BE49-F238E27FC236}">
                <a16:creationId xmlns:a16="http://schemas.microsoft.com/office/drawing/2014/main" id="{7779D36E-5087-E9F9-A3E9-B703396B7CB2}"/>
              </a:ext>
            </a:extLst>
          </p:cNvPr>
          <p:cNvSpPr/>
          <p:nvPr/>
        </p:nvSpPr>
        <p:spPr>
          <a:xfrm>
            <a:off x="6606283" y="1809736"/>
            <a:ext cx="5190382" cy="4729763"/>
          </a:xfrm>
          <a:prstGeom prst="rect">
            <a:avLst/>
          </a:prstGeom>
        </p:spPr>
        <p:txBody>
          <a:bodyPr spcFirstLastPara="1" vert="horz" lIns="91440" tIns="45720" rIns="91440" bIns="45720" rtlCol="0" anchorCtr="0">
            <a:normAutofit fontScale="92500" lnSpcReduction="10000"/>
          </a:bodyPr>
          <a:lstStyle/>
          <a:p>
            <a:pPr marL="571500" marR="0" lvl="0" indent="-228600" defTabSz="914400">
              <a:lnSpc>
                <a:spcPct val="90000"/>
              </a:lnSpc>
              <a:spcBef>
                <a:spcPts val="1000"/>
              </a:spcBef>
              <a:spcAft>
                <a:spcPts val="600"/>
              </a:spcAft>
              <a:buClr>
                <a:schemeClr val="accent2"/>
              </a:buClr>
              <a:buSzPts val="3600"/>
              <a:buFont typeface="Arial" panose="020B0604020202020204" pitchFamily="34" charset="0"/>
              <a:buChar char="•"/>
            </a:pPr>
            <a:r>
              <a:rPr lang="en-US" sz="2400" dirty="0">
                <a:solidFill>
                  <a:schemeClr val="tx1">
                    <a:lumMod val="85000"/>
                    <a:lumOff val="15000"/>
                  </a:schemeClr>
                </a:solidFill>
                <a:sym typeface="Calibri"/>
              </a:rPr>
              <a:t>Required Program Insurance for all DJP Athletes</a:t>
            </a:r>
            <a:endParaRPr lang="en-US" sz="2400" i="0" u="none" strike="noStrike" cap="none" dirty="0">
              <a:solidFill>
                <a:schemeClr val="tx1">
                  <a:lumMod val="85000"/>
                  <a:lumOff val="15000"/>
                </a:schemeClr>
              </a:solidFill>
              <a:sym typeface="Calibri"/>
            </a:endParaRPr>
          </a:p>
          <a:p>
            <a:pPr marL="571500" marR="0" lvl="0" indent="-228600" defTabSz="914400">
              <a:lnSpc>
                <a:spcPct val="90000"/>
              </a:lnSpc>
              <a:spcBef>
                <a:spcPts val="1000"/>
              </a:spcBef>
              <a:spcAft>
                <a:spcPts val="600"/>
              </a:spcAft>
              <a:buClr>
                <a:schemeClr val="accent2"/>
              </a:buClr>
              <a:buSzPts val="3600"/>
              <a:buFont typeface="Arial" panose="020B0604020202020204" pitchFamily="34" charset="0"/>
              <a:buChar char="•"/>
            </a:pPr>
            <a:r>
              <a:rPr lang="en-US" sz="2400" i="0" u="none" strike="noStrike" cap="none" dirty="0">
                <a:solidFill>
                  <a:schemeClr val="tx1">
                    <a:lumMod val="85000"/>
                    <a:lumOff val="15000"/>
                  </a:schemeClr>
                </a:solidFill>
                <a:sym typeface="Calibri"/>
              </a:rPr>
              <a:t>Annual School Property &amp; Field Use</a:t>
            </a:r>
          </a:p>
          <a:p>
            <a:pPr marL="571500" marR="0" lvl="0" indent="-228600" defTabSz="914400">
              <a:lnSpc>
                <a:spcPct val="90000"/>
              </a:lnSpc>
              <a:spcBef>
                <a:spcPts val="1000"/>
              </a:spcBef>
              <a:spcAft>
                <a:spcPts val="600"/>
              </a:spcAft>
              <a:buClr>
                <a:schemeClr val="accent2"/>
              </a:buClr>
              <a:buSzPts val="3600"/>
              <a:buFont typeface="Arial" panose="020B0604020202020204" pitchFamily="34" charset="0"/>
              <a:buChar char="•"/>
            </a:pPr>
            <a:r>
              <a:rPr lang="en-US" sz="2400" i="0" u="none" strike="noStrike" cap="none" dirty="0">
                <a:solidFill>
                  <a:schemeClr val="tx1">
                    <a:lumMod val="85000"/>
                    <a:lumOff val="15000"/>
                  </a:schemeClr>
                </a:solidFill>
                <a:sym typeface="Calibri"/>
              </a:rPr>
              <a:t>Year-round</a:t>
            </a:r>
            <a:r>
              <a:rPr lang="en-US" sz="2400" dirty="0">
                <a:solidFill>
                  <a:schemeClr val="tx1">
                    <a:lumMod val="85000"/>
                    <a:lumOff val="15000"/>
                  </a:schemeClr>
                </a:solidFill>
                <a:sym typeface="Calibri"/>
              </a:rPr>
              <a:t> Football Game and Practice Field(s) Maintenance</a:t>
            </a:r>
          </a:p>
          <a:p>
            <a:pPr marL="571500" marR="0" lvl="0" indent="-228600" defTabSz="914400">
              <a:lnSpc>
                <a:spcPct val="90000"/>
              </a:lnSpc>
              <a:spcBef>
                <a:spcPts val="1000"/>
              </a:spcBef>
              <a:spcAft>
                <a:spcPts val="600"/>
              </a:spcAft>
              <a:buClr>
                <a:schemeClr val="accent2"/>
              </a:buClr>
              <a:buSzPts val="3600"/>
              <a:buFont typeface="Arial" panose="020B0604020202020204" pitchFamily="34" charset="0"/>
              <a:buChar char="•"/>
            </a:pPr>
            <a:r>
              <a:rPr lang="en-US" sz="2400" i="0" u="none" strike="noStrike" cap="none" dirty="0">
                <a:solidFill>
                  <a:schemeClr val="tx1">
                    <a:lumMod val="85000"/>
                    <a:lumOff val="15000"/>
                  </a:schemeClr>
                </a:solidFill>
                <a:sym typeface="Calibri"/>
              </a:rPr>
              <a:t>Press Box &amp; Concession </a:t>
            </a:r>
            <a:r>
              <a:rPr lang="en-US" sz="2400" dirty="0">
                <a:solidFill>
                  <a:schemeClr val="tx1">
                    <a:lumMod val="85000"/>
                    <a:lumOff val="15000"/>
                  </a:schemeClr>
                </a:solidFill>
                <a:sym typeface="Calibri"/>
              </a:rPr>
              <a:t>Stand/Snack Shack </a:t>
            </a:r>
            <a:r>
              <a:rPr lang="en-US" sz="2400" i="0" u="none" strike="noStrike" cap="none" dirty="0">
                <a:solidFill>
                  <a:schemeClr val="tx1">
                    <a:lumMod val="85000"/>
                    <a:lumOff val="15000"/>
                  </a:schemeClr>
                </a:solidFill>
                <a:sym typeface="Calibri"/>
              </a:rPr>
              <a:t>Maintenance</a:t>
            </a:r>
          </a:p>
          <a:p>
            <a:pPr marL="571500" marR="0" lvl="0" indent="-228600" defTabSz="914400">
              <a:lnSpc>
                <a:spcPct val="90000"/>
              </a:lnSpc>
              <a:spcBef>
                <a:spcPts val="1000"/>
              </a:spcBef>
              <a:spcAft>
                <a:spcPts val="600"/>
              </a:spcAft>
              <a:buClr>
                <a:schemeClr val="accent2"/>
              </a:buClr>
              <a:buSzPts val="3600"/>
              <a:buFont typeface="Arial" panose="020B0604020202020204" pitchFamily="34" charset="0"/>
              <a:buChar char="•"/>
            </a:pPr>
            <a:r>
              <a:rPr lang="en-US" sz="2400" dirty="0">
                <a:solidFill>
                  <a:schemeClr val="tx1">
                    <a:lumMod val="85000"/>
                    <a:lumOff val="15000"/>
                  </a:schemeClr>
                </a:solidFill>
                <a:sym typeface="Calibri"/>
              </a:rPr>
              <a:t>Athlete Practice Jerseys</a:t>
            </a:r>
          </a:p>
          <a:p>
            <a:pPr marL="571500" marR="0" lvl="0" indent="-228600" defTabSz="914400">
              <a:lnSpc>
                <a:spcPct val="90000"/>
              </a:lnSpc>
              <a:spcBef>
                <a:spcPts val="1000"/>
              </a:spcBef>
              <a:spcAft>
                <a:spcPts val="600"/>
              </a:spcAft>
              <a:buClr>
                <a:schemeClr val="accent2"/>
              </a:buClr>
              <a:buSzPts val="3600"/>
              <a:buFont typeface="Arial" panose="020B0604020202020204" pitchFamily="34" charset="0"/>
              <a:buChar char="•"/>
            </a:pPr>
            <a:r>
              <a:rPr lang="en-US" sz="2400" dirty="0">
                <a:solidFill>
                  <a:schemeClr val="tx1">
                    <a:lumMod val="85000"/>
                    <a:lumOff val="15000"/>
                  </a:schemeClr>
                </a:solidFill>
                <a:sym typeface="Calibri"/>
              </a:rPr>
              <a:t>Practice Pads, Sleds, footballs, &amp; other equipment</a:t>
            </a:r>
            <a:endParaRPr lang="en-US" sz="2400" i="0" u="none" strike="noStrike" cap="none" dirty="0">
              <a:solidFill>
                <a:schemeClr val="tx1">
                  <a:lumMod val="85000"/>
                  <a:lumOff val="15000"/>
                </a:schemeClr>
              </a:solidFill>
              <a:sym typeface="Calibri"/>
            </a:endParaRPr>
          </a:p>
          <a:p>
            <a:pPr marL="571500" marR="0" lvl="0" indent="-228600" defTabSz="914400">
              <a:lnSpc>
                <a:spcPct val="90000"/>
              </a:lnSpc>
              <a:spcBef>
                <a:spcPts val="1000"/>
              </a:spcBef>
              <a:spcAft>
                <a:spcPts val="600"/>
              </a:spcAft>
              <a:buClr>
                <a:schemeClr val="accent2"/>
              </a:buClr>
              <a:buSzPts val="3600"/>
              <a:buFont typeface="Arial" panose="020B0604020202020204" pitchFamily="34" charset="0"/>
              <a:buChar char="•"/>
            </a:pPr>
            <a:r>
              <a:rPr lang="en-US" sz="2400" i="0" u="none" strike="noStrike" cap="none" dirty="0">
                <a:solidFill>
                  <a:schemeClr val="tx1">
                    <a:lumMod val="85000"/>
                    <a:lumOff val="15000"/>
                  </a:schemeClr>
                </a:solidFill>
                <a:sym typeface="Calibri"/>
              </a:rPr>
              <a:t>Referee &amp; Official Payments</a:t>
            </a:r>
          </a:p>
          <a:p>
            <a:pPr marL="571500" marR="0" lvl="0" indent="-228600" defTabSz="914400">
              <a:lnSpc>
                <a:spcPct val="90000"/>
              </a:lnSpc>
              <a:spcBef>
                <a:spcPts val="1000"/>
              </a:spcBef>
              <a:spcAft>
                <a:spcPts val="600"/>
              </a:spcAft>
              <a:buClr>
                <a:schemeClr val="accent2"/>
              </a:buClr>
              <a:buSzPts val="3600"/>
              <a:buFont typeface="Arial" panose="020B0604020202020204" pitchFamily="34" charset="0"/>
              <a:buChar char="•"/>
            </a:pPr>
            <a:endParaRPr lang="en-US" sz="2400" b="1" i="0" u="none" strike="noStrike" cap="none" dirty="0">
              <a:solidFill>
                <a:schemeClr val="tx1">
                  <a:lumMod val="85000"/>
                  <a:lumOff val="15000"/>
                </a:schemeClr>
              </a:solidFill>
              <a:sym typeface="Calibri"/>
            </a:endParaRPr>
          </a:p>
        </p:txBody>
      </p:sp>
    </p:spTree>
    <p:extLst>
      <p:ext uri="{BB962C8B-B14F-4D97-AF65-F5344CB8AC3E}">
        <p14:creationId xmlns:p14="http://schemas.microsoft.com/office/powerpoint/2010/main" val="2071787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253"/>
        <p:cNvGrpSpPr/>
        <p:nvPr/>
      </p:nvGrpSpPr>
      <p:grpSpPr>
        <a:xfrm>
          <a:off x="0" y="0"/>
          <a:ext cx="0" cy="0"/>
          <a:chOff x="0" y="0"/>
          <a:chExt cx="0" cy="0"/>
        </a:xfrm>
      </p:grpSpPr>
      <p:sp>
        <p:nvSpPr>
          <p:cNvPr id="256" name="Google Shape;256;p23"/>
          <p:cNvSpPr/>
          <p:nvPr/>
        </p:nvSpPr>
        <p:spPr>
          <a:xfrm>
            <a:off x="804672" y="284712"/>
            <a:ext cx="5925310" cy="1174991"/>
          </a:xfrm>
          <a:prstGeom prst="rect">
            <a:avLst/>
          </a:prstGeom>
        </p:spPr>
        <p:txBody>
          <a:bodyPr spcFirstLastPara="1" vert="horz" lIns="182880" tIns="182880" rIns="182880" bIns="182880" rtlCol="0" anchor="ctr" anchorCtr="0">
            <a:normAutofit/>
          </a:bodyPr>
          <a:lstStyle/>
          <a:p>
            <a:pPr marR="0" lvl="0" indent="0" algn="ctr" defTabSz="914400">
              <a:lnSpc>
                <a:spcPct val="90000"/>
              </a:lnSpc>
              <a:spcBef>
                <a:spcPct val="0"/>
              </a:spcBef>
              <a:spcAft>
                <a:spcPts val="600"/>
              </a:spcAft>
              <a:buClr>
                <a:srgbClr val="000000"/>
              </a:buClr>
              <a:buSzPts val="5400"/>
            </a:pPr>
            <a:r>
              <a:rPr lang="en-US" sz="3200" b="1" i="0" u="none" strike="noStrike" cap="all" spc="200" dirty="0">
                <a:solidFill>
                  <a:srgbClr val="262626"/>
                </a:solidFill>
                <a:latin typeface="+mj-lt"/>
                <a:ea typeface="+mj-ea"/>
                <a:cs typeface="+mj-cs"/>
                <a:sym typeface="Calibri"/>
              </a:rPr>
              <a:t>DJP Communication</a:t>
            </a:r>
            <a:endParaRPr lang="en-US" sz="2400" b="0" i="0" u="none" strike="noStrike" cap="all" spc="200" dirty="0">
              <a:solidFill>
                <a:srgbClr val="262626"/>
              </a:solidFill>
              <a:latin typeface="+mj-lt"/>
              <a:ea typeface="+mj-ea"/>
              <a:cs typeface="+mj-cs"/>
              <a:sym typeface="Arial"/>
            </a:endParaRPr>
          </a:p>
        </p:txBody>
      </p:sp>
      <p:sp>
        <p:nvSpPr>
          <p:cNvPr id="255" name="Google Shape;255;p23"/>
          <p:cNvSpPr/>
          <p:nvPr/>
        </p:nvSpPr>
        <p:spPr>
          <a:xfrm>
            <a:off x="804672" y="1722253"/>
            <a:ext cx="5925310" cy="4497478"/>
          </a:xfrm>
          <a:prstGeom prst="rect">
            <a:avLst/>
          </a:prstGeom>
        </p:spPr>
        <p:txBody>
          <a:bodyPr spcFirstLastPara="1" vert="horz" lIns="91440" tIns="45720" rIns="91440" bIns="45720" rtlCol="0" anchorCtr="0">
            <a:normAutofit/>
          </a:bodyPr>
          <a:lstStyle/>
          <a:p>
            <a:pPr marL="457200" marR="0" lvl="0" indent="-228600" defTabSz="914400">
              <a:lnSpc>
                <a:spcPct val="90000"/>
              </a:lnSpc>
              <a:spcBef>
                <a:spcPts val="1000"/>
              </a:spcBef>
              <a:spcAft>
                <a:spcPts val="0"/>
              </a:spcAft>
              <a:buClr>
                <a:schemeClr val="accent2"/>
              </a:buClr>
              <a:buSzPct val="110000"/>
              <a:buFont typeface="Arial" panose="020B0604020202020204" pitchFamily="34" charset="0"/>
              <a:buChar char="•"/>
            </a:pPr>
            <a:r>
              <a:rPr lang="en-US" sz="20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DJP website – </a:t>
            </a:r>
            <a:r>
              <a:rPr lang="en-US" sz="20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hlinkClick r:id="rId3"/>
              </a:rPr>
              <a:t>www.dewittjrpanthers.org</a:t>
            </a:r>
            <a:r>
              <a:rPr lang="en-US" sz="20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a:t>
            </a:r>
          </a:p>
          <a:p>
            <a:pPr marL="457200" marR="0" lvl="0" indent="-228600" defTabSz="914400">
              <a:lnSpc>
                <a:spcPct val="90000"/>
              </a:lnSpc>
              <a:spcBef>
                <a:spcPts val="1000"/>
              </a:spcBef>
              <a:spcAft>
                <a:spcPts val="0"/>
              </a:spcAft>
              <a:buClr>
                <a:schemeClr val="accent2"/>
              </a:buClr>
              <a:buSzPct val="110000"/>
              <a:buFont typeface="Arial" panose="020B0604020202020204" pitchFamily="34" charset="0"/>
              <a:buChar char="•"/>
            </a:pPr>
            <a:r>
              <a:rPr lang="en-US" sz="20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Join our Facebook Page! </a:t>
            </a:r>
          </a:p>
          <a:p>
            <a:pPr marL="457200" marR="0" lvl="0" indent="-228600" defTabSz="914400">
              <a:lnSpc>
                <a:spcPct val="90000"/>
              </a:lnSpc>
              <a:spcBef>
                <a:spcPts val="1000"/>
              </a:spcBef>
              <a:spcAft>
                <a:spcPts val="0"/>
              </a:spcAft>
              <a:buClr>
                <a:schemeClr val="accent2"/>
              </a:buClr>
              <a:buSzPct val="110000"/>
              <a:buFont typeface="Arial" panose="020B0604020202020204" pitchFamily="34" charset="0"/>
              <a:buChar char="•"/>
            </a:pPr>
            <a:r>
              <a:rPr lang="en-US" sz="20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Join our Equipment buy and Sell Page </a:t>
            </a:r>
          </a:p>
          <a:p>
            <a:pPr marL="457200" marR="0" lvl="0" indent="-228600" defTabSz="914400">
              <a:lnSpc>
                <a:spcPct val="90000"/>
              </a:lnSpc>
              <a:spcBef>
                <a:spcPts val="1000"/>
              </a:spcBef>
              <a:spcAft>
                <a:spcPts val="0"/>
              </a:spcAft>
              <a:buClr>
                <a:schemeClr val="accent2"/>
              </a:buClr>
              <a:buSzPct val="110000"/>
              <a:buFont typeface="Arial" panose="020B0604020202020204" pitchFamily="34" charset="0"/>
              <a:buChar char="•"/>
            </a:pPr>
            <a:r>
              <a:rPr lang="en-US" sz="20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Coach or Team Parent Representatives</a:t>
            </a:r>
          </a:p>
          <a:p>
            <a:pPr indent="-228600" defTabSz="914400">
              <a:lnSpc>
                <a:spcPct val="90000"/>
              </a:lnSpc>
              <a:spcBef>
                <a:spcPts val="1000"/>
              </a:spcBef>
              <a:buClr>
                <a:schemeClr val="accent2"/>
              </a:buClr>
              <a:buSzPct val="110000"/>
              <a:buFont typeface="Arial" panose="020B0604020202020204" pitchFamily="34" charset="0"/>
              <a:buChar char="•"/>
            </a:pPr>
            <a:r>
              <a:rPr lang="en-US" sz="2000" b="1"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If you have a concern:</a:t>
            </a:r>
            <a:endParaRPr lang="en-US" sz="2000" dirty="0">
              <a:solidFill>
                <a:schemeClr val="tx1">
                  <a:lumMod val="85000"/>
                  <a:lumOff val="15000"/>
                </a:schemeClr>
              </a:solidFill>
              <a:ea typeface="Calibri" panose="020F0502020204030204" pitchFamily="34" charset="0"/>
              <a:cs typeface="Calibri" panose="020F0502020204030204" pitchFamily="34" charset="0"/>
            </a:endParaRPr>
          </a:p>
          <a:p>
            <a:pPr marL="971550" lvl="1" indent="-457200" defTabSz="914400">
              <a:lnSpc>
                <a:spcPct val="90000"/>
              </a:lnSpc>
              <a:spcBef>
                <a:spcPts val="1000"/>
              </a:spcBef>
              <a:buClr>
                <a:schemeClr val="accent2"/>
              </a:buClr>
              <a:buSzPct val="110000"/>
              <a:buFont typeface="+mj-lt"/>
              <a:buAutoNum type="arabicParenR"/>
            </a:pPr>
            <a:r>
              <a:rPr lang="en-US" sz="20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24</a:t>
            </a:r>
            <a:r>
              <a:rPr lang="en-US" sz="2000" dirty="0">
                <a:solidFill>
                  <a:schemeClr val="tx1">
                    <a:lumMod val="85000"/>
                    <a:lumOff val="15000"/>
                  </a:schemeClr>
                </a:solidFill>
                <a:ea typeface="Calibri" panose="020F0502020204030204" pitchFamily="34" charset="0"/>
                <a:cs typeface="Calibri" panose="020F0502020204030204" pitchFamily="34" charset="0"/>
                <a:sym typeface="Calibri"/>
              </a:rPr>
              <a:t>-</a:t>
            </a:r>
            <a:r>
              <a:rPr lang="en-US" sz="20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hour rule</a:t>
            </a:r>
          </a:p>
          <a:p>
            <a:pPr marL="971550" lvl="1" indent="-457200" defTabSz="914400">
              <a:lnSpc>
                <a:spcPct val="90000"/>
              </a:lnSpc>
              <a:spcBef>
                <a:spcPts val="1000"/>
              </a:spcBef>
              <a:buClr>
                <a:schemeClr val="accent2"/>
              </a:buClr>
              <a:buSzPct val="110000"/>
              <a:buFont typeface="+mj-lt"/>
              <a:buAutoNum type="arabicParenR"/>
            </a:pPr>
            <a:r>
              <a:rPr lang="en-US" sz="20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Contact the coach</a:t>
            </a:r>
          </a:p>
          <a:p>
            <a:pPr marL="971550" lvl="1" indent="-457200" defTabSz="914400">
              <a:lnSpc>
                <a:spcPct val="90000"/>
              </a:lnSpc>
              <a:spcBef>
                <a:spcPts val="1000"/>
              </a:spcBef>
              <a:buClr>
                <a:schemeClr val="accent2"/>
              </a:buClr>
              <a:buSzPct val="110000"/>
              <a:buFont typeface="+mj-lt"/>
              <a:buAutoNum type="arabicParenR"/>
            </a:pPr>
            <a:r>
              <a:rPr lang="en-US" sz="20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A </a:t>
            </a:r>
            <a:r>
              <a:rPr lang="en-US" sz="20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hlinkClick r:id="rId4"/>
              </a:rPr>
              <a:t>formal complaint form </a:t>
            </a:r>
            <a:r>
              <a:rPr lang="en-US" sz="20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is available from all coaches and on the DJP website.  These will be reviewed by the Board.</a:t>
            </a:r>
          </a:p>
          <a:p>
            <a:pPr marR="0" lvl="0" indent="-228600" defTabSz="914400">
              <a:lnSpc>
                <a:spcPct val="90000"/>
              </a:lnSpc>
              <a:spcBef>
                <a:spcPts val="1000"/>
              </a:spcBef>
              <a:spcAft>
                <a:spcPts val="0"/>
              </a:spcAft>
              <a:buClr>
                <a:schemeClr val="accent2"/>
              </a:buClr>
              <a:buSzPts val="3200"/>
              <a:buFont typeface="Arial" panose="020B0604020202020204" pitchFamily="34" charset="0"/>
              <a:buChar char="•"/>
            </a:pPr>
            <a:endParaRPr lang="en-US" sz="1500" b="0" i="0" u="none" strike="noStrike" cap="none" dirty="0">
              <a:solidFill>
                <a:schemeClr val="tx1">
                  <a:lumMod val="85000"/>
                  <a:lumOff val="15000"/>
                </a:schemeClr>
              </a:solidFill>
              <a:sym typeface="Arial"/>
            </a:endParaRPr>
          </a:p>
        </p:txBody>
      </p:sp>
      <p:pic>
        <p:nvPicPr>
          <p:cNvPr id="254" name="Google Shape;254;p23" descr="Image result for football and cheer"/>
          <p:cNvPicPr preferRelativeResize="0"/>
          <p:nvPr/>
        </p:nvPicPr>
        <p:blipFill rotWithShape="1">
          <a:blip r:embed="rId5"/>
          <a:srcRect l="54298" r="15481"/>
          <a:stretch/>
        </p:blipFill>
        <p:spPr>
          <a:xfrm>
            <a:off x="7534655" y="0"/>
            <a:ext cx="4657345" cy="6857990"/>
          </a:xfrm>
          <a:prstGeom prst="rect">
            <a:avLst/>
          </a:prstGeom>
          <a:noFill/>
        </p:spPr>
      </p:pic>
      <p:pic>
        <p:nvPicPr>
          <p:cNvPr id="3" name="Picture 2">
            <a:extLst>
              <a:ext uri="{FF2B5EF4-FFF2-40B4-BE49-F238E27FC236}">
                <a16:creationId xmlns:a16="http://schemas.microsoft.com/office/drawing/2014/main" id="{AAA94558-D9E6-39AC-BD14-DA7102D33CC9}"/>
              </a:ext>
            </a:extLst>
          </p:cNvPr>
          <p:cNvPicPr>
            <a:picLocks noChangeAspect="1"/>
          </p:cNvPicPr>
          <p:nvPr/>
        </p:nvPicPr>
        <p:blipFill>
          <a:blip r:embed="rId6"/>
          <a:stretch>
            <a:fillRect/>
          </a:stretch>
        </p:blipFill>
        <p:spPr>
          <a:xfrm>
            <a:off x="10283746" y="1745110"/>
            <a:ext cx="901001" cy="901001"/>
          </a:xfrm>
          <a:prstGeom prst="rect">
            <a:avLst/>
          </a:prstGeom>
        </p:spPr>
      </p:pic>
      <p:sp>
        <p:nvSpPr>
          <p:cNvPr id="4" name="TextBox 3">
            <a:extLst>
              <a:ext uri="{FF2B5EF4-FFF2-40B4-BE49-F238E27FC236}">
                <a16:creationId xmlns:a16="http://schemas.microsoft.com/office/drawing/2014/main" id="{7B003FE6-C28D-123A-03FB-C247E158A7BC}"/>
              </a:ext>
            </a:extLst>
          </p:cNvPr>
          <p:cNvSpPr txBox="1"/>
          <p:nvPr/>
        </p:nvSpPr>
        <p:spPr>
          <a:xfrm>
            <a:off x="7685914" y="2146623"/>
            <a:ext cx="2597832" cy="400110"/>
          </a:xfrm>
          <a:prstGeom prst="rect">
            <a:avLst/>
          </a:prstGeom>
          <a:noFill/>
        </p:spPr>
        <p:txBody>
          <a:bodyPr wrap="square" rtlCol="0">
            <a:spAutoFit/>
          </a:bodyPr>
          <a:lstStyle/>
          <a:p>
            <a:r>
              <a:rPr lang="en-US" sz="2000" b="1" dirty="0">
                <a:solidFill>
                  <a:schemeClr val="bg1"/>
                </a:solidFill>
              </a:rPr>
              <a:t>DJP Facebook Page</a:t>
            </a:r>
          </a:p>
        </p:txBody>
      </p:sp>
      <p:pic>
        <p:nvPicPr>
          <p:cNvPr id="6" name="Picture 5">
            <a:extLst>
              <a:ext uri="{FF2B5EF4-FFF2-40B4-BE49-F238E27FC236}">
                <a16:creationId xmlns:a16="http://schemas.microsoft.com/office/drawing/2014/main" id="{F6BA8CC7-9D07-BFBF-15A3-D7F8F81293D5}"/>
              </a:ext>
            </a:extLst>
          </p:cNvPr>
          <p:cNvPicPr>
            <a:picLocks noChangeAspect="1"/>
          </p:cNvPicPr>
          <p:nvPr/>
        </p:nvPicPr>
        <p:blipFill>
          <a:blip r:embed="rId7"/>
          <a:stretch>
            <a:fillRect/>
          </a:stretch>
        </p:blipFill>
        <p:spPr>
          <a:xfrm>
            <a:off x="8335860" y="3271058"/>
            <a:ext cx="963992" cy="997816"/>
          </a:xfrm>
          <a:prstGeom prst="rect">
            <a:avLst/>
          </a:prstGeom>
        </p:spPr>
      </p:pic>
      <p:sp>
        <p:nvSpPr>
          <p:cNvPr id="7" name="TextBox 6">
            <a:extLst>
              <a:ext uri="{FF2B5EF4-FFF2-40B4-BE49-F238E27FC236}">
                <a16:creationId xmlns:a16="http://schemas.microsoft.com/office/drawing/2014/main" id="{955DAF08-34DF-024B-1918-7BCF66E21121}"/>
              </a:ext>
            </a:extLst>
          </p:cNvPr>
          <p:cNvSpPr txBox="1"/>
          <p:nvPr/>
        </p:nvSpPr>
        <p:spPr>
          <a:xfrm>
            <a:off x="9435330" y="3471994"/>
            <a:ext cx="2597832" cy="707886"/>
          </a:xfrm>
          <a:prstGeom prst="rect">
            <a:avLst/>
          </a:prstGeom>
          <a:noFill/>
        </p:spPr>
        <p:txBody>
          <a:bodyPr wrap="square" rtlCol="0">
            <a:spAutoFit/>
          </a:bodyPr>
          <a:lstStyle/>
          <a:p>
            <a:r>
              <a:rPr lang="en-US" sz="2000" b="1" dirty="0">
                <a:solidFill>
                  <a:schemeClr val="bg1"/>
                </a:solidFill>
              </a:rPr>
              <a:t>DJP Buy and Sell Facebook Page</a:t>
            </a:r>
          </a:p>
        </p:txBody>
      </p:sp>
      <p:pic>
        <p:nvPicPr>
          <p:cNvPr id="9" name="Picture 8">
            <a:extLst>
              <a:ext uri="{FF2B5EF4-FFF2-40B4-BE49-F238E27FC236}">
                <a16:creationId xmlns:a16="http://schemas.microsoft.com/office/drawing/2014/main" id="{462E17B1-40F6-7907-39B2-465303F0E399}"/>
              </a:ext>
            </a:extLst>
          </p:cNvPr>
          <p:cNvPicPr>
            <a:picLocks noChangeAspect="1"/>
          </p:cNvPicPr>
          <p:nvPr/>
        </p:nvPicPr>
        <p:blipFill>
          <a:blip r:embed="rId8"/>
          <a:stretch>
            <a:fillRect/>
          </a:stretch>
        </p:blipFill>
        <p:spPr>
          <a:xfrm>
            <a:off x="10734246" y="5353759"/>
            <a:ext cx="952322" cy="929826"/>
          </a:xfrm>
          <a:prstGeom prst="rect">
            <a:avLst/>
          </a:prstGeom>
        </p:spPr>
      </p:pic>
      <p:sp>
        <p:nvSpPr>
          <p:cNvPr id="10" name="TextBox 9">
            <a:extLst>
              <a:ext uri="{FF2B5EF4-FFF2-40B4-BE49-F238E27FC236}">
                <a16:creationId xmlns:a16="http://schemas.microsoft.com/office/drawing/2014/main" id="{25397C75-2E14-79EF-CF99-F63AE303AA20}"/>
              </a:ext>
            </a:extLst>
          </p:cNvPr>
          <p:cNvSpPr txBox="1"/>
          <p:nvPr/>
        </p:nvSpPr>
        <p:spPr>
          <a:xfrm>
            <a:off x="8002022" y="5618617"/>
            <a:ext cx="3048332" cy="400110"/>
          </a:xfrm>
          <a:prstGeom prst="rect">
            <a:avLst/>
          </a:prstGeom>
          <a:noFill/>
        </p:spPr>
        <p:txBody>
          <a:bodyPr wrap="square" rtlCol="0">
            <a:spAutoFit/>
          </a:bodyPr>
          <a:lstStyle/>
          <a:p>
            <a:r>
              <a:rPr lang="en-US" sz="2000" b="1" dirty="0">
                <a:solidFill>
                  <a:schemeClr val="bg1"/>
                </a:solidFill>
              </a:rPr>
              <a:t>DewittjrPanthers.org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93"/>
        <p:cNvGrpSpPr/>
        <p:nvPr/>
      </p:nvGrpSpPr>
      <p:grpSpPr>
        <a:xfrm>
          <a:off x="0" y="0"/>
          <a:ext cx="0" cy="0"/>
          <a:chOff x="0" y="0"/>
          <a:chExt cx="0" cy="0"/>
        </a:xfrm>
      </p:grpSpPr>
      <p:sp>
        <p:nvSpPr>
          <p:cNvPr id="95" name="Google Shape;95;p2"/>
          <p:cNvSpPr txBox="1"/>
          <p:nvPr/>
        </p:nvSpPr>
        <p:spPr>
          <a:xfrm>
            <a:off x="5445496" y="475342"/>
            <a:ext cx="5925310" cy="1174991"/>
          </a:xfrm>
          <a:prstGeom prst="rect">
            <a:avLst/>
          </a:prstGeom>
        </p:spPr>
        <p:txBody>
          <a:bodyPr spcFirstLastPara="1" vert="horz" lIns="182880" tIns="182880" rIns="182880" bIns="182880" rtlCol="0" anchor="ctr" anchorCtr="0">
            <a:normAutofit fontScale="92500"/>
          </a:bodyPr>
          <a:lstStyle/>
          <a:p>
            <a:pPr marR="0" lvl="0" indent="0" algn="ctr" defTabSz="914400">
              <a:lnSpc>
                <a:spcPct val="90000"/>
              </a:lnSpc>
              <a:spcBef>
                <a:spcPct val="0"/>
              </a:spcBef>
              <a:spcAft>
                <a:spcPts val="600"/>
              </a:spcAft>
              <a:buClr>
                <a:srgbClr val="000000"/>
              </a:buClr>
              <a:buSzPts val="6000"/>
            </a:pPr>
            <a:r>
              <a:rPr lang="en-US" sz="4800" b="1" u="none" strike="noStrike" cap="all" spc="200" dirty="0">
                <a:solidFill>
                  <a:schemeClr val="tx1">
                    <a:lumMod val="85000"/>
                    <a:lumOff val="15000"/>
                  </a:schemeClr>
                </a:solidFill>
                <a:ea typeface="Calibri" panose="020F0502020204030204" pitchFamily="34" charset="0"/>
                <a:cs typeface="Calibri" panose="020F0502020204030204" pitchFamily="34" charset="0"/>
                <a:sym typeface="Calibri"/>
              </a:rPr>
              <a:t>Introductions</a:t>
            </a:r>
          </a:p>
        </p:txBody>
      </p:sp>
      <p:pic>
        <p:nvPicPr>
          <p:cNvPr id="94" name="Google Shape;94;p2"/>
          <p:cNvPicPr preferRelativeResize="0">
            <a:picLocks noGrp="1"/>
          </p:cNvPicPr>
          <p:nvPr>
            <p:ph idx="1"/>
          </p:nvPr>
        </p:nvPicPr>
        <p:blipFill rotWithShape="1">
          <a:blip r:embed="rId3"/>
          <a:srcRect l="53727" r="3320" b="1"/>
          <a:stretch/>
        </p:blipFill>
        <p:spPr>
          <a:xfrm>
            <a:off x="20" y="10"/>
            <a:ext cx="4657325" cy="6857990"/>
          </a:xfrm>
          <a:prstGeom prst="rect">
            <a:avLst/>
          </a:prstGeom>
          <a:noFill/>
        </p:spPr>
      </p:pic>
      <p:sp>
        <p:nvSpPr>
          <p:cNvPr id="96" name="Google Shape;96;p2"/>
          <p:cNvSpPr/>
          <p:nvPr/>
        </p:nvSpPr>
        <p:spPr>
          <a:xfrm>
            <a:off x="5445496" y="1571946"/>
            <a:ext cx="5925310" cy="2665076"/>
          </a:xfrm>
          <a:prstGeom prst="rect">
            <a:avLst/>
          </a:prstGeom>
        </p:spPr>
        <p:txBody>
          <a:bodyPr spcFirstLastPara="1" vert="horz" lIns="91440" tIns="45720" rIns="91440" bIns="45720" rtlCol="0" anchorCtr="0">
            <a:normAutofit/>
          </a:bodyPr>
          <a:lstStyle/>
          <a:p>
            <a:pPr marL="0" marR="0" lvl="0" indent="-228600" defTabSz="914400">
              <a:lnSpc>
                <a:spcPct val="90000"/>
              </a:lnSpc>
              <a:spcBef>
                <a:spcPts val="1000"/>
              </a:spcBef>
              <a:buClr>
                <a:schemeClr val="accent2"/>
              </a:buClr>
              <a:buSzPct val="160000"/>
              <a:buFont typeface="Arial" panose="020B0604020202020204" pitchFamily="34" charset="0"/>
              <a:buChar char="•"/>
            </a:pPr>
            <a:r>
              <a:rPr lang="en-US" sz="1600" b="1" i="0" strike="noStrike" cap="all" dirty="0">
                <a:solidFill>
                  <a:schemeClr val="tx1">
                    <a:lumMod val="85000"/>
                    <a:lumOff val="15000"/>
                  </a:schemeClr>
                </a:solidFill>
                <a:ea typeface="Calibri" panose="020F0502020204030204" pitchFamily="34" charset="0"/>
                <a:cs typeface="Biome Light" panose="020B0502040204020203" pitchFamily="34" charset="0"/>
                <a:sym typeface="Calibri"/>
              </a:rPr>
              <a:t>President – </a:t>
            </a:r>
            <a:r>
              <a:rPr lang="en-US" sz="1600" cap="all" dirty="0">
                <a:solidFill>
                  <a:schemeClr val="tx1">
                    <a:lumMod val="85000"/>
                    <a:lumOff val="15000"/>
                  </a:schemeClr>
                </a:solidFill>
                <a:ea typeface="Calibri" panose="020F0502020204030204" pitchFamily="34" charset="0"/>
                <a:cs typeface="Biome Light" panose="020B0502040204020203" pitchFamily="34" charset="0"/>
                <a:sym typeface="Calibri"/>
              </a:rPr>
              <a:t>Brian Brown</a:t>
            </a:r>
          </a:p>
          <a:p>
            <a:pPr marR="0" lvl="0" defTabSz="914400">
              <a:lnSpc>
                <a:spcPct val="90000"/>
              </a:lnSpc>
              <a:spcBef>
                <a:spcPts val="1000"/>
              </a:spcBef>
              <a:buClr>
                <a:schemeClr val="accent2"/>
              </a:buClr>
              <a:buSzPct val="160000"/>
            </a:pPr>
            <a:r>
              <a:rPr lang="en-US" sz="1600" b="1" cap="all" dirty="0">
                <a:solidFill>
                  <a:schemeClr val="tx1">
                    <a:lumMod val="85000"/>
                    <a:lumOff val="15000"/>
                  </a:schemeClr>
                </a:solidFill>
                <a:ea typeface="Calibri" panose="020F0502020204030204" pitchFamily="34" charset="0"/>
                <a:cs typeface="Biome Light" panose="020B0502040204020203" pitchFamily="34" charset="0"/>
                <a:sym typeface="Calibri"/>
              </a:rPr>
              <a:t>		</a:t>
            </a:r>
          </a:p>
          <a:p>
            <a:pPr marL="0" marR="0" lvl="0" indent="-228600" defTabSz="914400">
              <a:lnSpc>
                <a:spcPct val="90000"/>
              </a:lnSpc>
              <a:spcBef>
                <a:spcPts val="1000"/>
              </a:spcBef>
              <a:buClr>
                <a:schemeClr val="accent2"/>
              </a:buClr>
              <a:buSzPct val="160000"/>
              <a:buFont typeface="Arial" panose="020B0604020202020204" pitchFamily="34" charset="0"/>
              <a:buChar char="•"/>
            </a:pPr>
            <a:r>
              <a:rPr lang="en-US" sz="1600" b="1" i="0" strike="noStrike" cap="all" dirty="0">
                <a:solidFill>
                  <a:schemeClr val="tx1">
                    <a:lumMod val="85000"/>
                    <a:lumOff val="15000"/>
                  </a:schemeClr>
                </a:solidFill>
                <a:ea typeface="Calibri" panose="020F0502020204030204" pitchFamily="34" charset="0"/>
                <a:cs typeface="Biome Light" panose="020B0502040204020203" pitchFamily="34" charset="0"/>
                <a:sym typeface="Calibri"/>
              </a:rPr>
              <a:t>Vice President – </a:t>
            </a:r>
            <a:r>
              <a:rPr lang="en-US" sz="1600" cap="all" dirty="0">
                <a:solidFill>
                  <a:schemeClr val="tx1">
                    <a:lumMod val="85000"/>
                    <a:lumOff val="15000"/>
                  </a:schemeClr>
                </a:solidFill>
                <a:ea typeface="Calibri" panose="020F0502020204030204" pitchFamily="34" charset="0"/>
                <a:cs typeface="Biome Light" panose="020B0502040204020203" pitchFamily="34" charset="0"/>
                <a:sym typeface="Calibri"/>
              </a:rPr>
              <a:t>Jody McKean</a:t>
            </a:r>
          </a:p>
          <a:p>
            <a:pPr marR="0" lvl="0" defTabSz="914400">
              <a:lnSpc>
                <a:spcPct val="90000"/>
              </a:lnSpc>
              <a:spcBef>
                <a:spcPts val="1000"/>
              </a:spcBef>
              <a:buClr>
                <a:schemeClr val="accent2"/>
              </a:buClr>
              <a:buSzPct val="160000"/>
            </a:pPr>
            <a:endParaRPr lang="en-US" sz="1600" cap="all" dirty="0">
              <a:solidFill>
                <a:schemeClr val="tx1">
                  <a:lumMod val="85000"/>
                  <a:lumOff val="15000"/>
                </a:schemeClr>
              </a:solidFill>
              <a:ea typeface="Calibri" panose="020F0502020204030204" pitchFamily="34" charset="0"/>
              <a:cs typeface="Biome Light" panose="020B0502040204020203" pitchFamily="34" charset="0"/>
              <a:sym typeface="Calibri"/>
            </a:endParaRPr>
          </a:p>
          <a:p>
            <a:pPr marL="0" marR="0" lvl="0" indent="-228600" defTabSz="914400">
              <a:lnSpc>
                <a:spcPct val="90000"/>
              </a:lnSpc>
              <a:spcBef>
                <a:spcPts val="1000"/>
              </a:spcBef>
              <a:buClr>
                <a:schemeClr val="accent2"/>
              </a:buClr>
              <a:buSzPct val="160000"/>
              <a:buFont typeface="Arial" panose="020B0604020202020204" pitchFamily="34" charset="0"/>
              <a:buChar char="•"/>
            </a:pPr>
            <a:r>
              <a:rPr lang="en-US" sz="1600" b="1" i="0" strike="noStrike" cap="all" dirty="0">
                <a:solidFill>
                  <a:schemeClr val="tx1">
                    <a:lumMod val="85000"/>
                    <a:lumOff val="15000"/>
                  </a:schemeClr>
                </a:solidFill>
                <a:ea typeface="Calibri" panose="020F0502020204030204" pitchFamily="34" charset="0"/>
                <a:cs typeface="Biome Light" panose="020B0502040204020203" pitchFamily="34" charset="0"/>
                <a:sym typeface="Calibri"/>
              </a:rPr>
              <a:t>Treasurer – </a:t>
            </a:r>
            <a:r>
              <a:rPr lang="en-US" sz="1600" i="0" strike="noStrike" cap="all" dirty="0">
                <a:solidFill>
                  <a:schemeClr val="tx1">
                    <a:lumMod val="85000"/>
                    <a:lumOff val="15000"/>
                  </a:schemeClr>
                </a:solidFill>
                <a:ea typeface="Calibri" panose="020F0502020204030204" pitchFamily="34" charset="0"/>
                <a:cs typeface="Biome Light" panose="020B0502040204020203" pitchFamily="34" charset="0"/>
                <a:sym typeface="Calibri"/>
              </a:rPr>
              <a:t>Tara miller</a:t>
            </a:r>
          </a:p>
          <a:p>
            <a:pPr marR="0" lvl="0" defTabSz="914400">
              <a:lnSpc>
                <a:spcPct val="90000"/>
              </a:lnSpc>
              <a:spcBef>
                <a:spcPts val="1000"/>
              </a:spcBef>
              <a:buClr>
                <a:schemeClr val="accent2"/>
              </a:buClr>
              <a:buSzPct val="160000"/>
            </a:pPr>
            <a:endParaRPr lang="en-US" sz="1600" i="0" strike="noStrike" cap="all" dirty="0">
              <a:solidFill>
                <a:schemeClr val="tx1">
                  <a:lumMod val="85000"/>
                  <a:lumOff val="15000"/>
                </a:schemeClr>
              </a:solidFill>
              <a:ea typeface="Calibri" panose="020F0502020204030204" pitchFamily="34" charset="0"/>
              <a:cs typeface="Biome Light" panose="020B0502040204020203" pitchFamily="34" charset="0"/>
              <a:sym typeface="Calibri"/>
            </a:endParaRPr>
          </a:p>
          <a:p>
            <a:pPr marL="0" marR="0" lvl="0" indent="-228600" defTabSz="914400">
              <a:lnSpc>
                <a:spcPct val="90000"/>
              </a:lnSpc>
              <a:spcBef>
                <a:spcPts val="1000"/>
              </a:spcBef>
              <a:buClr>
                <a:schemeClr val="accent2"/>
              </a:buClr>
              <a:buSzPct val="160000"/>
              <a:buFont typeface="Arial" panose="020B0604020202020204" pitchFamily="34" charset="0"/>
              <a:buChar char="•"/>
            </a:pPr>
            <a:r>
              <a:rPr lang="en-US" sz="1600" b="1" i="0" strike="noStrike" cap="all" dirty="0">
                <a:solidFill>
                  <a:schemeClr val="tx1">
                    <a:lumMod val="85000"/>
                    <a:lumOff val="15000"/>
                  </a:schemeClr>
                </a:solidFill>
                <a:ea typeface="Calibri" panose="020F0502020204030204" pitchFamily="34" charset="0"/>
                <a:cs typeface="Biome Light" panose="020B0502040204020203" pitchFamily="34" charset="0"/>
                <a:sym typeface="Calibri"/>
              </a:rPr>
              <a:t>Secretary – </a:t>
            </a:r>
            <a:r>
              <a:rPr lang="en-US" sz="1600" cap="all" dirty="0">
                <a:solidFill>
                  <a:schemeClr val="tx1">
                    <a:lumMod val="85000"/>
                    <a:lumOff val="15000"/>
                  </a:schemeClr>
                </a:solidFill>
                <a:ea typeface="Calibri" panose="020F0502020204030204" pitchFamily="34" charset="0"/>
                <a:cs typeface="Biome Light" panose="020B0502040204020203" pitchFamily="34" charset="0"/>
                <a:sym typeface="Calibri"/>
              </a:rPr>
              <a:t>Kristen Hampton</a:t>
            </a:r>
          </a:p>
          <a:p>
            <a:pPr marR="0" lvl="0" defTabSz="914400">
              <a:lnSpc>
                <a:spcPct val="90000"/>
              </a:lnSpc>
              <a:spcBef>
                <a:spcPts val="1000"/>
              </a:spcBef>
              <a:buClr>
                <a:schemeClr val="accent2"/>
              </a:buClr>
              <a:buSzPct val="160000"/>
            </a:pPr>
            <a:endParaRPr lang="en-US" sz="1600" cap="all" dirty="0">
              <a:solidFill>
                <a:schemeClr val="tx1">
                  <a:lumMod val="85000"/>
                  <a:lumOff val="15000"/>
                </a:schemeClr>
              </a:solidFill>
              <a:ea typeface="Calibri" panose="020F0502020204030204" pitchFamily="34" charset="0"/>
              <a:cs typeface="Biome Light" panose="020B0502040204020203" pitchFamily="34" charset="0"/>
              <a:sym typeface="Calibri"/>
            </a:endParaRPr>
          </a:p>
          <a:p>
            <a:pPr marR="0" lvl="0" defTabSz="914400">
              <a:lnSpc>
                <a:spcPct val="90000"/>
              </a:lnSpc>
              <a:spcBef>
                <a:spcPts val="1000"/>
              </a:spcBef>
              <a:buClr>
                <a:schemeClr val="accent2"/>
              </a:buClr>
              <a:buSzPct val="160000"/>
            </a:pPr>
            <a:endParaRPr lang="en-US" sz="1500" b="1" i="0" u="none" strike="noStrike" cap="all" dirty="0">
              <a:solidFill>
                <a:schemeClr val="tx1">
                  <a:lumMod val="85000"/>
                  <a:lumOff val="15000"/>
                </a:schemeClr>
              </a:solidFill>
              <a:effectLst>
                <a:outerShdw blurRad="50800" dist="38100" dir="2700000" algn="tl" rotWithShape="0">
                  <a:srgbClr val="000000">
                    <a:alpha val="48000"/>
                  </a:srgbClr>
                </a:outerShdw>
              </a:effectLst>
              <a:sym typeface="Calibri"/>
            </a:endParaRPr>
          </a:p>
        </p:txBody>
      </p:sp>
      <p:sp>
        <p:nvSpPr>
          <p:cNvPr id="3" name="TextBox 2">
            <a:extLst>
              <a:ext uri="{FF2B5EF4-FFF2-40B4-BE49-F238E27FC236}">
                <a16:creationId xmlns:a16="http://schemas.microsoft.com/office/drawing/2014/main" id="{279A4F44-5556-7EE3-1186-2D62C2216BBB}"/>
              </a:ext>
            </a:extLst>
          </p:cNvPr>
          <p:cNvSpPr txBox="1"/>
          <p:nvPr/>
        </p:nvSpPr>
        <p:spPr>
          <a:xfrm>
            <a:off x="4906958" y="4548929"/>
            <a:ext cx="7285022" cy="1851789"/>
          </a:xfrm>
          <a:prstGeom prst="rect">
            <a:avLst/>
          </a:prstGeom>
          <a:noFill/>
        </p:spPr>
        <p:txBody>
          <a:bodyPr wrap="square">
            <a:spAutoFit/>
          </a:bodyPr>
          <a:lstStyle/>
          <a:p>
            <a:pPr marR="0" lvl="0" algn="ctr" defTabSz="914400">
              <a:lnSpc>
                <a:spcPct val="90000"/>
              </a:lnSpc>
              <a:spcBef>
                <a:spcPts val="1000"/>
              </a:spcBef>
              <a:buClr>
                <a:schemeClr val="accent2"/>
              </a:buClr>
              <a:buSzPct val="160000"/>
            </a:pPr>
            <a:r>
              <a:rPr lang="en-US" sz="1800" b="1" i="0" strike="noStrike" cap="all" dirty="0">
                <a:solidFill>
                  <a:schemeClr val="tx1">
                    <a:lumMod val="85000"/>
                    <a:lumOff val="15000"/>
                  </a:schemeClr>
                </a:solidFill>
                <a:ea typeface="Calibri" panose="020F0502020204030204" pitchFamily="34" charset="0"/>
                <a:cs typeface="Biome Light" panose="020B0502040204020203" pitchFamily="34" charset="0"/>
                <a:sym typeface="Calibri"/>
              </a:rPr>
              <a:t>Board Members </a:t>
            </a:r>
            <a:endParaRPr lang="en-US" sz="1800" b="1" cap="all" dirty="0">
              <a:solidFill>
                <a:schemeClr val="tx1">
                  <a:lumMod val="85000"/>
                  <a:lumOff val="15000"/>
                </a:schemeClr>
              </a:solidFill>
              <a:ea typeface="Calibri" panose="020F0502020204030204" pitchFamily="34" charset="0"/>
              <a:cs typeface="Biome Light" panose="020B0502040204020203" pitchFamily="34" charset="0"/>
              <a:sym typeface="Calibri"/>
            </a:endParaRPr>
          </a:p>
          <a:p>
            <a:pPr marR="0" lvl="0" defTabSz="914400">
              <a:lnSpc>
                <a:spcPct val="90000"/>
              </a:lnSpc>
              <a:spcBef>
                <a:spcPts val="1000"/>
              </a:spcBef>
              <a:buClr>
                <a:schemeClr val="accent2"/>
              </a:buClr>
              <a:buSzPct val="160000"/>
            </a:pPr>
            <a:r>
              <a:rPr lang="en-US" sz="1800" cap="all" dirty="0">
                <a:solidFill>
                  <a:schemeClr val="tx1">
                    <a:lumMod val="85000"/>
                    <a:lumOff val="15000"/>
                  </a:schemeClr>
                </a:solidFill>
                <a:ea typeface="Calibri" panose="020F0502020204030204" pitchFamily="34" charset="0"/>
                <a:cs typeface="Biome Light" panose="020B0502040204020203" pitchFamily="34" charset="0"/>
                <a:sym typeface="Calibri"/>
              </a:rPr>
              <a:t>Heidi Lenneman	April Babb		</a:t>
            </a:r>
            <a:r>
              <a:rPr lang="en-US" sz="1800" cap="all" dirty="0" err="1">
                <a:solidFill>
                  <a:schemeClr val="tx1">
                    <a:lumMod val="85000"/>
                    <a:lumOff val="15000"/>
                  </a:schemeClr>
                </a:solidFill>
                <a:ea typeface="Calibri" panose="020F0502020204030204" pitchFamily="34" charset="0"/>
                <a:cs typeface="Biome Light" panose="020B0502040204020203" pitchFamily="34" charset="0"/>
                <a:sym typeface="Calibri"/>
              </a:rPr>
              <a:t>todd</a:t>
            </a:r>
            <a:r>
              <a:rPr lang="en-US" sz="1800" cap="all" dirty="0">
                <a:solidFill>
                  <a:schemeClr val="tx1">
                    <a:lumMod val="85000"/>
                    <a:lumOff val="15000"/>
                  </a:schemeClr>
                </a:solidFill>
                <a:ea typeface="Calibri" panose="020F0502020204030204" pitchFamily="34" charset="0"/>
                <a:cs typeface="Biome Light" panose="020B0502040204020203" pitchFamily="34" charset="0"/>
                <a:sym typeface="Calibri"/>
              </a:rPr>
              <a:t> </a:t>
            </a:r>
            <a:r>
              <a:rPr lang="en-US" sz="1800" cap="all" dirty="0" err="1">
                <a:solidFill>
                  <a:schemeClr val="tx1">
                    <a:lumMod val="85000"/>
                    <a:lumOff val="15000"/>
                  </a:schemeClr>
                </a:solidFill>
                <a:ea typeface="Calibri" panose="020F0502020204030204" pitchFamily="34" charset="0"/>
                <a:cs typeface="Biome Light" panose="020B0502040204020203" pitchFamily="34" charset="0"/>
                <a:sym typeface="Calibri"/>
              </a:rPr>
              <a:t>jorns</a:t>
            </a:r>
            <a:endParaRPr lang="en-US" sz="1800" cap="all" dirty="0">
              <a:solidFill>
                <a:schemeClr val="tx1">
                  <a:lumMod val="85000"/>
                  <a:lumOff val="15000"/>
                </a:schemeClr>
              </a:solidFill>
              <a:ea typeface="Calibri" panose="020F0502020204030204" pitchFamily="34" charset="0"/>
              <a:cs typeface="Biome Light" panose="020B0502040204020203" pitchFamily="34" charset="0"/>
              <a:sym typeface="Calibri"/>
            </a:endParaRPr>
          </a:p>
          <a:p>
            <a:pPr marR="0" lvl="0" defTabSz="914400">
              <a:lnSpc>
                <a:spcPct val="90000"/>
              </a:lnSpc>
              <a:spcBef>
                <a:spcPts val="1000"/>
              </a:spcBef>
              <a:buClr>
                <a:schemeClr val="accent2"/>
              </a:buClr>
              <a:buSzPct val="160000"/>
            </a:pPr>
            <a:r>
              <a:rPr lang="en-US" sz="1800" cap="all" dirty="0">
                <a:solidFill>
                  <a:schemeClr val="tx1">
                    <a:lumMod val="85000"/>
                    <a:lumOff val="15000"/>
                  </a:schemeClr>
                </a:solidFill>
                <a:ea typeface="Calibri" panose="020F0502020204030204" pitchFamily="34" charset="0"/>
                <a:cs typeface="Biome Light" panose="020B0502040204020203" pitchFamily="34" charset="0"/>
                <a:sym typeface="Calibri"/>
              </a:rPr>
              <a:t>Krista Cornell		Ron Slater		Kristi </a:t>
            </a:r>
            <a:r>
              <a:rPr lang="en-US" sz="1800" cap="all" dirty="0" err="1">
                <a:solidFill>
                  <a:schemeClr val="tx1">
                    <a:lumMod val="85000"/>
                    <a:lumOff val="15000"/>
                  </a:schemeClr>
                </a:solidFill>
                <a:ea typeface="Calibri" panose="020F0502020204030204" pitchFamily="34" charset="0"/>
                <a:cs typeface="Biome Light" panose="020B0502040204020203" pitchFamily="34" charset="0"/>
                <a:sym typeface="Calibri"/>
              </a:rPr>
              <a:t>coe</a:t>
            </a:r>
            <a:endParaRPr lang="en-US" sz="1800" cap="all" dirty="0">
              <a:solidFill>
                <a:schemeClr val="tx1">
                  <a:lumMod val="85000"/>
                  <a:lumOff val="15000"/>
                </a:schemeClr>
              </a:solidFill>
              <a:ea typeface="Calibri" panose="020F0502020204030204" pitchFamily="34" charset="0"/>
              <a:cs typeface="Biome Light" panose="020B0502040204020203" pitchFamily="34" charset="0"/>
              <a:sym typeface="Calibri"/>
            </a:endParaRPr>
          </a:p>
          <a:p>
            <a:pPr marR="0" lvl="0" defTabSz="914400">
              <a:lnSpc>
                <a:spcPct val="90000"/>
              </a:lnSpc>
              <a:spcBef>
                <a:spcPts val="1000"/>
              </a:spcBef>
              <a:buClr>
                <a:schemeClr val="accent2"/>
              </a:buClr>
              <a:buSzPct val="160000"/>
            </a:pPr>
            <a:r>
              <a:rPr lang="en-US" sz="1800" cap="all" dirty="0" err="1">
                <a:solidFill>
                  <a:schemeClr val="tx1">
                    <a:lumMod val="85000"/>
                    <a:lumOff val="15000"/>
                  </a:schemeClr>
                </a:solidFill>
                <a:ea typeface="Calibri" panose="020F0502020204030204" pitchFamily="34" charset="0"/>
                <a:cs typeface="Biome Light" panose="020B0502040204020203" pitchFamily="34" charset="0"/>
                <a:sym typeface="Calibri"/>
              </a:rPr>
              <a:t>bruce</a:t>
            </a:r>
            <a:r>
              <a:rPr lang="en-US" sz="1800" cap="all" dirty="0">
                <a:solidFill>
                  <a:schemeClr val="tx1">
                    <a:lumMod val="85000"/>
                    <a:lumOff val="15000"/>
                  </a:schemeClr>
                </a:solidFill>
                <a:ea typeface="Calibri" panose="020F0502020204030204" pitchFamily="34" charset="0"/>
                <a:cs typeface="Biome Light" panose="020B0502040204020203" pitchFamily="34" charset="0"/>
                <a:sym typeface="Calibri"/>
              </a:rPr>
              <a:t> Gallagher</a:t>
            </a:r>
            <a:r>
              <a:rPr lang="en-US" cap="all" dirty="0">
                <a:solidFill>
                  <a:schemeClr val="tx1">
                    <a:lumMod val="85000"/>
                    <a:lumOff val="15000"/>
                  </a:schemeClr>
                </a:solidFill>
                <a:ea typeface="Calibri" panose="020F0502020204030204" pitchFamily="34" charset="0"/>
                <a:cs typeface="Biome Light" panose="020B0502040204020203" pitchFamily="34" charset="0"/>
                <a:sym typeface="Calibri"/>
              </a:rPr>
              <a:t>	</a:t>
            </a:r>
            <a:r>
              <a:rPr lang="en-US" sz="1800" cap="all" dirty="0">
                <a:solidFill>
                  <a:schemeClr val="tx1">
                    <a:lumMod val="85000"/>
                    <a:lumOff val="15000"/>
                  </a:schemeClr>
                </a:solidFill>
                <a:ea typeface="Calibri" panose="020F0502020204030204" pitchFamily="34" charset="0"/>
                <a:cs typeface="Biome Light" panose="020B0502040204020203" pitchFamily="34" charset="0"/>
                <a:sym typeface="Calibri"/>
              </a:rPr>
              <a:t>Corey Feldpausch	</a:t>
            </a:r>
            <a:r>
              <a:rPr lang="en-US" sz="1800" cap="all" dirty="0" err="1">
                <a:solidFill>
                  <a:schemeClr val="tx1">
                    <a:lumMod val="85000"/>
                    <a:lumOff val="15000"/>
                  </a:schemeClr>
                </a:solidFill>
                <a:ea typeface="Calibri" panose="020F0502020204030204" pitchFamily="34" charset="0"/>
                <a:cs typeface="Biome Light" panose="020B0502040204020203" pitchFamily="34" charset="0"/>
                <a:sym typeface="Calibri"/>
              </a:rPr>
              <a:t>leah</a:t>
            </a:r>
            <a:r>
              <a:rPr lang="en-US" sz="1800" cap="all" dirty="0">
                <a:solidFill>
                  <a:schemeClr val="tx1">
                    <a:lumMod val="85000"/>
                    <a:lumOff val="15000"/>
                  </a:schemeClr>
                </a:solidFill>
                <a:ea typeface="Calibri" panose="020F0502020204030204" pitchFamily="34" charset="0"/>
                <a:cs typeface="Biome Light" panose="020B0502040204020203" pitchFamily="34" charset="0"/>
                <a:sym typeface="Calibri"/>
              </a:rPr>
              <a:t> </a:t>
            </a:r>
            <a:r>
              <a:rPr lang="en-US" sz="1800" cap="all" dirty="0" err="1">
                <a:solidFill>
                  <a:schemeClr val="tx1">
                    <a:lumMod val="85000"/>
                    <a:lumOff val="15000"/>
                  </a:schemeClr>
                </a:solidFill>
                <a:ea typeface="Calibri" panose="020F0502020204030204" pitchFamily="34" charset="0"/>
                <a:cs typeface="Biome Light" panose="020B0502040204020203" pitchFamily="34" charset="0"/>
                <a:sym typeface="Calibri"/>
              </a:rPr>
              <a:t>clark</a:t>
            </a:r>
            <a:endParaRPr lang="en-US" sz="1800" cap="all" dirty="0">
              <a:solidFill>
                <a:schemeClr val="tx1">
                  <a:lumMod val="85000"/>
                  <a:lumOff val="15000"/>
                </a:schemeClr>
              </a:solidFill>
              <a:ea typeface="Calibri" panose="020F0502020204030204" pitchFamily="34" charset="0"/>
              <a:cs typeface="Biome Light" panose="020B0502040204020203" pitchFamily="34" charset="0"/>
              <a:sym typeface="Calibri"/>
            </a:endParaRPr>
          </a:p>
          <a:p>
            <a:pPr marR="0" lvl="0" defTabSz="914400">
              <a:lnSpc>
                <a:spcPct val="90000"/>
              </a:lnSpc>
              <a:spcBef>
                <a:spcPts val="1000"/>
              </a:spcBef>
              <a:buClr>
                <a:schemeClr val="accent2"/>
              </a:buClr>
              <a:buSzPct val="160000"/>
            </a:pPr>
            <a:r>
              <a:rPr lang="en-US" cap="all" dirty="0">
                <a:solidFill>
                  <a:schemeClr val="tx1">
                    <a:lumMod val="85000"/>
                    <a:lumOff val="15000"/>
                  </a:schemeClr>
                </a:solidFill>
                <a:ea typeface="Calibri" panose="020F0502020204030204" pitchFamily="34" charset="0"/>
                <a:cs typeface="Biome Light" panose="020B0502040204020203" pitchFamily="34" charset="0"/>
                <a:sym typeface="Calibri"/>
              </a:rPr>
              <a:t>			Matt </a:t>
            </a:r>
            <a:r>
              <a:rPr lang="en-US" cap="all" dirty="0" err="1">
                <a:solidFill>
                  <a:schemeClr val="tx1">
                    <a:lumMod val="85000"/>
                    <a:lumOff val="15000"/>
                  </a:schemeClr>
                </a:solidFill>
                <a:ea typeface="Calibri" panose="020F0502020204030204" pitchFamily="34" charset="0"/>
                <a:cs typeface="Biome Light" panose="020B0502040204020203" pitchFamily="34" charset="0"/>
                <a:sym typeface="Calibri"/>
              </a:rPr>
              <a:t>brege</a:t>
            </a:r>
            <a:endParaRPr lang="en-US" sz="1800" cap="all" dirty="0">
              <a:solidFill>
                <a:schemeClr val="tx1">
                  <a:lumMod val="85000"/>
                  <a:lumOff val="15000"/>
                </a:schemeClr>
              </a:solidFill>
              <a:ea typeface="Calibri" panose="020F0502020204030204" pitchFamily="34" charset="0"/>
              <a:cs typeface="Biome Light" panose="020B0502040204020203" pitchFamily="34"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260"/>
        <p:cNvGrpSpPr/>
        <p:nvPr/>
      </p:nvGrpSpPr>
      <p:grpSpPr>
        <a:xfrm>
          <a:off x="0" y="0"/>
          <a:ext cx="0" cy="0"/>
          <a:chOff x="0" y="0"/>
          <a:chExt cx="0" cy="0"/>
        </a:xfrm>
      </p:grpSpPr>
      <p:sp>
        <p:nvSpPr>
          <p:cNvPr id="261" name="Google Shape;261;p24"/>
          <p:cNvSpPr/>
          <p:nvPr/>
        </p:nvSpPr>
        <p:spPr>
          <a:xfrm>
            <a:off x="184300" y="70275"/>
            <a:ext cx="11931300" cy="1788000"/>
          </a:xfrm>
          <a:prstGeom prst="rect">
            <a:avLst/>
          </a:prstGeom>
          <a:noFill/>
          <a:ln>
            <a:noFill/>
          </a:ln>
          <a:effectLst>
            <a:outerShdw dist="47625" dir="2760000" algn="bl" rotWithShape="0">
              <a:schemeClr val="dk2"/>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4200" b="1" i="0" u="none" strike="noStrike" cap="none">
                <a:solidFill>
                  <a:srgbClr val="F5E50D"/>
                </a:solidFill>
                <a:latin typeface="Calibri"/>
                <a:ea typeface="Calibri"/>
                <a:cs typeface="Calibri"/>
                <a:sym typeface="Calibri"/>
              </a:rPr>
              <a:t>Championship Programs all start somewhere...</a:t>
            </a:r>
            <a:endParaRPr sz="200" b="0" i="0" u="none" strike="noStrike" cap="none">
              <a:solidFill>
                <a:srgbClr val="F5E50D"/>
              </a:solidFill>
              <a:latin typeface="Arial"/>
              <a:ea typeface="Arial"/>
              <a:cs typeface="Arial"/>
              <a:sym typeface="Arial"/>
            </a:endParaRPr>
          </a:p>
        </p:txBody>
      </p:sp>
      <p:pic>
        <p:nvPicPr>
          <p:cNvPr id="263" name="Google Shape;263;p24"/>
          <p:cNvPicPr preferRelativeResize="0"/>
          <p:nvPr/>
        </p:nvPicPr>
        <p:blipFill>
          <a:blip r:embed="rId3">
            <a:alphaModFix/>
          </a:blip>
          <a:stretch>
            <a:fillRect/>
          </a:stretch>
        </p:blipFill>
        <p:spPr>
          <a:xfrm>
            <a:off x="6216236" y="3035934"/>
            <a:ext cx="4312426" cy="3047275"/>
          </a:xfrm>
          <a:prstGeom prst="rect">
            <a:avLst/>
          </a:prstGeom>
          <a:noFill/>
          <a:ln>
            <a:noFill/>
          </a:ln>
        </p:spPr>
      </p:pic>
      <p:sp>
        <p:nvSpPr>
          <p:cNvPr id="264" name="Google Shape;264;p24"/>
          <p:cNvSpPr txBox="1"/>
          <p:nvPr/>
        </p:nvSpPr>
        <p:spPr>
          <a:xfrm>
            <a:off x="3173342" y="6128209"/>
            <a:ext cx="5953215"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rgbClr val="FFFF00"/>
                </a:solidFill>
                <a:latin typeface="Calibri"/>
                <a:ea typeface="Calibri"/>
                <a:cs typeface="Calibri"/>
                <a:sym typeface="Calibri"/>
              </a:rPr>
              <a:t>Congratulating the 2021 Football and Cheer State Champs!</a:t>
            </a:r>
            <a:endParaRPr dirty="0">
              <a:solidFill>
                <a:srgbClr val="FFFF00"/>
              </a:solidFill>
              <a:latin typeface="Calibri"/>
              <a:ea typeface="Calibri"/>
              <a:cs typeface="Calibri"/>
              <a:sym typeface="Calibri"/>
            </a:endParaRPr>
          </a:p>
        </p:txBody>
      </p:sp>
      <p:sp>
        <p:nvSpPr>
          <p:cNvPr id="265" name="Google Shape;265;p24"/>
          <p:cNvSpPr txBox="1"/>
          <p:nvPr/>
        </p:nvSpPr>
        <p:spPr>
          <a:xfrm flipH="1">
            <a:off x="615166" y="729791"/>
            <a:ext cx="11018067" cy="1082317"/>
          </a:xfrm>
          <a:prstGeom prst="rect">
            <a:avLst/>
          </a:prstGeom>
          <a:noFill/>
          <a:ln>
            <a:noFill/>
          </a:ln>
        </p:spPr>
        <p:txBody>
          <a:bodyPr spcFirstLastPara="1" wrap="square" lIns="91425" tIns="91425" rIns="91425" bIns="91425" anchor="t" anchorCtr="0">
            <a:spAutoFit/>
          </a:bodyPr>
          <a:lstStyle/>
          <a:p>
            <a:pPr marL="0" lvl="0" indent="0" algn="ctr" rtl="0">
              <a:spcBef>
                <a:spcPts val="1600"/>
              </a:spcBef>
              <a:spcAft>
                <a:spcPts val="0"/>
              </a:spcAft>
              <a:buNone/>
            </a:pPr>
            <a:r>
              <a:rPr lang="en-US" sz="1500" dirty="0">
                <a:solidFill>
                  <a:srgbClr val="F5E50D"/>
                </a:solidFill>
                <a:latin typeface="Roboto" panose="02000000000000000000" pitchFamily="2" charset="0"/>
                <a:ea typeface="Roboto" panose="02000000000000000000" pitchFamily="2" charset="0"/>
                <a:cs typeface="Roboto" panose="02000000000000000000" pitchFamily="2" charset="0"/>
              </a:rPr>
              <a:t>“It's unbelievable," </a:t>
            </a:r>
            <a:r>
              <a:rPr lang="en-US" sz="1500" dirty="0" err="1">
                <a:solidFill>
                  <a:srgbClr val="F5E50D"/>
                </a:solidFill>
                <a:latin typeface="Roboto" panose="02000000000000000000" pitchFamily="2" charset="0"/>
                <a:ea typeface="Roboto" panose="02000000000000000000" pitchFamily="2" charset="0"/>
                <a:cs typeface="Roboto" panose="02000000000000000000" pitchFamily="2" charset="0"/>
              </a:rPr>
              <a:t>Debri</a:t>
            </a:r>
            <a:r>
              <a:rPr lang="en-US" sz="1500" dirty="0">
                <a:solidFill>
                  <a:srgbClr val="F5E50D"/>
                </a:solidFill>
                <a:latin typeface="Roboto" panose="02000000000000000000" pitchFamily="2" charset="0"/>
                <a:ea typeface="Roboto" panose="02000000000000000000" pitchFamily="2" charset="0"/>
                <a:cs typeface="Roboto" panose="02000000000000000000" pitchFamily="2" charset="0"/>
              </a:rPr>
              <a:t> said. "'Ever since fourth grade, we've been dreaming about this moment right here. We've got one more game to go, but ever since fourth grade this team has said we're going to Ford Field and we're going to win a state championship. I couldn't be more proud of the guys. It's a surreal moment.”  Lansing State Journal (January 2021)</a:t>
            </a:r>
            <a:endParaRPr sz="1500" dirty="0">
              <a:latin typeface="Roboto" panose="02000000000000000000" pitchFamily="2" charset="0"/>
              <a:ea typeface="Roboto" panose="02000000000000000000" pitchFamily="2" charset="0"/>
              <a:cs typeface="Roboto" panose="02000000000000000000" pitchFamily="2" charset="0"/>
              <a:sym typeface="Calibri"/>
            </a:endParaRPr>
          </a:p>
        </p:txBody>
      </p:sp>
      <p:sp>
        <p:nvSpPr>
          <p:cNvPr id="266" name="Google Shape;266;p24"/>
          <p:cNvSpPr txBox="1"/>
          <p:nvPr/>
        </p:nvSpPr>
        <p:spPr>
          <a:xfrm>
            <a:off x="229361" y="1913939"/>
            <a:ext cx="11789675" cy="138496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dirty="0">
                <a:solidFill>
                  <a:srgbClr val="FFD62C"/>
                </a:solidFill>
                <a:latin typeface="Roboto" panose="02000000000000000000" pitchFamily="2" charset="0"/>
                <a:ea typeface="Roboto" panose="02000000000000000000" pitchFamily="2" charset="0"/>
                <a:cs typeface="Roboto" panose="02000000000000000000" pitchFamily="2" charset="0"/>
                <a:sym typeface="Roboto"/>
              </a:rPr>
              <a:t>Tommy McIntosh would stay after games to talk with kids in the DeWitt Junior Panthers football program.</a:t>
            </a:r>
            <a:endParaRPr sz="1500" dirty="0">
              <a:solidFill>
                <a:srgbClr val="FFD62C"/>
              </a:solidFill>
              <a:latin typeface="Roboto" panose="02000000000000000000" pitchFamily="2" charset="0"/>
              <a:ea typeface="Roboto" panose="02000000000000000000" pitchFamily="2" charset="0"/>
              <a:cs typeface="Roboto" panose="02000000000000000000" pitchFamily="2" charset="0"/>
              <a:sym typeface="Roboto"/>
            </a:endParaRPr>
          </a:p>
          <a:p>
            <a:pPr marL="0" lvl="0" indent="0" algn="ctr" rtl="0">
              <a:spcBef>
                <a:spcPts val="0"/>
              </a:spcBef>
              <a:spcAft>
                <a:spcPts val="0"/>
              </a:spcAft>
              <a:buClr>
                <a:schemeClr val="dk1"/>
              </a:buClr>
              <a:buSzPts val="1100"/>
              <a:buFont typeface="Arial"/>
              <a:buNone/>
            </a:pPr>
            <a:endParaRPr sz="1500" dirty="0">
              <a:solidFill>
                <a:srgbClr val="FFD62C"/>
              </a:solidFill>
              <a:latin typeface="Roboto" panose="02000000000000000000" pitchFamily="2" charset="0"/>
              <a:ea typeface="Roboto" panose="02000000000000000000" pitchFamily="2" charset="0"/>
              <a:cs typeface="Roboto" panose="02000000000000000000" pitchFamily="2" charset="0"/>
              <a:sym typeface="Roboto"/>
            </a:endParaRPr>
          </a:p>
          <a:p>
            <a:pPr marL="0" lvl="0" indent="0" algn="ctr" rtl="0">
              <a:spcBef>
                <a:spcPts val="0"/>
              </a:spcBef>
              <a:spcAft>
                <a:spcPts val="0"/>
              </a:spcAft>
              <a:buClr>
                <a:schemeClr val="dk1"/>
              </a:buClr>
              <a:buSzPts val="1100"/>
              <a:buFont typeface="Arial"/>
              <a:buNone/>
            </a:pPr>
            <a:r>
              <a:rPr lang="en-US" sz="1500" dirty="0">
                <a:solidFill>
                  <a:srgbClr val="FFD62C"/>
                </a:solidFill>
                <a:latin typeface="Roboto" panose="02000000000000000000" pitchFamily="2" charset="0"/>
                <a:ea typeface="Roboto" panose="02000000000000000000" pitchFamily="2" charset="0"/>
                <a:cs typeface="Roboto" panose="02000000000000000000" pitchFamily="2" charset="0"/>
                <a:sym typeface="Roboto"/>
              </a:rPr>
              <a:t>“Growing up, I really idolized the football team … when those kids come up to us, I just try to put myself into their shoes and what kind of interaction I would want to have if I was a kid meeting my varsity football idol,” said McIntosh. “I have a lot of fun with those experiences.”</a:t>
            </a:r>
            <a:endParaRPr sz="1500" dirty="0">
              <a:solidFill>
                <a:srgbClr val="FFD62C"/>
              </a:solidFill>
              <a:latin typeface="Roboto" panose="02000000000000000000" pitchFamily="2" charset="0"/>
              <a:ea typeface="Roboto" panose="02000000000000000000" pitchFamily="2" charset="0"/>
              <a:cs typeface="Roboto" panose="02000000000000000000" pitchFamily="2" charset="0"/>
              <a:sym typeface="Roboto"/>
            </a:endParaRPr>
          </a:p>
          <a:p>
            <a:pPr marL="0" lvl="0" indent="0" algn="l" rtl="0">
              <a:spcBef>
                <a:spcPts val="0"/>
              </a:spcBef>
              <a:spcAft>
                <a:spcPts val="0"/>
              </a:spcAft>
              <a:buNone/>
            </a:pPr>
            <a:endParaRPr dirty="0">
              <a:latin typeface="Calibri"/>
              <a:ea typeface="Calibri"/>
              <a:cs typeface="Calibri"/>
              <a:sym typeface="Calibri"/>
            </a:endParaRPr>
          </a:p>
        </p:txBody>
      </p:sp>
      <p:pic>
        <p:nvPicPr>
          <p:cNvPr id="267" name="Google Shape;267;p24"/>
          <p:cNvPicPr preferRelativeResize="0"/>
          <p:nvPr/>
        </p:nvPicPr>
        <p:blipFill>
          <a:blip r:embed="rId4">
            <a:alphaModFix/>
          </a:blip>
          <a:stretch>
            <a:fillRect/>
          </a:stretch>
        </p:blipFill>
        <p:spPr>
          <a:xfrm>
            <a:off x="1581857" y="3056910"/>
            <a:ext cx="4504501" cy="3005325"/>
          </a:xfrm>
          <a:prstGeom prst="rect">
            <a:avLst/>
          </a:prstGeom>
          <a:noFill/>
          <a:ln>
            <a:noFill/>
          </a:ln>
          <a:effectLst>
            <a:outerShdw blurRad="57150" dist="9525" dir="1380001" algn="bl" rotWithShape="0">
              <a:srgbClr val="011F60">
                <a:alpha val="9373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00"/>
        <p:cNvGrpSpPr/>
        <p:nvPr/>
      </p:nvGrpSpPr>
      <p:grpSpPr>
        <a:xfrm>
          <a:off x="0" y="0"/>
          <a:ext cx="0" cy="0"/>
          <a:chOff x="0" y="0"/>
          <a:chExt cx="0" cy="0"/>
        </a:xfrm>
      </p:grpSpPr>
      <p:sp>
        <p:nvSpPr>
          <p:cNvPr id="102" name="Google Shape;102;p3"/>
          <p:cNvSpPr txBox="1"/>
          <p:nvPr/>
        </p:nvSpPr>
        <p:spPr>
          <a:xfrm>
            <a:off x="6900672" y="183645"/>
            <a:ext cx="4486656" cy="1174991"/>
          </a:xfrm>
          <a:prstGeom prst="rect">
            <a:avLst/>
          </a:prstGeom>
        </p:spPr>
        <p:txBody>
          <a:bodyPr spcFirstLastPara="1" vert="horz" lIns="182880" tIns="182880" rIns="182880" bIns="182880" rtlCol="0" anchor="ctr" anchorCtr="0">
            <a:normAutofit fontScale="92500"/>
          </a:bodyPr>
          <a:lstStyle/>
          <a:p>
            <a:pPr marR="0" lvl="0" indent="0" algn="ctr" defTabSz="914400">
              <a:lnSpc>
                <a:spcPct val="90000"/>
              </a:lnSpc>
              <a:spcBef>
                <a:spcPct val="0"/>
              </a:spcBef>
              <a:spcAft>
                <a:spcPts val="600"/>
              </a:spcAft>
              <a:buClr>
                <a:srgbClr val="000000"/>
              </a:buClr>
              <a:buSzPts val="6000"/>
            </a:pPr>
            <a:r>
              <a:rPr lang="en-US" sz="3200" b="1" u="none" strike="noStrike" cap="all" spc="200" dirty="0">
                <a:solidFill>
                  <a:srgbClr val="262626"/>
                </a:solidFill>
                <a:latin typeface="+mj-lt"/>
                <a:ea typeface="+mj-ea"/>
                <a:cs typeface="+mj-cs"/>
                <a:sym typeface="Calibri"/>
              </a:rPr>
              <a:t>Overview of DJP</a:t>
            </a:r>
          </a:p>
        </p:txBody>
      </p:sp>
      <p:pic>
        <p:nvPicPr>
          <p:cNvPr id="101" name="Google Shape;101;p3"/>
          <p:cNvPicPr preferRelativeResize="0">
            <a:picLocks noGrp="1"/>
          </p:cNvPicPr>
          <p:nvPr>
            <p:ph idx="1"/>
          </p:nvPr>
        </p:nvPicPr>
        <p:blipFill rotWithShape="1">
          <a:blip r:embed="rId3"/>
          <a:srcRect l="43864" r="1" b="1"/>
          <a:stretch/>
        </p:blipFill>
        <p:spPr>
          <a:xfrm>
            <a:off x="20" y="10"/>
            <a:ext cx="6086621" cy="6857990"/>
          </a:xfrm>
          <a:prstGeom prst="rect">
            <a:avLst/>
          </a:prstGeom>
          <a:noFill/>
        </p:spPr>
      </p:pic>
      <p:sp>
        <p:nvSpPr>
          <p:cNvPr id="103" name="Google Shape;103;p3"/>
          <p:cNvSpPr/>
          <p:nvPr/>
        </p:nvSpPr>
        <p:spPr>
          <a:xfrm>
            <a:off x="6298057" y="1358636"/>
            <a:ext cx="5661061" cy="5011341"/>
          </a:xfrm>
          <a:prstGeom prst="rect">
            <a:avLst/>
          </a:prstGeom>
        </p:spPr>
        <p:txBody>
          <a:bodyPr spcFirstLastPara="1" vert="horz" lIns="91440" tIns="45720" rIns="91440" bIns="45720" rtlCol="0" anchorCtr="0">
            <a:normAutofit/>
          </a:bodyPr>
          <a:lstStyle/>
          <a:p>
            <a:pPr marL="342900" marR="0" lvl="0" indent="-228600" defTabSz="914400">
              <a:lnSpc>
                <a:spcPct val="90000"/>
              </a:lnSpc>
              <a:spcBef>
                <a:spcPts val="1000"/>
              </a:spcBef>
              <a:spcAft>
                <a:spcPts val="600"/>
              </a:spcAft>
              <a:buClr>
                <a:schemeClr val="accent2"/>
              </a:buClr>
              <a:buSzPts val="2400"/>
              <a:buFont typeface="Arial" panose="020B0604020202020204" pitchFamily="34" charset="0"/>
              <a:buChar char="•"/>
            </a:pPr>
            <a:r>
              <a:rPr lang="en-US" sz="2400" i="0" u="none" strike="noStrike" cap="none" dirty="0">
                <a:solidFill>
                  <a:schemeClr val="tx1">
                    <a:lumMod val="85000"/>
                    <a:lumOff val="15000"/>
                  </a:schemeClr>
                </a:solidFill>
                <a:sym typeface="Calibri"/>
              </a:rPr>
              <a:t>Established in 1995 to promote organized and structured football and cheerleading within the community of DeWitt.</a:t>
            </a:r>
            <a:endParaRPr lang="en-US" sz="2400" i="0" u="none" strike="noStrike" cap="none" dirty="0">
              <a:solidFill>
                <a:schemeClr val="tx1">
                  <a:lumMod val="85000"/>
                  <a:lumOff val="15000"/>
                </a:schemeClr>
              </a:solidFill>
              <a:sym typeface="Arial"/>
            </a:endParaRPr>
          </a:p>
          <a:p>
            <a:pPr marL="0" marR="0" lvl="0" indent="-228600" defTabSz="914400">
              <a:lnSpc>
                <a:spcPct val="90000"/>
              </a:lnSpc>
              <a:spcBef>
                <a:spcPts val="1000"/>
              </a:spcBef>
              <a:spcAft>
                <a:spcPts val="600"/>
              </a:spcAft>
              <a:buClr>
                <a:schemeClr val="accent2"/>
              </a:buClr>
              <a:buSzPts val="2400"/>
              <a:buFont typeface="Arial" panose="020B0604020202020204" pitchFamily="34" charset="0"/>
              <a:buChar char="•"/>
            </a:pPr>
            <a:endParaRPr lang="en-US" sz="2400" i="0" u="none" strike="noStrike" cap="none" dirty="0">
              <a:solidFill>
                <a:schemeClr val="tx1">
                  <a:lumMod val="85000"/>
                  <a:lumOff val="15000"/>
                </a:schemeClr>
              </a:solidFill>
              <a:sym typeface="Calibri"/>
            </a:endParaRPr>
          </a:p>
          <a:p>
            <a:pPr marL="342900" marR="0" lvl="0" indent="-228600" defTabSz="914400">
              <a:lnSpc>
                <a:spcPct val="90000"/>
              </a:lnSpc>
              <a:spcBef>
                <a:spcPts val="1000"/>
              </a:spcBef>
              <a:spcAft>
                <a:spcPts val="600"/>
              </a:spcAft>
              <a:buClr>
                <a:schemeClr val="accent2"/>
              </a:buClr>
              <a:buSzPts val="2400"/>
              <a:buFont typeface="Arial" panose="020B0604020202020204" pitchFamily="34" charset="0"/>
              <a:buChar char="•"/>
            </a:pPr>
            <a:r>
              <a:rPr lang="en-US" sz="2400" i="0" u="none" strike="noStrike" cap="none" dirty="0">
                <a:solidFill>
                  <a:schemeClr val="tx1">
                    <a:lumMod val="85000"/>
                    <a:lumOff val="15000"/>
                  </a:schemeClr>
                </a:solidFill>
                <a:sym typeface="Calibri"/>
              </a:rPr>
              <a:t>A feeder program to prepare athletes for the DeWitt High School Football and Cheer teams.</a:t>
            </a:r>
          </a:p>
          <a:p>
            <a:pPr marL="342900" marR="0" lvl="0" indent="-228600" defTabSz="914400">
              <a:lnSpc>
                <a:spcPct val="90000"/>
              </a:lnSpc>
              <a:spcBef>
                <a:spcPts val="1000"/>
              </a:spcBef>
              <a:spcAft>
                <a:spcPts val="600"/>
              </a:spcAft>
              <a:buClr>
                <a:schemeClr val="accent2"/>
              </a:buClr>
              <a:buSzPts val="2400"/>
              <a:buFont typeface="Arial" panose="020B0604020202020204" pitchFamily="34" charset="0"/>
              <a:buChar char="•"/>
            </a:pPr>
            <a:endParaRPr lang="en-US" sz="2400" dirty="0">
              <a:solidFill>
                <a:schemeClr val="tx1">
                  <a:lumMod val="85000"/>
                  <a:lumOff val="15000"/>
                </a:schemeClr>
              </a:solidFill>
              <a:sym typeface="Calibri"/>
            </a:endParaRPr>
          </a:p>
          <a:p>
            <a:pPr marL="342900" marR="0" lvl="0" indent="-228600" defTabSz="914400">
              <a:lnSpc>
                <a:spcPct val="90000"/>
              </a:lnSpc>
              <a:spcBef>
                <a:spcPts val="1000"/>
              </a:spcBef>
              <a:spcAft>
                <a:spcPts val="600"/>
              </a:spcAft>
              <a:buClr>
                <a:schemeClr val="accent2"/>
              </a:buClr>
              <a:buSzPts val="2400"/>
              <a:buFont typeface="Arial" panose="020B0604020202020204" pitchFamily="34" charset="0"/>
              <a:buChar char="•"/>
            </a:pPr>
            <a:r>
              <a:rPr lang="en-US" sz="2400" dirty="0">
                <a:solidFill>
                  <a:schemeClr val="tx1">
                    <a:lumMod val="85000"/>
                    <a:lumOff val="15000"/>
                  </a:schemeClr>
                </a:solidFill>
                <a:sym typeface="Calibri"/>
              </a:rPr>
              <a:t>Encourage all those who desire and are able to participate.</a:t>
            </a:r>
            <a:endParaRPr lang="en-US" sz="2400" i="0" u="none" strike="noStrike" cap="none" dirty="0">
              <a:solidFill>
                <a:schemeClr val="tx1">
                  <a:lumMod val="85000"/>
                  <a:lumOff val="15000"/>
                </a:schemeClr>
              </a:solidFill>
              <a:sym typeface="Arial"/>
            </a:endParaRPr>
          </a:p>
          <a:p>
            <a:pPr marL="0" marR="0" lvl="0" indent="-228600" defTabSz="914400">
              <a:lnSpc>
                <a:spcPct val="90000"/>
              </a:lnSpc>
              <a:spcBef>
                <a:spcPts val="1000"/>
              </a:spcBef>
              <a:spcAft>
                <a:spcPts val="600"/>
              </a:spcAft>
              <a:buClr>
                <a:schemeClr val="accent2"/>
              </a:buClr>
              <a:buSzPts val="2400"/>
              <a:buFont typeface="Arial" panose="020B0604020202020204" pitchFamily="34" charset="0"/>
              <a:buChar char="•"/>
            </a:pPr>
            <a:endParaRPr lang="en-US" sz="1500" b="1" i="0" u="none" strike="noStrike" cap="none" dirty="0">
              <a:solidFill>
                <a:schemeClr val="tx1">
                  <a:lumMod val="85000"/>
                  <a:lumOff val="15000"/>
                </a:schemeClr>
              </a:solidFill>
              <a:effectLst>
                <a:outerShdw blurRad="50800" dist="38100" dir="2700000" algn="tl" rotWithShape="0">
                  <a:srgbClr val="000000">
                    <a:alpha val="48000"/>
                  </a:srgbClr>
                </a:outerShdw>
              </a:effectLst>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14"/>
        <p:cNvGrpSpPr/>
        <p:nvPr/>
      </p:nvGrpSpPr>
      <p:grpSpPr>
        <a:xfrm>
          <a:off x="0" y="0"/>
          <a:ext cx="0" cy="0"/>
          <a:chOff x="0" y="0"/>
          <a:chExt cx="0" cy="0"/>
        </a:xfrm>
      </p:grpSpPr>
      <p:sp>
        <p:nvSpPr>
          <p:cNvPr id="116" name="Google Shape;116;p5"/>
          <p:cNvSpPr/>
          <p:nvPr/>
        </p:nvSpPr>
        <p:spPr>
          <a:xfrm>
            <a:off x="5310518" y="360911"/>
            <a:ext cx="6154689" cy="1174991"/>
          </a:xfrm>
          <a:prstGeom prst="rect">
            <a:avLst/>
          </a:prstGeom>
        </p:spPr>
        <p:txBody>
          <a:bodyPr spcFirstLastPara="1" vert="horz" lIns="182880" tIns="182880" rIns="182880" bIns="182880" rtlCol="0" anchor="ctr" anchorCtr="0">
            <a:normAutofit/>
          </a:bodyPr>
          <a:lstStyle/>
          <a:p>
            <a:pPr marR="0" lvl="0" indent="0" algn="ctr" defTabSz="914400">
              <a:lnSpc>
                <a:spcPct val="90000"/>
              </a:lnSpc>
              <a:spcBef>
                <a:spcPct val="0"/>
              </a:spcBef>
              <a:spcAft>
                <a:spcPts val="600"/>
              </a:spcAft>
              <a:buClr>
                <a:srgbClr val="000000"/>
              </a:buClr>
              <a:buSzPts val="4800"/>
            </a:pPr>
            <a:r>
              <a:rPr lang="en-US" sz="3200" b="1" i="0" u="none" strike="noStrike" cap="all" spc="200" dirty="0">
                <a:solidFill>
                  <a:srgbClr val="262626"/>
                </a:solidFill>
                <a:latin typeface="+mj-lt"/>
                <a:ea typeface="+mj-ea"/>
                <a:cs typeface="+mj-cs"/>
                <a:sym typeface="Calibri"/>
              </a:rPr>
              <a:t>Registration</a:t>
            </a:r>
            <a:endParaRPr lang="en-US" sz="3200" b="0" i="0" u="none" strike="noStrike" cap="all" spc="200" dirty="0">
              <a:solidFill>
                <a:srgbClr val="262626"/>
              </a:solidFill>
              <a:latin typeface="+mj-lt"/>
              <a:ea typeface="+mj-ea"/>
              <a:cs typeface="+mj-cs"/>
              <a:sym typeface="Arial"/>
            </a:endParaRPr>
          </a:p>
        </p:txBody>
      </p:sp>
      <p:pic>
        <p:nvPicPr>
          <p:cNvPr id="115" name="Google Shape;115;p5" descr="A football on the field&#10;&#10;Description automatically generated"/>
          <p:cNvPicPr preferRelativeResize="0">
            <a:picLocks noGrp="1"/>
          </p:cNvPicPr>
          <p:nvPr>
            <p:ph idx="1"/>
          </p:nvPr>
        </p:nvPicPr>
        <p:blipFill rotWithShape="1">
          <a:blip r:embed="rId3"/>
          <a:srcRect l="43864" r="1" b="1"/>
          <a:stretch/>
        </p:blipFill>
        <p:spPr>
          <a:xfrm>
            <a:off x="21" y="10"/>
            <a:ext cx="4650638" cy="6857990"/>
          </a:xfrm>
          <a:prstGeom prst="rect">
            <a:avLst/>
          </a:prstGeom>
          <a:noFill/>
        </p:spPr>
      </p:pic>
      <p:sp>
        <p:nvSpPr>
          <p:cNvPr id="117" name="Google Shape;117;p5"/>
          <p:cNvSpPr/>
          <p:nvPr/>
        </p:nvSpPr>
        <p:spPr>
          <a:xfrm>
            <a:off x="5866544" y="1317523"/>
            <a:ext cx="6069817" cy="5318785"/>
          </a:xfrm>
          <a:prstGeom prst="rect">
            <a:avLst/>
          </a:prstGeom>
        </p:spPr>
        <p:txBody>
          <a:bodyPr spcFirstLastPara="1" vert="horz" lIns="91440" tIns="45720" rIns="91440" bIns="45720" rtlCol="0" anchorCtr="0">
            <a:normAutofit/>
          </a:bodyPr>
          <a:lstStyle/>
          <a:p>
            <a:pPr marR="0" lvl="0" indent="-228600" defTabSz="914400">
              <a:lnSpc>
                <a:spcPct val="90000"/>
              </a:lnSpc>
              <a:spcBef>
                <a:spcPts val="1000"/>
              </a:spcBef>
              <a:spcAft>
                <a:spcPts val="0"/>
              </a:spcAft>
              <a:buClr>
                <a:schemeClr val="accent2"/>
              </a:buClr>
              <a:buSzPts val="2600"/>
              <a:buFont typeface="Arial" panose="020B0604020202020204" pitchFamily="34" charset="0"/>
              <a:buChar char="•"/>
            </a:pPr>
            <a:endParaRPr lang="en-US" sz="700" b="1" dirty="0">
              <a:solidFill>
                <a:schemeClr val="tx1">
                  <a:lumMod val="85000"/>
                  <a:lumOff val="15000"/>
                </a:schemeClr>
              </a:solidFill>
              <a:sym typeface="Calibri"/>
            </a:endParaRPr>
          </a:p>
          <a:p>
            <a:pPr marL="0" marR="0" lvl="0" indent="-228600" defTabSz="914400">
              <a:lnSpc>
                <a:spcPct val="110000"/>
              </a:lnSpc>
              <a:spcAft>
                <a:spcPts val="0"/>
              </a:spcAft>
              <a:buClr>
                <a:schemeClr val="accent2"/>
              </a:buClr>
              <a:buSzPts val="2600"/>
              <a:buFont typeface="Arial" panose="020B0604020202020204" pitchFamily="34" charset="0"/>
              <a:buChar char="•"/>
            </a:pP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Early Bird Registration </a:t>
            </a:r>
            <a:r>
              <a:rPr lang="en-US" sz="1600" i="0" u="sng"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a:t>
            </a:r>
            <a:r>
              <a:rPr lang="en-US" sz="1600" u="sng" dirty="0">
                <a:solidFill>
                  <a:schemeClr val="tx1">
                    <a:lumMod val="85000"/>
                    <a:lumOff val="15000"/>
                  </a:schemeClr>
                </a:solidFill>
                <a:ea typeface="Calibri" panose="020F0502020204030204" pitchFamily="34" charset="0"/>
                <a:cs typeface="Calibri" panose="020F0502020204030204" pitchFamily="34" charset="0"/>
                <a:sym typeface="Calibri"/>
              </a:rPr>
              <a:t>NOW</a:t>
            </a:r>
            <a:r>
              <a:rPr lang="en-US" sz="1600" i="0" u="sng"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April 30) </a:t>
            </a: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Cost </a:t>
            </a:r>
            <a:r>
              <a:rPr lang="en-US" sz="1600" b="1"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$175 </a:t>
            </a:r>
          </a:p>
          <a:p>
            <a:pPr marL="0" marR="0" lvl="0" indent="-228600" defTabSz="914400">
              <a:lnSpc>
                <a:spcPct val="110000"/>
              </a:lnSpc>
              <a:spcAft>
                <a:spcPts val="0"/>
              </a:spcAft>
              <a:buClr>
                <a:schemeClr val="accent2"/>
              </a:buClr>
              <a:buSzPts val="2600"/>
              <a:buFont typeface="Arial" panose="020B0604020202020204" pitchFamily="34" charset="0"/>
              <a:buChar char="•"/>
            </a:pP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Registration </a:t>
            </a:r>
            <a:r>
              <a:rPr lang="en-US" sz="1600" i="0" u="sng"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a:t>
            </a:r>
            <a:r>
              <a:rPr lang="en-US" sz="1600" u="sng" dirty="0">
                <a:solidFill>
                  <a:schemeClr val="tx1">
                    <a:lumMod val="85000"/>
                    <a:lumOff val="15000"/>
                  </a:schemeClr>
                </a:solidFill>
                <a:ea typeface="Calibri" panose="020F0502020204030204" pitchFamily="34" charset="0"/>
                <a:cs typeface="Calibri" panose="020F0502020204030204" pitchFamily="34" charset="0"/>
                <a:sym typeface="Calibri"/>
              </a:rPr>
              <a:t>May</a:t>
            </a:r>
            <a:r>
              <a:rPr lang="en-US" sz="1600" i="0" u="sng"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1 - </a:t>
            </a:r>
            <a:r>
              <a:rPr lang="en-US" sz="1600" u="sng" dirty="0">
                <a:solidFill>
                  <a:schemeClr val="tx1">
                    <a:lumMod val="85000"/>
                    <a:lumOff val="15000"/>
                  </a:schemeClr>
                </a:solidFill>
                <a:ea typeface="Calibri" panose="020F0502020204030204" pitchFamily="34" charset="0"/>
                <a:cs typeface="Calibri" panose="020F0502020204030204" pitchFamily="34" charset="0"/>
                <a:sym typeface="Calibri"/>
              </a:rPr>
              <a:t>May</a:t>
            </a:r>
            <a:r>
              <a:rPr lang="en-US" sz="1600" i="0" u="sng"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31) </a:t>
            </a: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Cost </a:t>
            </a:r>
            <a:r>
              <a:rPr lang="en-US" sz="1600" b="1"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a:t>
            </a:r>
            <a:r>
              <a:rPr lang="en-US" sz="1600" b="1" dirty="0">
                <a:solidFill>
                  <a:schemeClr val="tx1">
                    <a:lumMod val="85000"/>
                    <a:lumOff val="15000"/>
                  </a:schemeClr>
                </a:solidFill>
                <a:ea typeface="Calibri" panose="020F0502020204030204" pitchFamily="34" charset="0"/>
                <a:cs typeface="Calibri" panose="020F0502020204030204" pitchFamily="34" charset="0"/>
                <a:sym typeface="Calibri"/>
              </a:rPr>
              <a:t>200</a:t>
            </a:r>
          </a:p>
          <a:p>
            <a:pPr marL="0" marR="0" lvl="0" indent="-228600" defTabSz="914400">
              <a:lnSpc>
                <a:spcPct val="110000"/>
              </a:lnSpc>
              <a:spcAft>
                <a:spcPts val="0"/>
              </a:spcAft>
              <a:buClr>
                <a:schemeClr val="accent2"/>
              </a:buClr>
              <a:buSzPts val="2600"/>
              <a:buFont typeface="Arial" panose="020B0604020202020204" pitchFamily="34" charset="0"/>
              <a:buChar char="•"/>
            </a:pP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Late Registration </a:t>
            </a:r>
            <a:r>
              <a:rPr lang="en-US" sz="1600" i="0" u="sng"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(June 1 – June 30) </a:t>
            </a: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Cost </a:t>
            </a:r>
            <a:r>
              <a:rPr lang="en-US" sz="1600" b="1"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a:t>
            </a:r>
            <a:r>
              <a:rPr lang="en-US" sz="1600" b="1" dirty="0">
                <a:solidFill>
                  <a:schemeClr val="tx1">
                    <a:lumMod val="85000"/>
                    <a:lumOff val="15000"/>
                  </a:schemeClr>
                </a:solidFill>
                <a:ea typeface="Calibri" panose="020F0502020204030204" pitchFamily="34" charset="0"/>
                <a:cs typeface="Calibri" panose="020F0502020204030204" pitchFamily="34" charset="0"/>
                <a:sym typeface="Calibri"/>
              </a:rPr>
              <a:t>250</a:t>
            </a:r>
            <a:r>
              <a:rPr lang="en-US" sz="1600" b="1"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a:t>
            </a:r>
          </a:p>
          <a:p>
            <a:pPr marL="0" marR="0" lvl="0" indent="-228600" defTabSz="914400">
              <a:lnSpc>
                <a:spcPct val="110000"/>
              </a:lnSpc>
              <a:spcAft>
                <a:spcPts val="0"/>
              </a:spcAft>
              <a:buClr>
                <a:schemeClr val="accent2"/>
              </a:buClr>
              <a:buSzPts val="2600"/>
              <a:buFont typeface="Arial" panose="020B0604020202020204" pitchFamily="34" charset="0"/>
              <a:buChar char="•"/>
            </a:pPr>
            <a:endParaRPr lang="en-US" sz="1600" b="1" dirty="0">
              <a:solidFill>
                <a:schemeClr val="tx1">
                  <a:lumMod val="85000"/>
                  <a:lumOff val="15000"/>
                </a:schemeClr>
              </a:solidFill>
              <a:ea typeface="Calibri" panose="020F0502020204030204" pitchFamily="34" charset="0"/>
              <a:cs typeface="Calibri" panose="020F0502020204030204" pitchFamily="34" charset="0"/>
              <a:sym typeface="Calibri"/>
            </a:endParaRPr>
          </a:p>
          <a:p>
            <a:pPr marL="914400" marR="0" lvl="1" indent="-228600" defTabSz="914400">
              <a:lnSpc>
                <a:spcPct val="110000"/>
              </a:lnSpc>
              <a:spcAft>
                <a:spcPts val="0"/>
              </a:spcAft>
              <a:buClr>
                <a:schemeClr val="accent2"/>
              </a:buClr>
              <a:buSzPts val="2200"/>
              <a:buFont typeface="Arial" panose="020B0604020202020204" pitchFamily="34" charset="0"/>
              <a:buChar char="•"/>
            </a:pPr>
            <a:r>
              <a:rPr lang="en-US" sz="1600" dirty="0">
                <a:solidFill>
                  <a:schemeClr val="tx1">
                    <a:lumMod val="85000"/>
                    <a:lumOff val="15000"/>
                  </a:schemeClr>
                </a:solidFill>
                <a:ea typeface="Calibri" panose="020F0502020204030204" pitchFamily="34" charset="0"/>
                <a:cs typeface="Calibri" panose="020F0502020204030204" pitchFamily="34" charset="0"/>
                <a:sym typeface="Calibri"/>
              </a:rPr>
              <a:t>P</a:t>
            </a: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ayment is due in full at time of registration </a:t>
            </a:r>
            <a:r>
              <a:rPr lang="en-US" sz="1600" i="1" u="sng"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OR</a:t>
            </a: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via payment plan, with down payment </a:t>
            </a:r>
            <a:r>
              <a:rPr lang="en-US" sz="1600" dirty="0">
                <a:solidFill>
                  <a:schemeClr val="tx1">
                    <a:lumMod val="85000"/>
                    <a:lumOff val="15000"/>
                  </a:schemeClr>
                </a:solidFill>
                <a:ea typeface="Calibri" panose="020F0502020204030204" pitchFamily="34" charset="0"/>
                <a:cs typeface="Calibri" panose="020F0502020204030204" pitchFamily="34" charset="0"/>
                <a:sym typeface="Calibri"/>
              </a:rPr>
              <a:t>&amp;</a:t>
            </a: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installments made in April, May</a:t>
            </a:r>
            <a:r>
              <a:rPr lang="en-US" sz="1600" dirty="0">
                <a:solidFill>
                  <a:schemeClr val="tx1">
                    <a:lumMod val="85000"/>
                    <a:lumOff val="15000"/>
                  </a:schemeClr>
                </a:solidFill>
                <a:ea typeface="Calibri" panose="020F0502020204030204" pitchFamily="34" charset="0"/>
                <a:cs typeface="Calibri" panose="020F0502020204030204" pitchFamily="34" charset="0"/>
                <a:sym typeface="Calibri"/>
              </a:rPr>
              <a:t> &amp;</a:t>
            </a: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June (paid in full).  </a:t>
            </a:r>
          </a:p>
          <a:p>
            <a:pPr marL="914400" marR="0" lvl="1" indent="-228600" defTabSz="914400">
              <a:lnSpc>
                <a:spcPct val="110000"/>
              </a:lnSpc>
              <a:spcAft>
                <a:spcPts val="0"/>
              </a:spcAft>
              <a:buClr>
                <a:schemeClr val="accent2"/>
              </a:buClr>
              <a:buSzPts val="2200"/>
              <a:buFont typeface="Arial" panose="020B0604020202020204" pitchFamily="34" charset="0"/>
              <a:buChar char="•"/>
            </a:pPr>
            <a:endPar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endParaRPr>
          </a:p>
          <a:p>
            <a:pPr marL="685800" marR="0" lvl="1" defTabSz="914400">
              <a:lnSpc>
                <a:spcPct val="110000"/>
              </a:lnSpc>
              <a:spcAft>
                <a:spcPts val="0"/>
              </a:spcAft>
              <a:buClr>
                <a:schemeClr val="accent2"/>
              </a:buClr>
              <a:buSzPts val="2200"/>
            </a:pPr>
            <a:endParaRPr lang="en-US" sz="1600" b="1"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endParaRPr>
          </a:p>
          <a:p>
            <a:pPr marL="685800" marR="0" lvl="1" defTabSz="914400">
              <a:lnSpc>
                <a:spcPct val="110000"/>
              </a:lnSpc>
              <a:spcAft>
                <a:spcPts val="0"/>
              </a:spcAft>
              <a:buClr>
                <a:schemeClr val="accent2"/>
              </a:buClr>
              <a:buSzPts val="2200"/>
            </a:pPr>
            <a:r>
              <a:rPr lang="en-US" sz="1600" b="1"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Scholarship assistance </a:t>
            </a: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Please contact us at:</a:t>
            </a:r>
          </a:p>
          <a:p>
            <a:pPr marL="1689100" lvl="4" indent="-228600" defTabSz="914400">
              <a:lnSpc>
                <a:spcPct val="110000"/>
              </a:lnSpc>
              <a:buClr>
                <a:schemeClr val="accent2"/>
              </a:buClr>
              <a:buSzPts val="2200"/>
              <a:buFont typeface="Arial" panose="020B0604020202020204" pitchFamily="34" charset="0"/>
              <a:buChar char="•"/>
            </a:pP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hlinkClick r:id="rId4"/>
              </a:rPr>
              <a:t>dewittjuniorpanthers@gmail.com</a:t>
            </a:r>
            <a:endParaRPr lang="en-US" sz="1600" dirty="0">
              <a:solidFill>
                <a:schemeClr val="tx1">
                  <a:lumMod val="85000"/>
                  <a:lumOff val="15000"/>
                </a:schemeClr>
              </a:solidFill>
              <a:ea typeface="Calibri" panose="020F0502020204030204" pitchFamily="34" charset="0"/>
              <a:cs typeface="Calibri" panose="020F0502020204030204" pitchFamily="34" charset="0"/>
              <a:sym typeface="Calibri"/>
            </a:endParaRPr>
          </a:p>
          <a:p>
            <a:pPr marL="1689100" lvl="4" indent="-228600" defTabSz="914400">
              <a:lnSpc>
                <a:spcPct val="110000"/>
              </a:lnSpc>
              <a:buClr>
                <a:schemeClr val="accent2"/>
              </a:buClr>
              <a:buSzPts val="2200"/>
              <a:buFont typeface="Arial" panose="020B0604020202020204" pitchFamily="34" charset="0"/>
              <a:buChar char="•"/>
            </a:pP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Subject: Scholarship Assistance</a:t>
            </a:r>
          </a:p>
          <a:p>
            <a:pPr marL="1689100" lvl="4" indent="-228600" defTabSz="914400">
              <a:lnSpc>
                <a:spcPct val="110000"/>
              </a:lnSpc>
              <a:buClr>
                <a:schemeClr val="accent2"/>
              </a:buClr>
              <a:buSzPts val="2200"/>
              <a:buFont typeface="Arial" panose="020B0604020202020204" pitchFamily="34" charset="0"/>
              <a:buChar char="•"/>
            </a:pP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Attn: Tara Miller - Treasurer</a:t>
            </a:r>
          </a:p>
          <a:p>
            <a:pPr marL="914400" marR="0" lvl="1" indent="-228600" defTabSz="914400">
              <a:lnSpc>
                <a:spcPct val="90000"/>
              </a:lnSpc>
              <a:spcBef>
                <a:spcPts val="1000"/>
              </a:spcBef>
              <a:spcAft>
                <a:spcPts val="0"/>
              </a:spcAft>
              <a:buClr>
                <a:schemeClr val="accent2"/>
              </a:buClr>
              <a:buSzPts val="2600"/>
              <a:buFont typeface="Arial" panose="020B0604020202020204" pitchFamily="34" charset="0"/>
              <a:buChar char="•"/>
            </a:pPr>
            <a:endParaRPr lang="en-US" sz="700" b="1" i="0" u="none" strike="noStrike" cap="none" dirty="0">
              <a:solidFill>
                <a:schemeClr val="tx1">
                  <a:lumMod val="85000"/>
                  <a:lumOff val="15000"/>
                </a:schemeClr>
              </a:solidFill>
              <a:sym typeface="Calibri"/>
            </a:endParaRPr>
          </a:p>
        </p:txBody>
      </p:sp>
      <p:pic>
        <p:nvPicPr>
          <p:cNvPr id="3" name="Picture 2">
            <a:extLst>
              <a:ext uri="{FF2B5EF4-FFF2-40B4-BE49-F238E27FC236}">
                <a16:creationId xmlns:a16="http://schemas.microsoft.com/office/drawing/2014/main" id="{287DFE8B-8983-6BF5-213F-3F5C6BAC7F04}"/>
              </a:ext>
            </a:extLst>
          </p:cNvPr>
          <p:cNvPicPr>
            <a:picLocks noChangeAspect="1"/>
          </p:cNvPicPr>
          <p:nvPr/>
        </p:nvPicPr>
        <p:blipFill>
          <a:blip r:embed="rId5"/>
          <a:stretch>
            <a:fillRect/>
          </a:stretch>
        </p:blipFill>
        <p:spPr>
          <a:xfrm>
            <a:off x="5640404" y="4904230"/>
            <a:ext cx="1620569" cy="1636303"/>
          </a:xfrm>
          <a:prstGeom prst="rect">
            <a:avLst/>
          </a:prstGeom>
        </p:spPr>
      </p:pic>
      <p:sp>
        <p:nvSpPr>
          <p:cNvPr id="4" name="Arrow: Down 3">
            <a:extLst>
              <a:ext uri="{FF2B5EF4-FFF2-40B4-BE49-F238E27FC236}">
                <a16:creationId xmlns:a16="http://schemas.microsoft.com/office/drawing/2014/main" id="{CEEE91A1-69E8-99FE-1270-0643630F0415}"/>
              </a:ext>
            </a:extLst>
          </p:cNvPr>
          <p:cNvSpPr/>
          <p:nvPr/>
        </p:nvSpPr>
        <p:spPr>
          <a:xfrm rot="18938496">
            <a:off x="5982930" y="4333767"/>
            <a:ext cx="226140" cy="573079"/>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C3069E6-9FE5-0114-02DF-6AF014A7894C}"/>
              </a:ext>
            </a:extLst>
          </p:cNvPr>
          <p:cNvSpPr txBox="1"/>
          <p:nvPr/>
        </p:nvSpPr>
        <p:spPr>
          <a:xfrm>
            <a:off x="5261889" y="3593392"/>
            <a:ext cx="1039742" cy="646331"/>
          </a:xfrm>
          <a:prstGeom prst="rect">
            <a:avLst/>
          </a:prstGeom>
          <a:noFill/>
        </p:spPr>
        <p:txBody>
          <a:bodyPr wrap="square" rtlCol="0">
            <a:spAutoFit/>
          </a:bodyPr>
          <a:lstStyle/>
          <a:p>
            <a:pPr algn="ctr"/>
            <a:r>
              <a:rPr lang="en-US" dirty="0"/>
              <a:t>Register Here!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44"/>
        <p:cNvGrpSpPr/>
        <p:nvPr/>
      </p:nvGrpSpPr>
      <p:grpSpPr>
        <a:xfrm>
          <a:off x="0" y="0"/>
          <a:ext cx="0" cy="0"/>
          <a:chOff x="0" y="0"/>
          <a:chExt cx="0" cy="0"/>
        </a:xfrm>
      </p:grpSpPr>
      <p:sp>
        <p:nvSpPr>
          <p:cNvPr id="147" name="Google Shape;147;p9"/>
          <p:cNvSpPr/>
          <p:nvPr/>
        </p:nvSpPr>
        <p:spPr>
          <a:xfrm>
            <a:off x="215757" y="374560"/>
            <a:ext cx="5763803" cy="1174991"/>
          </a:xfrm>
          <a:prstGeom prst="rect">
            <a:avLst/>
          </a:prstGeom>
        </p:spPr>
        <p:txBody>
          <a:bodyPr spcFirstLastPara="1" vert="horz" lIns="182880" tIns="182880" rIns="182880" bIns="182880" rtlCol="0" anchor="ctr" anchorCtr="0">
            <a:normAutofit fontScale="92500" lnSpcReduction="20000"/>
          </a:bodyPr>
          <a:lstStyle/>
          <a:p>
            <a:pPr marR="0" lvl="0" indent="0" algn="ctr" defTabSz="914400">
              <a:lnSpc>
                <a:spcPct val="90000"/>
              </a:lnSpc>
              <a:spcBef>
                <a:spcPct val="0"/>
              </a:spcBef>
              <a:spcAft>
                <a:spcPts val="600"/>
              </a:spcAft>
              <a:buClr>
                <a:srgbClr val="000000"/>
              </a:buClr>
              <a:buSzPts val="5400"/>
            </a:pPr>
            <a:r>
              <a:rPr lang="en-US" sz="3500" b="1" i="0" u="none" strike="noStrike" cap="all" spc="200" dirty="0">
                <a:solidFill>
                  <a:srgbClr val="262626"/>
                </a:solidFill>
                <a:latin typeface="+mj-lt"/>
                <a:ea typeface="Calibri" panose="020F0502020204030204" pitchFamily="34" charset="0"/>
                <a:cs typeface="Calibri" panose="020F0502020204030204" pitchFamily="34" charset="0"/>
                <a:sym typeface="Calibri"/>
              </a:rPr>
              <a:t>Football Equipment</a:t>
            </a:r>
            <a:endParaRPr lang="en-US" sz="3500" b="0" i="0" u="none" strike="noStrike" cap="all" spc="200" dirty="0">
              <a:solidFill>
                <a:srgbClr val="262626"/>
              </a:solidFill>
              <a:latin typeface="+mj-lt"/>
              <a:ea typeface="Calibri" panose="020F0502020204030204" pitchFamily="34" charset="0"/>
              <a:cs typeface="Calibri" panose="020F0502020204030204" pitchFamily="34" charset="0"/>
              <a:sym typeface="Arial"/>
            </a:endParaRPr>
          </a:p>
        </p:txBody>
      </p:sp>
      <p:sp>
        <p:nvSpPr>
          <p:cNvPr id="146" name="Google Shape;146;p9"/>
          <p:cNvSpPr/>
          <p:nvPr/>
        </p:nvSpPr>
        <p:spPr>
          <a:xfrm>
            <a:off x="804672" y="1451113"/>
            <a:ext cx="4486656" cy="5237922"/>
          </a:xfrm>
          <a:prstGeom prst="rect">
            <a:avLst/>
          </a:prstGeom>
        </p:spPr>
        <p:txBody>
          <a:bodyPr spcFirstLastPara="1" vert="horz" lIns="91440" tIns="45720" rIns="91440" bIns="45720" rtlCol="0" anchorCtr="0">
            <a:normAutofit fontScale="92500" lnSpcReduction="20000"/>
          </a:bodyPr>
          <a:lstStyle/>
          <a:p>
            <a:pPr marL="342900" marR="0" lvl="0" indent="-228600" defTabSz="914400">
              <a:lnSpc>
                <a:spcPct val="90000"/>
              </a:lnSpc>
              <a:spcBef>
                <a:spcPts val="1000"/>
              </a:spcBef>
              <a:spcAft>
                <a:spcPts val="0"/>
              </a:spcAft>
              <a:buClr>
                <a:schemeClr val="accent2"/>
              </a:buClr>
              <a:buSzPct val="150000"/>
              <a:buFont typeface="Arial" panose="020B0604020202020204" pitchFamily="34" charset="0"/>
              <a:buChar char="•"/>
            </a:pPr>
            <a:r>
              <a:rPr lang="en-US" sz="1500" b="1"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Equipment provided by players/parents</a:t>
            </a:r>
            <a:endPar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Arial"/>
            </a:endParaRPr>
          </a:p>
          <a:p>
            <a:pPr marL="717550" marR="0" lvl="1" indent="-228600" defTabSz="914400">
              <a:lnSpc>
                <a:spcPct val="90000"/>
              </a:lnSpc>
              <a:spcBef>
                <a:spcPts val="1000"/>
              </a:spcBef>
              <a:spcAft>
                <a:spcPts val="0"/>
              </a:spcAft>
              <a:buClr>
                <a:schemeClr val="accent2"/>
              </a:buClr>
              <a:buSzPts val="2200"/>
              <a:buFont typeface="Arial" panose="020B0604020202020204" pitchFamily="34" charset="0"/>
              <a:buChar char="•"/>
            </a:pPr>
            <a:r>
              <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Helmet </a:t>
            </a:r>
            <a:endPar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Arial"/>
            </a:endParaRPr>
          </a:p>
          <a:p>
            <a:pPr marL="717550" marR="0" lvl="1" indent="-228600" defTabSz="914400">
              <a:lnSpc>
                <a:spcPct val="90000"/>
              </a:lnSpc>
              <a:spcBef>
                <a:spcPts val="1000"/>
              </a:spcBef>
              <a:spcAft>
                <a:spcPts val="0"/>
              </a:spcAft>
              <a:buClr>
                <a:schemeClr val="accent2"/>
              </a:buClr>
              <a:buSzPts val="2200"/>
              <a:buFont typeface="Arial" panose="020B0604020202020204" pitchFamily="34" charset="0"/>
              <a:buChar char="•"/>
            </a:pPr>
            <a:r>
              <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Shoulder pads</a:t>
            </a:r>
          </a:p>
          <a:p>
            <a:pPr marL="717550" marR="0" lvl="1" indent="-228600" defTabSz="914400">
              <a:lnSpc>
                <a:spcPct val="90000"/>
              </a:lnSpc>
              <a:spcBef>
                <a:spcPts val="1000"/>
              </a:spcBef>
              <a:spcAft>
                <a:spcPts val="0"/>
              </a:spcAft>
              <a:buClr>
                <a:schemeClr val="accent2"/>
              </a:buClr>
              <a:buSzPts val="2200"/>
              <a:buFont typeface="Arial" panose="020B0604020202020204" pitchFamily="34" charset="0"/>
              <a:buChar char="•"/>
            </a:pPr>
            <a:r>
              <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Girdle (hip, tailbone, thigh pads)</a:t>
            </a:r>
          </a:p>
          <a:p>
            <a:pPr marL="717550" marR="0" lvl="1" indent="-228600" defTabSz="914400">
              <a:lnSpc>
                <a:spcPct val="90000"/>
              </a:lnSpc>
              <a:spcBef>
                <a:spcPts val="1000"/>
              </a:spcBef>
              <a:spcAft>
                <a:spcPts val="0"/>
              </a:spcAft>
              <a:buClr>
                <a:schemeClr val="accent2"/>
              </a:buClr>
              <a:buSzPts val="2200"/>
              <a:buFont typeface="Arial" panose="020B0604020202020204" pitchFamily="34" charset="0"/>
              <a:buChar char="•"/>
            </a:pPr>
            <a:r>
              <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Knee pads</a:t>
            </a:r>
          </a:p>
          <a:p>
            <a:pPr marL="717550" marR="0" lvl="1" indent="-228600" defTabSz="914400">
              <a:lnSpc>
                <a:spcPct val="90000"/>
              </a:lnSpc>
              <a:spcBef>
                <a:spcPts val="1000"/>
              </a:spcBef>
              <a:spcAft>
                <a:spcPts val="0"/>
              </a:spcAft>
              <a:buClr>
                <a:schemeClr val="accent2"/>
              </a:buClr>
              <a:buSzPts val="2200"/>
              <a:buFont typeface="Arial" panose="020B0604020202020204" pitchFamily="34" charset="0"/>
              <a:buChar char="•"/>
            </a:pPr>
            <a:r>
              <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Practice pants (integrated pants may include </a:t>
            </a:r>
            <a:br>
              <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br>
            <a:r>
              <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girdle and knee pads all-in-one)</a:t>
            </a:r>
            <a:endPar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Arial"/>
            </a:endParaRPr>
          </a:p>
          <a:p>
            <a:pPr marL="717550" marR="0" lvl="1" indent="-228600" defTabSz="914400">
              <a:lnSpc>
                <a:spcPct val="90000"/>
              </a:lnSpc>
              <a:spcBef>
                <a:spcPts val="1000"/>
              </a:spcBef>
              <a:spcAft>
                <a:spcPts val="0"/>
              </a:spcAft>
              <a:buClr>
                <a:schemeClr val="accent2"/>
              </a:buClr>
              <a:buSzPts val="2200"/>
              <a:buFont typeface="Arial" panose="020B0604020202020204" pitchFamily="34" charset="0"/>
              <a:buChar char="•"/>
            </a:pPr>
            <a:r>
              <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Football Cleats</a:t>
            </a:r>
          </a:p>
          <a:p>
            <a:pPr marL="717550" marR="0" lvl="1" indent="-228600" defTabSz="914400">
              <a:lnSpc>
                <a:spcPct val="90000"/>
              </a:lnSpc>
              <a:spcBef>
                <a:spcPts val="1000"/>
              </a:spcBef>
              <a:spcAft>
                <a:spcPts val="0"/>
              </a:spcAft>
              <a:buClr>
                <a:schemeClr val="accent2"/>
              </a:buClr>
              <a:buSzPts val="2200"/>
              <a:buFont typeface="Arial" panose="020B0604020202020204" pitchFamily="34" charset="0"/>
              <a:buChar char="•"/>
            </a:pPr>
            <a:r>
              <a:rPr lang="en-US" sz="1500" dirty="0">
                <a:solidFill>
                  <a:schemeClr val="tx1">
                    <a:lumMod val="85000"/>
                    <a:lumOff val="15000"/>
                  </a:schemeClr>
                </a:solidFill>
                <a:ea typeface="Calibri" panose="020F0502020204030204" pitchFamily="34" charset="0"/>
                <a:cs typeface="Calibri" panose="020F0502020204030204" pitchFamily="34" charset="0"/>
                <a:sym typeface="Calibri"/>
              </a:rPr>
              <a:t>Knee-high socks</a:t>
            </a:r>
            <a:endPar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Arial"/>
            </a:endParaRPr>
          </a:p>
          <a:p>
            <a:pPr marL="717550" marR="0" lvl="1" indent="-228600" defTabSz="914400">
              <a:lnSpc>
                <a:spcPct val="90000"/>
              </a:lnSpc>
              <a:spcBef>
                <a:spcPts val="1000"/>
              </a:spcBef>
              <a:spcAft>
                <a:spcPts val="0"/>
              </a:spcAft>
              <a:buClr>
                <a:schemeClr val="accent2"/>
              </a:buClr>
              <a:buSzPts val="2200"/>
              <a:buFont typeface="Arial" panose="020B0604020202020204" pitchFamily="34" charset="0"/>
              <a:buChar char="•"/>
            </a:pPr>
            <a:r>
              <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Mouth guard	</a:t>
            </a:r>
          </a:p>
          <a:p>
            <a:pPr marL="717550" marR="0" lvl="1" indent="-228600" defTabSz="914400">
              <a:lnSpc>
                <a:spcPct val="90000"/>
              </a:lnSpc>
              <a:spcBef>
                <a:spcPts val="1000"/>
              </a:spcBef>
              <a:spcAft>
                <a:spcPts val="0"/>
              </a:spcAft>
              <a:buClr>
                <a:schemeClr val="accent2"/>
              </a:buClr>
              <a:buSzPts val="2200"/>
              <a:buFont typeface="Arial" panose="020B0604020202020204" pitchFamily="34" charset="0"/>
              <a:buChar char="•"/>
            </a:pPr>
            <a:r>
              <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Water bottle</a:t>
            </a:r>
          </a:p>
          <a:p>
            <a:pPr marL="717550" lvl="1" indent="-228600" defTabSz="914400">
              <a:lnSpc>
                <a:spcPct val="90000"/>
              </a:lnSpc>
              <a:spcBef>
                <a:spcPts val="1000"/>
              </a:spcBef>
              <a:buClr>
                <a:schemeClr val="accent2"/>
              </a:buClr>
              <a:buSzPts val="2200"/>
              <a:buFont typeface="Arial" panose="020B0604020202020204" pitchFamily="34" charset="0"/>
              <a:buChar char="•"/>
            </a:pPr>
            <a:r>
              <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Athletic Supporter - suggested</a:t>
            </a:r>
          </a:p>
          <a:p>
            <a:pPr marL="431800" marR="0" lvl="1" indent="-228600" defTabSz="914400">
              <a:lnSpc>
                <a:spcPct val="90000"/>
              </a:lnSpc>
              <a:spcBef>
                <a:spcPts val="1000"/>
              </a:spcBef>
              <a:spcAft>
                <a:spcPts val="0"/>
              </a:spcAft>
              <a:buClr>
                <a:schemeClr val="accent2"/>
              </a:buClr>
              <a:buSzPts val="2200"/>
              <a:buFont typeface="Arial" panose="020B0604020202020204" pitchFamily="34" charset="0"/>
              <a:buChar char="•"/>
            </a:pPr>
            <a:endPar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endParaRPr>
          </a:p>
          <a:p>
            <a:pPr marL="342900" marR="0" lvl="0" indent="-228600" defTabSz="914400">
              <a:lnSpc>
                <a:spcPct val="90000"/>
              </a:lnSpc>
              <a:spcBef>
                <a:spcPts val="1000"/>
              </a:spcBef>
              <a:spcAft>
                <a:spcPts val="0"/>
              </a:spcAft>
              <a:buClr>
                <a:schemeClr val="accent2"/>
              </a:buClr>
              <a:buSzPct val="150000"/>
              <a:buFont typeface="Arial" panose="020B0604020202020204" pitchFamily="34" charset="0"/>
              <a:buChar char="•"/>
            </a:pPr>
            <a:r>
              <a:rPr lang="en-US" sz="1500" b="1"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Provided by DJP</a:t>
            </a:r>
            <a:endPar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Arial"/>
            </a:endParaRPr>
          </a:p>
          <a:p>
            <a:pPr marL="717550" marR="0" lvl="1" indent="-228600" defTabSz="914400">
              <a:lnSpc>
                <a:spcPct val="90000"/>
              </a:lnSpc>
              <a:spcBef>
                <a:spcPts val="1000"/>
              </a:spcBef>
              <a:spcAft>
                <a:spcPts val="0"/>
              </a:spcAft>
              <a:buClr>
                <a:schemeClr val="accent2"/>
              </a:buClr>
              <a:buSzPts val="2200"/>
              <a:buFont typeface="Arial" panose="020B0604020202020204" pitchFamily="34" charset="0"/>
              <a:buChar char="•"/>
            </a:pPr>
            <a:r>
              <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2 game day jerseys (1 home &amp; 1 away)</a:t>
            </a:r>
            <a:endPar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Arial"/>
            </a:endParaRPr>
          </a:p>
          <a:p>
            <a:pPr marL="717550" marR="0" lvl="1" indent="-228600" defTabSz="914400">
              <a:lnSpc>
                <a:spcPct val="90000"/>
              </a:lnSpc>
              <a:spcBef>
                <a:spcPts val="1000"/>
              </a:spcBef>
              <a:spcAft>
                <a:spcPts val="0"/>
              </a:spcAft>
              <a:buClr>
                <a:schemeClr val="accent2"/>
              </a:buClr>
              <a:buSzPts val="2200"/>
              <a:buFont typeface="Arial" panose="020B0604020202020204" pitchFamily="34" charset="0"/>
              <a:buChar char="•"/>
            </a:pPr>
            <a:r>
              <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Game pants </a:t>
            </a:r>
            <a:endPar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Arial"/>
            </a:endParaRPr>
          </a:p>
          <a:p>
            <a:pPr marL="717550" marR="0" lvl="1" indent="-228600" defTabSz="914400">
              <a:lnSpc>
                <a:spcPct val="90000"/>
              </a:lnSpc>
              <a:spcBef>
                <a:spcPts val="1000"/>
              </a:spcBef>
              <a:spcAft>
                <a:spcPts val="0"/>
              </a:spcAft>
              <a:buClr>
                <a:schemeClr val="accent2"/>
              </a:buClr>
              <a:buSzPts val="2200"/>
              <a:buFont typeface="Arial" panose="020B0604020202020204" pitchFamily="34" charset="0"/>
              <a:buChar char="•"/>
            </a:pPr>
            <a:r>
              <a:rPr lang="en-US" sz="1500" b="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Belt</a:t>
            </a:r>
          </a:p>
          <a:p>
            <a:pPr marL="717550" marR="0" lvl="1" indent="-228600" defTabSz="914400">
              <a:lnSpc>
                <a:spcPct val="90000"/>
              </a:lnSpc>
              <a:spcBef>
                <a:spcPts val="1000"/>
              </a:spcBef>
              <a:spcAft>
                <a:spcPts val="0"/>
              </a:spcAft>
              <a:buClr>
                <a:schemeClr val="accent2"/>
              </a:buClr>
              <a:buSzPts val="2200"/>
              <a:buFont typeface="Arial" panose="020B0604020202020204" pitchFamily="34" charset="0"/>
              <a:buChar char="•"/>
            </a:pPr>
            <a:r>
              <a:rPr lang="en-US" sz="1500" dirty="0">
                <a:solidFill>
                  <a:schemeClr val="tx1">
                    <a:lumMod val="85000"/>
                    <a:lumOff val="15000"/>
                  </a:schemeClr>
                </a:solidFill>
                <a:cs typeface="Calibri" panose="020F0502020204030204" pitchFamily="34" charset="0"/>
                <a:sym typeface="Calibri"/>
              </a:rPr>
              <a:t>Practice Jersey</a:t>
            </a:r>
            <a:endParaRPr lang="en-US" sz="500" dirty="0">
              <a:solidFill>
                <a:schemeClr val="tx1">
                  <a:lumMod val="85000"/>
                  <a:lumOff val="15000"/>
                </a:schemeClr>
              </a:solidFill>
              <a:sym typeface="Calibri"/>
            </a:endParaRPr>
          </a:p>
          <a:p>
            <a:pPr marL="571500" marR="0" lvl="1" indent="-228600" defTabSz="914400">
              <a:lnSpc>
                <a:spcPct val="90000"/>
              </a:lnSpc>
              <a:spcBef>
                <a:spcPts val="1000"/>
              </a:spcBef>
              <a:spcAft>
                <a:spcPts val="0"/>
              </a:spcAft>
              <a:buClr>
                <a:schemeClr val="accent2"/>
              </a:buClr>
              <a:buSzPts val="2200"/>
              <a:buFont typeface="Arial" panose="020B0604020202020204" pitchFamily="34" charset="0"/>
              <a:buChar char="•"/>
            </a:pPr>
            <a:endParaRPr lang="en-US" sz="500" b="1" dirty="0">
              <a:solidFill>
                <a:schemeClr val="tx1">
                  <a:lumMod val="85000"/>
                  <a:lumOff val="15000"/>
                </a:schemeClr>
              </a:solidFill>
              <a:sym typeface="Calibri"/>
            </a:endParaRPr>
          </a:p>
          <a:p>
            <a:pPr marL="0" marR="0" lvl="0" indent="-228600" defTabSz="914400">
              <a:lnSpc>
                <a:spcPct val="90000"/>
              </a:lnSpc>
              <a:spcBef>
                <a:spcPts val="1000"/>
              </a:spcBef>
              <a:spcAft>
                <a:spcPts val="0"/>
              </a:spcAft>
              <a:buClr>
                <a:schemeClr val="accent2"/>
              </a:buClr>
              <a:buFont typeface="Arial" panose="020B0604020202020204" pitchFamily="34" charset="0"/>
              <a:buChar char="•"/>
            </a:pPr>
            <a:endParaRPr lang="en-US" sz="500" b="1" i="0" u="none" strike="noStrike" cap="none" dirty="0">
              <a:solidFill>
                <a:schemeClr val="tx1">
                  <a:lumMod val="85000"/>
                  <a:lumOff val="15000"/>
                </a:schemeClr>
              </a:solidFill>
              <a:sym typeface="Calibri"/>
            </a:endParaRPr>
          </a:p>
        </p:txBody>
      </p:sp>
      <p:pic>
        <p:nvPicPr>
          <p:cNvPr id="145" name="Google Shape;145;p9" descr="Related image"/>
          <p:cNvPicPr preferRelativeResize="0"/>
          <p:nvPr/>
        </p:nvPicPr>
        <p:blipFill rotWithShape="1">
          <a:blip r:embed="rId3"/>
          <a:srcRect l="12481" r="28185" b="-1"/>
          <a:stretch/>
        </p:blipFill>
        <p:spPr>
          <a:xfrm>
            <a:off x="6096000" y="10"/>
            <a:ext cx="6096000" cy="685799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44">
          <a:extLst>
            <a:ext uri="{FF2B5EF4-FFF2-40B4-BE49-F238E27FC236}">
              <a16:creationId xmlns:a16="http://schemas.microsoft.com/office/drawing/2014/main" id="{429A9B6B-2B24-2D22-B872-FC31B45749F7}"/>
            </a:ext>
          </a:extLst>
        </p:cNvPr>
        <p:cNvGrpSpPr/>
        <p:nvPr/>
      </p:nvGrpSpPr>
      <p:grpSpPr>
        <a:xfrm>
          <a:off x="0" y="0"/>
          <a:ext cx="0" cy="0"/>
          <a:chOff x="0" y="0"/>
          <a:chExt cx="0" cy="0"/>
        </a:xfrm>
      </p:grpSpPr>
      <p:sp>
        <p:nvSpPr>
          <p:cNvPr id="147" name="Google Shape;147;p9">
            <a:extLst>
              <a:ext uri="{FF2B5EF4-FFF2-40B4-BE49-F238E27FC236}">
                <a16:creationId xmlns:a16="http://schemas.microsoft.com/office/drawing/2014/main" id="{A26274E3-2A90-B428-6607-2D54B0564231}"/>
              </a:ext>
            </a:extLst>
          </p:cNvPr>
          <p:cNvSpPr/>
          <p:nvPr/>
        </p:nvSpPr>
        <p:spPr>
          <a:xfrm>
            <a:off x="6431622" y="374560"/>
            <a:ext cx="5188450" cy="1174991"/>
          </a:xfrm>
          <a:prstGeom prst="rect">
            <a:avLst/>
          </a:prstGeom>
        </p:spPr>
        <p:txBody>
          <a:bodyPr spcFirstLastPara="1" vert="horz" lIns="182880" tIns="182880" rIns="182880" bIns="182880" rtlCol="0" anchor="ctr" anchorCtr="0">
            <a:normAutofit lnSpcReduction="10000"/>
          </a:bodyPr>
          <a:lstStyle/>
          <a:p>
            <a:pPr marR="0" lvl="0" indent="0" algn="ctr" defTabSz="914400">
              <a:lnSpc>
                <a:spcPct val="90000"/>
              </a:lnSpc>
              <a:spcBef>
                <a:spcPct val="0"/>
              </a:spcBef>
              <a:spcAft>
                <a:spcPts val="600"/>
              </a:spcAft>
              <a:buClr>
                <a:srgbClr val="000000"/>
              </a:buClr>
              <a:buSzPts val="5400"/>
            </a:pPr>
            <a:r>
              <a:rPr lang="en-US" sz="2800" b="1" cap="all" spc="200" dirty="0">
                <a:solidFill>
                  <a:srgbClr val="262626"/>
                </a:solidFill>
                <a:latin typeface="+mj-lt"/>
                <a:ea typeface="+mj-ea"/>
                <a:cs typeface="+mj-cs"/>
                <a:sym typeface="Calibri"/>
              </a:rPr>
              <a:t>Sports Physicals &amp;</a:t>
            </a:r>
            <a:r>
              <a:rPr lang="en-US" sz="2800" b="1" i="0" u="none" strike="noStrike" cap="all" spc="200" dirty="0">
                <a:solidFill>
                  <a:srgbClr val="262626"/>
                </a:solidFill>
                <a:latin typeface="+mj-lt"/>
                <a:ea typeface="+mj-ea"/>
                <a:cs typeface="+mj-cs"/>
                <a:sym typeface="Calibri"/>
              </a:rPr>
              <a:t> Conditioning</a:t>
            </a:r>
            <a:endParaRPr lang="en-US" sz="2800" b="0" i="0" u="none" strike="noStrike" cap="all" spc="200" dirty="0">
              <a:solidFill>
                <a:srgbClr val="262626"/>
              </a:solidFill>
              <a:latin typeface="+mj-lt"/>
              <a:ea typeface="+mj-ea"/>
              <a:cs typeface="+mj-cs"/>
              <a:sym typeface="Arial"/>
            </a:endParaRPr>
          </a:p>
        </p:txBody>
      </p:sp>
      <p:pic>
        <p:nvPicPr>
          <p:cNvPr id="145" name="Google Shape;145;p9" descr="Related image">
            <a:extLst>
              <a:ext uri="{FF2B5EF4-FFF2-40B4-BE49-F238E27FC236}">
                <a16:creationId xmlns:a16="http://schemas.microsoft.com/office/drawing/2014/main" id="{3E8F4D0A-D624-B6B6-47EC-07D3671643B5}"/>
              </a:ext>
            </a:extLst>
          </p:cNvPr>
          <p:cNvPicPr preferRelativeResize="0"/>
          <p:nvPr/>
        </p:nvPicPr>
        <p:blipFill rotWithShape="1">
          <a:blip r:embed="rId3"/>
          <a:srcRect l="12527" r="28230" b="-1"/>
          <a:stretch/>
        </p:blipFill>
        <p:spPr>
          <a:xfrm>
            <a:off x="20" y="10"/>
            <a:ext cx="6086621" cy="6857990"/>
          </a:xfrm>
          <a:prstGeom prst="rect">
            <a:avLst/>
          </a:prstGeom>
          <a:noFill/>
        </p:spPr>
      </p:pic>
      <p:sp>
        <p:nvSpPr>
          <p:cNvPr id="146" name="Google Shape;146;p9">
            <a:extLst>
              <a:ext uri="{FF2B5EF4-FFF2-40B4-BE49-F238E27FC236}">
                <a16:creationId xmlns:a16="http://schemas.microsoft.com/office/drawing/2014/main" id="{EE94228B-4E63-8AAA-891F-564F67398CCB}"/>
              </a:ext>
            </a:extLst>
          </p:cNvPr>
          <p:cNvSpPr/>
          <p:nvPr/>
        </p:nvSpPr>
        <p:spPr>
          <a:xfrm>
            <a:off x="6246688" y="1451113"/>
            <a:ext cx="5640512" cy="5032327"/>
          </a:xfrm>
          <a:prstGeom prst="rect">
            <a:avLst/>
          </a:prstGeom>
        </p:spPr>
        <p:txBody>
          <a:bodyPr spcFirstLastPara="1" vert="horz" lIns="91440" tIns="45720" rIns="91440" bIns="45720" rtlCol="0" anchorCtr="0">
            <a:normAutofit/>
          </a:bodyPr>
          <a:lstStyle/>
          <a:p>
            <a:pPr marL="285750" marR="0" lvl="0" indent="-228600" defTabSz="914400">
              <a:lnSpc>
                <a:spcPct val="90000"/>
              </a:lnSpc>
              <a:spcBef>
                <a:spcPts val="1000"/>
              </a:spcBef>
              <a:spcAft>
                <a:spcPts val="0"/>
              </a:spcAft>
              <a:buClr>
                <a:schemeClr val="accent2"/>
              </a:buClr>
              <a:buSzPts val="2300"/>
              <a:buFont typeface="Arial" panose="020B0604020202020204" pitchFamily="34" charset="0"/>
              <a:buChar char="•"/>
            </a:pP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Physicals – DJP will </a:t>
            </a:r>
            <a:r>
              <a:rPr lang="en-US" sz="1600" dirty="0">
                <a:solidFill>
                  <a:schemeClr val="tx1">
                    <a:lumMod val="85000"/>
                    <a:lumOff val="15000"/>
                  </a:schemeClr>
                </a:solidFill>
                <a:ea typeface="Calibri" panose="020F0502020204030204" pitchFamily="34" charset="0"/>
                <a:cs typeface="Calibri" panose="020F0502020204030204" pitchFamily="34" charset="0"/>
                <a:sym typeface="Calibri"/>
              </a:rPr>
              <a:t>f</a:t>
            </a: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ollow the MHSAA policy dates for 2025-26 season.</a:t>
            </a:r>
          </a:p>
          <a:p>
            <a:pPr marL="825500" lvl="1" indent="-228600" defTabSz="914400">
              <a:lnSpc>
                <a:spcPct val="90000"/>
              </a:lnSpc>
              <a:spcBef>
                <a:spcPts val="1000"/>
              </a:spcBef>
              <a:buClr>
                <a:schemeClr val="accent2"/>
              </a:buClr>
              <a:buSzPts val="2300"/>
              <a:buFont typeface="Arial" panose="020B0604020202020204" pitchFamily="34" charset="0"/>
              <a:buChar char="•"/>
            </a:pP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Must have a recent physical dated on or after 4/15/2025</a:t>
            </a:r>
          </a:p>
          <a:p>
            <a:pPr marL="323850" indent="-228600" defTabSz="914400">
              <a:lnSpc>
                <a:spcPct val="90000"/>
              </a:lnSpc>
              <a:spcBef>
                <a:spcPts val="1000"/>
              </a:spcBef>
              <a:buClr>
                <a:schemeClr val="accent2"/>
              </a:buClr>
              <a:buSzPct val="128000"/>
              <a:buFont typeface="Arial" panose="020B0604020202020204" pitchFamily="34" charset="0"/>
              <a:buChar char="•"/>
            </a:pP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DJP will need a </a:t>
            </a:r>
            <a:r>
              <a:rPr lang="en-US" sz="1600" i="0" u="sng"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COPY</a:t>
            </a: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of both sides of your Child’s physical form.</a:t>
            </a:r>
          </a:p>
          <a:p>
            <a:pPr marL="323850" indent="-228600" defTabSz="914400">
              <a:lnSpc>
                <a:spcPct val="90000"/>
              </a:lnSpc>
              <a:spcBef>
                <a:spcPts val="1000"/>
              </a:spcBef>
              <a:buClr>
                <a:schemeClr val="accent2"/>
              </a:buClr>
              <a:buSzPct val="128000"/>
              <a:buFont typeface="Arial" panose="020B0604020202020204" pitchFamily="34" charset="0"/>
              <a:buChar char="•"/>
            </a:pPr>
            <a:r>
              <a:rPr lang="en-US" sz="1600" b="1" dirty="0">
                <a:solidFill>
                  <a:schemeClr val="tx1">
                    <a:lumMod val="85000"/>
                    <a:lumOff val="15000"/>
                  </a:schemeClr>
                </a:solidFill>
                <a:ea typeface="Calibri" panose="020F0502020204030204" pitchFamily="34" charset="0"/>
                <a:cs typeface="Calibri" panose="020F0502020204030204" pitchFamily="34" charset="0"/>
                <a:sym typeface="Calibri"/>
              </a:rPr>
              <a:t>Players will not be allowed to start conditioning if a </a:t>
            </a:r>
            <a:r>
              <a:rPr lang="en-US" sz="1600" b="1" u="sng" dirty="0">
                <a:solidFill>
                  <a:schemeClr val="tx1">
                    <a:lumMod val="85000"/>
                    <a:lumOff val="15000"/>
                  </a:schemeClr>
                </a:solidFill>
                <a:ea typeface="Calibri" panose="020F0502020204030204" pitchFamily="34" charset="0"/>
                <a:cs typeface="Calibri" panose="020F0502020204030204" pitchFamily="34" charset="0"/>
                <a:sym typeface="Calibri"/>
              </a:rPr>
              <a:t>COPY</a:t>
            </a:r>
            <a:r>
              <a:rPr lang="en-US" sz="1600" b="1" dirty="0">
                <a:solidFill>
                  <a:schemeClr val="tx1">
                    <a:lumMod val="85000"/>
                    <a:lumOff val="15000"/>
                  </a:schemeClr>
                </a:solidFill>
                <a:ea typeface="Calibri" panose="020F0502020204030204" pitchFamily="34" charset="0"/>
                <a:cs typeface="Calibri" panose="020F0502020204030204" pitchFamily="34" charset="0"/>
                <a:sym typeface="Calibri"/>
              </a:rPr>
              <a:t> of their physical is not turned in</a:t>
            </a:r>
            <a:r>
              <a:rPr lang="en-US" sz="1600" dirty="0">
                <a:solidFill>
                  <a:schemeClr val="tx1">
                    <a:lumMod val="85000"/>
                    <a:lumOff val="15000"/>
                  </a:schemeClr>
                </a:solidFill>
                <a:ea typeface="Calibri" panose="020F0502020204030204" pitchFamily="34" charset="0"/>
                <a:cs typeface="Calibri" panose="020F0502020204030204" pitchFamily="34" charset="0"/>
                <a:sym typeface="Calibri"/>
              </a:rPr>
              <a:t>. </a:t>
            </a:r>
          </a:p>
          <a:p>
            <a:pPr marL="323850" indent="-228600" defTabSz="914400">
              <a:lnSpc>
                <a:spcPct val="90000"/>
              </a:lnSpc>
              <a:spcBef>
                <a:spcPts val="1000"/>
              </a:spcBef>
              <a:buClr>
                <a:schemeClr val="accent2"/>
              </a:buClr>
              <a:buSzPct val="128000"/>
              <a:buFont typeface="Arial" panose="020B0604020202020204" pitchFamily="34" charset="0"/>
              <a:buChar char="•"/>
            </a:pPr>
            <a:r>
              <a:rPr lang="en-US" sz="1600" dirty="0">
                <a:solidFill>
                  <a:schemeClr val="tx1">
                    <a:lumMod val="85000"/>
                    <a:lumOff val="15000"/>
                  </a:schemeClr>
                </a:solidFill>
                <a:ea typeface="Calibri" panose="020F0502020204030204" pitchFamily="34" charset="0"/>
                <a:cs typeface="Calibri" panose="020F0502020204030204" pitchFamily="34" charset="0"/>
                <a:sym typeface="Calibri"/>
              </a:rPr>
              <a:t>First week of practice</a:t>
            </a:r>
            <a:endPar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endParaRPr>
          </a:p>
          <a:p>
            <a:pPr marL="495300" lvl="1" indent="-228600" defTabSz="914400">
              <a:lnSpc>
                <a:spcPct val="90000"/>
              </a:lnSpc>
              <a:spcBef>
                <a:spcPts val="1000"/>
              </a:spcBef>
              <a:buClr>
                <a:schemeClr val="accent2"/>
              </a:buClr>
              <a:buSzPts val="3000"/>
              <a:buFont typeface="Arial" panose="020B0604020202020204" pitchFamily="34" charset="0"/>
              <a:buChar char="•"/>
            </a:pPr>
            <a:r>
              <a:rPr lang="en-US" sz="16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Grades 4</a:t>
            </a:r>
            <a:r>
              <a:rPr lang="en-US" sz="1600" baseline="300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th</a:t>
            </a:r>
            <a:r>
              <a:rPr lang="en-US" sz="16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 – 6</a:t>
            </a:r>
            <a:r>
              <a:rPr lang="en-US" sz="1600" baseline="300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th</a:t>
            </a:r>
            <a:r>
              <a:rPr lang="en-US" sz="16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 : </a:t>
            </a:r>
            <a:r>
              <a:rPr lang="en-US" sz="1600" b="1" i="0" u="none" strike="noStrike" cap="none"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Week of August 11</a:t>
            </a:r>
            <a:r>
              <a:rPr lang="en-US" sz="1600" b="1" i="0" u="none" strike="noStrike" cap="none" baseline="300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th</a:t>
            </a:r>
            <a:r>
              <a:rPr lang="en-US" sz="1600" b="1" i="0" u="none" strike="noStrike" cap="none"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 </a:t>
            </a:r>
          </a:p>
          <a:p>
            <a:pPr marL="495300" lvl="1" indent="-228600" defTabSz="914400">
              <a:lnSpc>
                <a:spcPct val="90000"/>
              </a:lnSpc>
              <a:spcBef>
                <a:spcPts val="1000"/>
              </a:spcBef>
              <a:buClr>
                <a:schemeClr val="accent2"/>
              </a:buClr>
              <a:buSzPts val="3000"/>
              <a:buFont typeface="Arial" panose="020B0604020202020204" pitchFamily="34" charset="0"/>
              <a:buChar char="•"/>
            </a:pPr>
            <a:r>
              <a:rPr lang="en-US" sz="16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Grades 7</a:t>
            </a:r>
            <a:r>
              <a:rPr lang="en-US" sz="1600" baseline="300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th</a:t>
            </a:r>
            <a:r>
              <a:rPr lang="en-US" sz="16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 – 8</a:t>
            </a:r>
            <a:r>
              <a:rPr lang="en-US" sz="1600" baseline="300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th</a:t>
            </a:r>
            <a:r>
              <a:rPr lang="en-US" sz="16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 : </a:t>
            </a:r>
            <a:r>
              <a:rPr lang="en-US" sz="1600" b="1"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Week of August 25</a:t>
            </a:r>
            <a:r>
              <a:rPr lang="en-US" sz="1600" b="1" baseline="300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th</a:t>
            </a:r>
            <a:r>
              <a:rPr lang="en-US" sz="1600" b="1"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 </a:t>
            </a:r>
            <a:endParaRPr lang="en-US" sz="1600" b="1" i="0" u="none" strike="noStrike" cap="none"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endParaRPr>
          </a:p>
          <a:p>
            <a:pPr marL="323850" marR="0" lvl="0" indent="-228600" defTabSz="914400">
              <a:lnSpc>
                <a:spcPct val="90000"/>
              </a:lnSpc>
              <a:spcBef>
                <a:spcPts val="1000"/>
              </a:spcBef>
              <a:spcAft>
                <a:spcPts val="0"/>
              </a:spcAft>
              <a:buClr>
                <a:schemeClr val="accent2"/>
              </a:buClr>
              <a:buSzPct val="128000"/>
              <a:buFont typeface="Arial" panose="020B0604020202020204" pitchFamily="34" charset="0"/>
              <a:buChar char="•"/>
            </a:pP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Conditioning – Mandatory 8 hours with helmets, cleats, mouth </a:t>
            </a:r>
            <a:r>
              <a:rPr lang="en-US" sz="1600" dirty="0">
                <a:solidFill>
                  <a:schemeClr val="tx1">
                    <a:lumMod val="85000"/>
                    <a:lumOff val="15000"/>
                  </a:schemeClr>
                </a:solidFill>
                <a:ea typeface="Calibri" panose="020F0502020204030204" pitchFamily="34" charset="0"/>
                <a:cs typeface="Calibri" panose="020F0502020204030204" pitchFamily="34" charset="0"/>
                <a:sym typeface="Calibri"/>
              </a:rPr>
              <a:t>guards </a:t>
            </a:r>
            <a:r>
              <a:rPr lang="en-US" sz="1600"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prior to practicing with pads</a:t>
            </a:r>
          </a:p>
          <a:p>
            <a:pPr marL="38100" marR="0" lvl="0" indent="-228600" defTabSz="914400">
              <a:lnSpc>
                <a:spcPct val="90000"/>
              </a:lnSpc>
              <a:spcBef>
                <a:spcPts val="1000"/>
              </a:spcBef>
              <a:spcAft>
                <a:spcPts val="0"/>
              </a:spcAft>
              <a:buClr>
                <a:schemeClr val="accent2"/>
              </a:buClr>
              <a:buSzPts val="3000"/>
              <a:buFont typeface="Arial" panose="020B0604020202020204" pitchFamily="34" charset="0"/>
              <a:buChar char="•"/>
            </a:pPr>
            <a:r>
              <a:rPr lang="en-US" sz="1600" b="1"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NO </a:t>
            </a:r>
            <a:r>
              <a:rPr lang="en-US" sz="1600" b="1" dirty="0">
                <a:solidFill>
                  <a:schemeClr val="tx1">
                    <a:lumMod val="85000"/>
                    <a:lumOff val="15000"/>
                  </a:schemeClr>
                </a:solidFill>
                <a:ea typeface="Calibri" panose="020F0502020204030204" pitchFamily="34" charset="0"/>
                <a:cs typeface="Calibri" panose="020F0502020204030204" pitchFamily="34" charset="0"/>
                <a:sym typeface="Calibri"/>
              </a:rPr>
              <a:t>pad</a:t>
            </a:r>
            <a:r>
              <a:rPr lang="en-US" sz="1600" b="1"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s until after the 8 mandatory conditioning hours are met</a:t>
            </a:r>
            <a:r>
              <a:rPr lang="en-US" sz="1600" b="1" dirty="0">
                <a:solidFill>
                  <a:schemeClr val="tx1">
                    <a:lumMod val="85000"/>
                    <a:lumOff val="15000"/>
                  </a:schemeClr>
                </a:solidFill>
                <a:ea typeface="Calibri" panose="020F0502020204030204" pitchFamily="34" charset="0"/>
                <a:cs typeface="Calibri" panose="020F0502020204030204" pitchFamily="34" charset="0"/>
                <a:sym typeface="Calibri"/>
              </a:rPr>
              <a:t> for each player.</a:t>
            </a:r>
            <a:r>
              <a:rPr lang="en-US" sz="1600" b="1"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Physicals </a:t>
            </a:r>
            <a:r>
              <a:rPr lang="en-US" sz="1600" b="1" i="0" u="sng"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must</a:t>
            </a:r>
            <a:r>
              <a:rPr lang="en-US" sz="1600" b="1" i="0" strike="noStrike" cap="none" dirty="0">
                <a:solidFill>
                  <a:schemeClr val="tx1">
                    <a:lumMod val="85000"/>
                    <a:lumOff val="15000"/>
                  </a:schemeClr>
                </a:solidFill>
                <a:ea typeface="Calibri" panose="020F0502020204030204" pitchFamily="34" charset="0"/>
                <a:cs typeface="Calibri" panose="020F0502020204030204" pitchFamily="34" charset="0"/>
                <a:sym typeface="Calibri"/>
              </a:rPr>
              <a:t> be on file before players can begin conditioning.</a:t>
            </a:r>
            <a:endParaRPr lang="en-US" sz="1600" b="1" i="0" u="none" strike="noStrike" cap="none" dirty="0">
              <a:solidFill>
                <a:schemeClr val="tx1">
                  <a:lumMod val="85000"/>
                  <a:lumOff val="15000"/>
                </a:schemeClr>
              </a:solidFill>
              <a:ea typeface="Calibri" panose="020F0502020204030204" pitchFamily="34" charset="0"/>
              <a:cs typeface="Calibri" panose="020F0502020204030204" pitchFamily="34" charset="0"/>
              <a:sym typeface="Calibri"/>
            </a:endParaRPr>
          </a:p>
          <a:p>
            <a:pPr marL="914400" marR="0" lvl="0" indent="-228600" defTabSz="914400">
              <a:lnSpc>
                <a:spcPct val="90000"/>
              </a:lnSpc>
              <a:spcBef>
                <a:spcPts val="1000"/>
              </a:spcBef>
              <a:spcAft>
                <a:spcPts val="0"/>
              </a:spcAft>
              <a:buClr>
                <a:schemeClr val="accent2"/>
              </a:buClr>
              <a:buFont typeface="Arial" panose="020B0604020202020204" pitchFamily="34" charset="0"/>
              <a:buChar char="•"/>
            </a:pPr>
            <a:endParaRPr lang="en-US" sz="1000" b="1" dirty="0">
              <a:solidFill>
                <a:schemeClr val="tx1">
                  <a:lumMod val="85000"/>
                  <a:lumOff val="15000"/>
                </a:schemeClr>
              </a:solidFill>
              <a:sym typeface="Calibri"/>
            </a:endParaRPr>
          </a:p>
          <a:p>
            <a:pPr marL="0" marR="0" lvl="0" indent="-228600" defTabSz="914400">
              <a:lnSpc>
                <a:spcPct val="90000"/>
              </a:lnSpc>
              <a:spcBef>
                <a:spcPts val="1000"/>
              </a:spcBef>
              <a:spcAft>
                <a:spcPts val="0"/>
              </a:spcAft>
              <a:buClr>
                <a:schemeClr val="accent2"/>
              </a:buClr>
              <a:buFont typeface="Arial" panose="020B0604020202020204" pitchFamily="34" charset="0"/>
              <a:buChar char="•"/>
            </a:pPr>
            <a:endParaRPr lang="en-US" sz="1000" b="1" i="0" u="none" strike="noStrike" cap="none" dirty="0">
              <a:solidFill>
                <a:schemeClr val="tx1">
                  <a:lumMod val="85000"/>
                  <a:lumOff val="15000"/>
                </a:schemeClr>
              </a:solidFill>
              <a:sym typeface="Calibri"/>
            </a:endParaRPr>
          </a:p>
        </p:txBody>
      </p:sp>
    </p:spTree>
    <p:extLst>
      <p:ext uri="{BB962C8B-B14F-4D97-AF65-F5344CB8AC3E}">
        <p14:creationId xmlns:p14="http://schemas.microsoft.com/office/powerpoint/2010/main" val="2679287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52;p11" descr="Related image">
            <a:extLst>
              <a:ext uri="{FF2B5EF4-FFF2-40B4-BE49-F238E27FC236}">
                <a16:creationId xmlns:a16="http://schemas.microsoft.com/office/drawing/2014/main" id="{D439369E-31A4-8445-7487-03351BE3DBD9}"/>
              </a:ext>
            </a:extLst>
          </p:cNvPr>
          <p:cNvPicPr preferRelativeResize="0"/>
          <p:nvPr/>
        </p:nvPicPr>
        <p:blipFill rotWithShape="1">
          <a:blip r:embed="rId2"/>
          <a:stretch/>
        </p:blipFill>
        <p:spPr>
          <a:xfrm>
            <a:off x="5306568" y="0"/>
            <a:ext cx="6885432" cy="6858000"/>
          </a:xfrm>
          <a:prstGeom prst="rect">
            <a:avLst/>
          </a:prstGeom>
          <a:noFill/>
        </p:spPr>
      </p:pic>
      <p:sp>
        <p:nvSpPr>
          <p:cNvPr id="3" name="Google Shape;154;p11">
            <a:extLst>
              <a:ext uri="{FF2B5EF4-FFF2-40B4-BE49-F238E27FC236}">
                <a16:creationId xmlns:a16="http://schemas.microsoft.com/office/drawing/2014/main" id="{BC6F23F0-C85C-19E1-B7C7-0AC68C0B4335}"/>
              </a:ext>
            </a:extLst>
          </p:cNvPr>
          <p:cNvSpPr/>
          <p:nvPr/>
        </p:nvSpPr>
        <p:spPr>
          <a:xfrm>
            <a:off x="295116" y="230227"/>
            <a:ext cx="4883060" cy="1188720"/>
          </a:xfrm>
          <a:prstGeom prst="rect">
            <a:avLst/>
          </a:prstGeom>
        </p:spPr>
        <p:txBody>
          <a:bodyPr spcFirstLastPara="1" vert="horz" lIns="182880" tIns="182880" rIns="182880" bIns="182880" rtlCol="0" anchor="ctr" anchorCtr="0">
            <a:noAutofit/>
          </a:bodyPr>
          <a:lstStyle/>
          <a:p>
            <a:pPr marR="0" lvl="0" indent="0" algn="ctr" defTabSz="914400">
              <a:lnSpc>
                <a:spcPct val="90000"/>
              </a:lnSpc>
              <a:spcBef>
                <a:spcPct val="0"/>
              </a:spcBef>
              <a:spcAft>
                <a:spcPts val="600"/>
              </a:spcAft>
              <a:buClr>
                <a:srgbClr val="000000"/>
              </a:buClr>
              <a:buSzPts val="5400"/>
            </a:pPr>
            <a:r>
              <a:rPr lang="en-US" sz="2800" b="1" i="0" u="none" strike="noStrike" cap="all" spc="200" dirty="0">
                <a:solidFill>
                  <a:schemeClr val="tx1">
                    <a:lumMod val="85000"/>
                    <a:lumOff val="15000"/>
                  </a:schemeClr>
                </a:solidFill>
                <a:latin typeface="+mj-lt"/>
                <a:ea typeface="Calibri" panose="020F0502020204030204" pitchFamily="34" charset="0"/>
                <a:cs typeface="Calibri" panose="020F0502020204030204" pitchFamily="34" charset="0"/>
                <a:sym typeface="Calibri"/>
              </a:rPr>
              <a:t>Football – Important Dates</a:t>
            </a:r>
            <a:endParaRPr lang="en-US" sz="2800" b="0" i="0" u="none" strike="noStrike" cap="all" spc="200" dirty="0">
              <a:solidFill>
                <a:schemeClr val="tx1">
                  <a:lumMod val="85000"/>
                  <a:lumOff val="15000"/>
                </a:schemeClr>
              </a:solidFill>
              <a:latin typeface="+mj-lt"/>
              <a:ea typeface="Calibri" panose="020F0502020204030204" pitchFamily="34" charset="0"/>
              <a:cs typeface="Calibri" panose="020F0502020204030204" pitchFamily="34" charset="0"/>
              <a:sym typeface="Calibri"/>
            </a:endParaRPr>
          </a:p>
        </p:txBody>
      </p:sp>
      <p:sp>
        <p:nvSpPr>
          <p:cNvPr id="4" name="Google Shape;153;p11">
            <a:extLst>
              <a:ext uri="{FF2B5EF4-FFF2-40B4-BE49-F238E27FC236}">
                <a16:creationId xmlns:a16="http://schemas.microsoft.com/office/drawing/2014/main" id="{1E0168C3-B579-BB0F-12DB-C3789B3AFBA6}"/>
              </a:ext>
            </a:extLst>
          </p:cNvPr>
          <p:cNvSpPr/>
          <p:nvPr/>
        </p:nvSpPr>
        <p:spPr>
          <a:xfrm>
            <a:off x="295116" y="1524483"/>
            <a:ext cx="4883060" cy="4711929"/>
          </a:xfrm>
          <a:prstGeom prst="rect">
            <a:avLst/>
          </a:prstGeom>
        </p:spPr>
        <p:txBody>
          <a:bodyPr spcFirstLastPara="1" vert="horz" lIns="91440" tIns="45720" rIns="91440" bIns="45720" rtlCol="0" anchorCtr="0">
            <a:noAutofit/>
          </a:bodyPr>
          <a:lstStyle/>
          <a:p>
            <a:pPr marL="279400" lvl="1" defTabSz="914400">
              <a:lnSpc>
                <a:spcPct val="90000"/>
              </a:lnSpc>
              <a:spcBef>
                <a:spcPts val="1000"/>
              </a:spcBef>
              <a:buClr>
                <a:schemeClr val="accent2"/>
              </a:buClr>
              <a:buSzPts val="2800"/>
            </a:pPr>
            <a:r>
              <a:rPr lang="en-US" b="1" dirty="0">
                <a:solidFill>
                  <a:schemeClr val="tx1">
                    <a:lumMod val="85000"/>
                    <a:lumOff val="15000"/>
                  </a:schemeClr>
                </a:solidFill>
                <a:ea typeface="Calibri" panose="020F0502020204030204" pitchFamily="34" charset="0"/>
                <a:cs typeface="Calibri" panose="020F0502020204030204" pitchFamily="34" charset="0"/>
                <a:sym typeface="Calibri"/>
              </a:rPr>
              <a:t>Dead Periods (No coach/player contact)</a:t>
            </a:r>
          </a:p>
          <a:p>
            <a:pPr marL="336550" indent="-228600" defTabSz="914400">
              <a:lnSpc>
                <a:spcPct val="90000"/>
              </a:lnSpc>
              <a:spcBef>
                <a:spcPts val="1000"/>
              </a:spcBef>
              <a:buClr>
                <a:schemeClr val="accent2"/>
              </a:buClr>
              <a:buSzPts val="2800"/>
              <a:buFont typeface="Arial" panose="020B0604020202020204" pitchFamily="34" charset="0"/>
              <a:buChar char="•"/>
            </a:pPr>
            <a:r>
              <a:rPr lang="en-US" dirty="0">
                <a:solidFill>
                  <a:schemeClr val="tx1">
                    <a:lumMod val="85000"/>
                    <a:lumOff val="15000"/>
                  </a:schemeClr>
                </a:solidFill>
                <a:ea typeface="Calibri" panose="020F0502020204030204" pitchFamily="34" charset="0"/>
                <a:cs typeface="Calibri" panose="020F0502020204030204" pitchFamily="34" charset="0"/>
                <a:sym typeface="Calibri"/>
              </a:rPr>
              <a:t>Grades 4</a:t>
            </a:r>
            <a:r>
              <a:rPr lang="en-US" baseline="30000" dirty="0">
                <a:solidFill>
                  <a:schemeClr val="tx1">
                    <a:lumMod val="85000"/>
                    <a:lumOff val="15000"/>
                  </a:schemeClr>
                </a:solidFill>
                <a:ea typeface="Calibri" panose="020F0502020204030204" pitchFamily="34" charset="0"/>
                <a:cs typeface="Calibri" panose="020F0502020204030204" pitchFamily="34" charset="0"/>
                <a:sym typeface="Calibri"/>
              </a:rPr>
              <a:t>th</a:t>
            </a:r>
            <a:r>
              <a:rPr lang="en-US" dirty="0">
                <a:solidFill>
                  <a:schemeClr val="tx1">
                    <a:lumMod val="85000"/>
                    <a:lumOff val="15000"/>
                  </a:schemeClr>
                </a:solidFill>
                <a:ea typeface="Calibri" panose="020F0502020204030204" pitchFamily="34" charset="0"/>
                <a:cs typeface="Calibri" panose="020F0502020204030204" pitchFamily="34" charset="0"/>
                <a:sym typeface="Calibri"/>
              </a:rPr>
              <a:t> – 6</a:t>
            </a:r>
            <a:r>
              <a:rPr lang="en-US" baseline="30000" dirty="0">
                <a:solidFill>
                  <a:schemeClr val="tx1">
                    <a:lumMod val="85000"/>
                    <a:lumOff val="15000"/>
                  </a:schemeClr>
                </a:solidFill>
                <a:ea typeface="Calibri" panose="020F0502020204030204" pitchFamily="34" charset="0"/>
                <a:cs typeface="Calibri" panose="020F0502020204030204" pitchFamily="34" charset="0"/>
                <a:sym typeface="Calibri"/>
              </a:rPr>
              <a:t>th</a:t>
            </a:r>
            <a:r>
              <a:rPr lang="en-US" dirty="0">
                <a:solidFill>
                  <a:schemeClr val="tx1">
                    <a:lumMod val="85000"/>
                    <a:lumOff val="15000"/>
                  </a:schemeClr>
                </a:solidFill>
                <a:ea typeface="Calibri" panose="020F0502020204030204" pitchFamily="34" charset="0"/>
                <a:cs typeface="Calibri" panose="020F0502020204030204" pitchFamily="34" charset="0"/>
                <a:sym typeface="Calibri"/>
              </a:rPr>
              <a:t> </a:t>
            </a:r>
          </a:p>
          <a:p>
            <a:pPr marL="793750" lvl="1" indent="-228600" defTabSz="914400">
              <a:spcBef>
                <a:spcPts val="1000"/>
              </a:spcBef>
              <a:buClr>
                <a:schemeClr val="accent2"/>
              </a:buClr>
              <a:buSzPts val="2800"/>
              <a:buFont typeface="Arial" panose="020B0604020202020204" pitchFamily="34" charset="0"/>
              <a:buChar char="•"/>
            </a:pPr>
            <a:r>
              <a:rPr lang="en-US" dirty="0">
                <a:solidFill>
                  <a:schemeClr val="tx1">
                    <a:lumMod val="85000"/>
                    <a:lumOff val="15000"/>
                  </a:schemeClr>
                </a:solidFill>
                <a:ea typeface="Calibri" panose="020F0502020204030204" pitchFamily="34" charset="0"/>
                <a:cs typeface="Calibri" panose="020F0502020204030204" pitchFamily="34" charset="0"/>
                <a:sym typeface="Calibri"/>
              </a:rPr>
              <a:t>June 30 – July 6</a:t>
            </a:r>
          </a:p>
          <a:p>
            <a:pPr marL="793750" lvl="1" indent="-228600" defTabSz="914400">
              <a:spcBef>
                <a:spcPts val="1000"/>
              </a:spcBef>
              <a:buClr>
                <a:schemeClr val="accent2"/>
              </a:buClr>
              <a:buSzPts val="2800"/>
              <a:buFont typeface="Arial" panose="020B0604020202020204" pitchFamily="34" charset="0"/>
              <a:buChar char="•"/>
            </a:pPr>
            <a:r>
              <a:rPr lang="en-US" dirty="0">
                <a:solidFill>
                  <a:schemeClr val="tx1">
                    <a:lumMod val="85000"/>
                    <a:lumOff val="15000"/>
                  </a:schemeClr>
                </a:solidFill>
                <a:ea typeface="Calibri" panose="020F0502020204030204" pitchFamily="34" charset="0"/>
                <a:cs typeface="Calibri" panose="020F0502020204030204" pitchFamily="34" charset="0"/>
                <a:sym typeface="Calibri"/>
              </a:rPr>
              <a:t>August 4 – August 11</a:t>
            </a:r>
          </a:p>
          <a:p>
            <a:pPr marL="336550" indent="-228600" defTabSz="914400">
              <a:lnSpc>
                <a:spcPct val="90000"/>
              </a:lnSpc>
              <a:spcBef>
                <a:spcPts val="1000"/>
              </a:spcBef>
              <a:buClr>
                <a:schemeClr val="accent2"/>
              </a:buClr>
              <a:buSzPts val="2800"/>
              <a:buFont typeface="Arial" panose="020B0604020202020204" pitchFamily="34" charset="0"/>
              <a:buChar char="•"/>
            </a:pPr>
            <a:r>
              <a:rPr lang="en-US" dirty="0">
                <a:solidFill>
                  <a:schemeClr val="tx1">
                    <a:lumMod val="85000"/>
                    <a:lumOff val="15000"/>
                  </a:schemeClr>
                </a:solidFill>
                <a:ea typeface="Calibri" panose="020F0502020204030204" pitchFamily="34" charset="0"/>
                <a:cs typeface="Calibri" panose="020F0502020204030204" pitchFamily="34" charset="0"/>
                <a:sym typeface="Calibri"/>
              </a:rPr>
              <a:t>Grades 7</a:t>
            </a:r>
            <a:r>
              <a:rPr lang="en-US" baseline="30000" dirty="0">
                <a:solidFill>
                  <a:schemeClr val="tx1">
                    <a:lumMod val="85000"/>
                    <a:lumOff val="15000"/>
                  </a:schemeClr>
                </a:solidFill>
                <a:ea typeface="Calibri" panose="020F0502020204030204" pitchFamily="34" charset="0"/>
                <a:cs typeface="Calibri" panose="020F0502020204030204" pitchFamily="34" charset="0"/>
                <a:sym typeface="Calibri"/>
              </a:rPr>
              <a:t>th</a:t>
            </a:r>
            <a:r>
              <a:rPr lang="en-US" dirty="0">
                <a:solidFill>
                  <a:schemeClr val="tx1">
                    <a:lumMod val="85000"/>
                    <a:lumOff val="15000"/>
                  </a:schemeClr>
                </a:solidFill>
                <a:ea typeface="Calibri" panose="020F0502020204030204" pitchFamily="34" charset="0"/>
                <a:cs typeface="Calibri" panose="020F0502020204030204" pitchFamily="34" charset="0"/>
                <a:sym typeface="Calibri"/>
              </a:rPr>
              <a:t> – 8</a:t>
            </a:r>
            <a:r>
              <a:rPr lang="en-US" baseline="30000" dirty="0">
                <a:solidFill>
                  <a:schemeClr val="tx1">
                    <a:lumMod val="85000"/>
                    <a:lumOff val="15000"/>
                  </a:schemeClr>
                </a:solidFill>
                <a:ea typeface="Calibri" panose="020F0502020204030204" pitchFamily="34" charset="0"/>
                <a:cs typeface="Calibri" panose="020F0502020204030204" pitchFamily="34" charset="0"/>
                <a:sym typeface="Calibri"/>
              </a:rPr>
              <a:t>th</a:t>
            </a:r>
            <a:endParaRPr lang="en-US" dirty="0">
              <a:solidFill>
                <a:schemeClr val="tx1">
                  <a:lumMod val="85000"/>
                  <a:lumOff val="15000"/>
                </a:schemeClr>
              </a:solidFill>
              <a:ea typeface="Calibri" panose="020F0502020204030204" pitchFamily="34" charset="0"/>
              <a:cs typeface="Calibri" panose="020F0502020204030204" pitchFamily="34" charset="0"/>
              <a:sym typeface="Calibri"/>
            </a:endParaRPr>
          </a:p>
          <a:p>
            <a:pPr marL="793750" lvl="1" indent="-228600" defTabSz="914400">
              <a:lnSpc>
                <a:spcPct val="90000"/>
              </a:lnSpc>
              <a:spcBef>
                <a:spcPts val="1000"/>
              </a:spcBef>
              <a:buClr>
                <a:schemeClr val="accent2"/>
              </a:buClr>
              <a:buSzPts val="2800"/>
              <a:buFont typeface="Arial" panose="020B0604020202020204" pitchFamily="34" charset="0"/>
              <a:buChar char="•"/>
            </a:pPr>
            <a:r>
              <a:rPr lang="en-US" dirty="0">
                <a:solidFill>
                  <a:schemeClr val="tx1">
                    <a:lumMod val="85000"/>
                    <a:lumOff val="15000"/>
                  </a:schemeClr>
                </a:solidFill>
                <a:ea typeface="Calibri" panose="020F0502020204030204" pitchFamily="34" charset="0"/>
                <a:cs typeface="Calibri" panose="020F0502020204030204" pitchFamily="34" charset="0"/>
                <a:sym typeface="Calibri"/>
              </a:rPr>
              <a:t>June 30 – July 6</a:t>
            </a:r>
          </a:p>
          <a:p>
            <a:pPr marL="793750" lvl="1" indent="-228600" defTabSz="914400">
              <a:lnSpc>
                <a:spcPct val="90000"/>
              </a:lnSpc>
              <a:spcBef>
                <a:spcPts val="1000"/>
              </a:spcBef>
              <a:buClr>
                <a:schemeClr val="accent2"/>
              </a:buClr>
              <a:buSzPts val="2800"/>
              <a:buFont typeface="Arial" panose="020B0604020202020204" pitchFamily="34" charset="0"/>
              <a:buChar char="•"/>
            </a:pPr>
            <a:r>
              <a:rPr lang="en-US" dirty="0">
                <a:solidFill>
                  <a:schemeClr val="tx1">
                    <a:lumMod val="85000"/>
                    <a:lumOff val="15000"/>
                  </a:schemeClr>
                </a:solidFill>
                <a:ea typeface="Calibri" panose="020F0502020204030204" pitchFamily="34" charset="0"/>
                <a:cs typeface="Calibri" panose="020F0502020204030204" pitchFamily="34" charset="0"/>
                <a:sym typeface="Calibri"/>
              </a:rPr>
              <a:t>August 11 – August 24</a:t>
            </a:r>
          </a:p>
          <a:p>
            <a:pPr marL="279400" lvl="1" defTabSz="914400">
              <a:lnSpc>
                <a:spcPct val="90000"/>
              </a:lnSpc>
              <a:buClr>
                <a:schemeClr val="accent2"/>
              </a:buClr>
              <a:buSzPts val="2800"/>
            </a:pPr>
            <a:endParaRPr lang="en-US" sz="1400" b="1" dirty="0">
              <a:solidFill>
                <a:schemeClr val="tx1">
                  <a:lumMod val="85000"/>
                  <a:lumOff val="15000"/>
                </a:schemeClr>
              </a:solidFill>
              <a:ea typeface="Calibri" panose="020F0502020204030204" pitchFamily="34" charset="0"/>
              <a:cs typeface="Calibri" panose="020F0502020204030204" pitchFamily="34" charset="0"/>
              <a:sym typeface="Calibri"/>
            </a:endParaRPr>
          </a:p>
          <a:p>
            <a:pPr marL="279400" lvl="1" defTabSz="914400">
              <a:lnSpc>
                <a:spcPct val="90000"/>
              </a:lnSpc>
              <a:spcBef>
                <a:spcPts val="1000"/>
              </a:spcBef>
              <a:buClr>
                <a:schemeClr val="accent2"/>
              </a:buClr>
              <a:buSzPts val="2800"/>
            </a:pPr>
            <a:r>
              <a:rPr lang="en-US" sz="1600" b="1" dirty="0">
                <a:solidFill>
                  <a:schemeClr val="tx1">
                    <a:lumMod val="85000"/>
                    <a:lumOff val="15000"/>
                  </a:schemeClr>
                </a:solidFill>
                <a:ea typeface="Calibri" panose="020F0502020204030204" pitchFamily="34" charset="0"/>
                <a:cs typeface="Calibri" panose="020F0502020204030204" pitchFamily="34" charset="0"/>
                <a:sym typeface="Calibri"/>
              </a:rPr>
              <a:t>First Games</a:t>
            </a:r>
          </a:p>
          <a:p>
            <a:pPr marL="336550" indent="-228600" defTabSz="914400">
              <a:lnSpc>
                <a:spcPct val="90000"/>
              </a:lnSpc>
              <a:spcBef>
                <a:spcPts val="1000"/>
              </a:spcBef>
              <a:buClr>
                <a:schemeClr val="accent2"/>
              </a:buClr>
              <a:buSzPts val="2800"/>
              <a:buFont typeface="Arial" panose="020B0604020202020204" pitchFamily="34" charset="0"/>
              <a:buChar char="•"/>
            </a:pPr>
            <a:r>
              <a:rPr lang="en-US" sz="1600" dirty="0">
                <a:solidFill>
                  <a:schemeClr val="tx1">
                    <a:lumMod val="85000"/>
                    <a:lumOff val="15000"/>
                  </a:schemeClr>
                </a:solidFill>
                <a:ea typeface="Calibri" panose="020F0502020204030204" pitchFamily="34" charset="0"/>
                <a:cs typeface="Calibri" panose="020F0502020204030204" pitchFamily="34" charset="0"/>
                <a:sym typeface="Calibri"/>
              </a:rPr>
              <a:t>Grades 4</a:t>
            </a:r>
            <a:r>
              <a:rPr lang="en-US" sz="1600" baseline="30000" dirty="0">
                <a:solidFill>
                  <a:schemeClr val="tx1">
                    <a:lumMod val="85000"/>
                    <a:lumOff val="15000"/>
                  </a:schemeClr>
                </a:solidFill>
                <a:ea typeface="Calibri" panose="020F0502020204030204" pitchFamily="34" charset="0"/>
                <a:cs typeface="Calibri" panose="020F0502020204030204" pitchFamily="34" charset="0"/>
                <a:sym typeface="Calibri"/>
              </a:rPr>
              <a:t>th</a:t>
            </a:r>
            <a:r>
              <a:rPr lang="en-US" sz="1600" dirty="0">
                <a:solidFill>
                  <a:schemeClr val="tx1">
                    <a:lumMod val="85000"/>
                    <a:lumOff val="15000"/>
                  </a:schemeClr>
                </a:solidFill>
                <a:ea typeface="Calibri" panose="020F0502020204030204" pitchFamily="34" charset="0"/>
                <a:cs typeface="Calibri" panose="020F0502020204030204" pitchFamily="34" charset="0"/>
                <a:sym typeface="Calibri"/>
              </a:rPr>
              <a:t> – 6</a:t>
            </a:r>
            <a:r>
              <a:rPr lang="en-US" sz="1600" baseline="30000" dirty="0">
                <a:solidFill>
                  <a:schemeClr val="tx1">
                    <a:lumMod val="85000"/>
                    <a:lumOff val="15000"/>
                  </a:schemeClr>
                </a:solidFill>
                <a:ea typeface="Calibri" panose="020F0502020204030204" pitchFamily="34" charset="0"/>
                <a:cs typeface="Calibri" panose="020F0502020204030204" pitchFamily="34" charset="0"/>
                <a:sym typeface="Calibri"/>
              </a:rPr>
              <a:t>th</a:t>
            </a:r>
            <a:r>
              <a:rPr lang="en-US" sz="1600" dirty="0">
                <a:solidFill>
                  <a:schemeClr val="tx1">
                    <a:lumMod val="85000"/>
                    <a:lumOff val="15000"/>
                  </a:schemeClr>
                </a:solidFill>
                <a:ea typeface="Calibri" panose="020F0502020204030204" pitchFamily="34" charset="0"/>
                <a:cs typeface="Calibri" panose="020F0502020204030204" pitchFamily="34" charset="0"/>
                <a:sym typeface="Calibri"/>
              </a:rPr>
              <a:t> (Mid-Michigan Pony Football - MMPFL): </a:t>
            </a:r>
            <a:r>
              <a:rPr lang="en-US" sz="16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Saturday, September 6th</a:t>
            </a:r>
          </a:p>
          <a:p>
            <a:pPr marL="336550" indent="-228600" defTabSz="914400">
              <a:lnSpc>
                <a:spcPct val="90000"/>
              </a:lnSpc>
              <a:spcBef>
                <a:spcPts val="1000"/>
              </a:spcBef>
              <a:buClr>
                <a:schemeClr val="accent2"/>
              </a:buClr>
              <a:buSzPts val="2800"/>
              <a:buFont typeface="Arial" panose="020B0604020202020204" pitchFamily="34" charset="0"/>
              <a:buChar char="•"/>
            </a:pPr>
            <a:r>
              <a:rPr lang="en-US" sz="1600" dirty="0">
                <a:solidFill>
                  <a:schemeClr val="tx1">
                    <a:lumMod val="85000"/>
                    <a:lumOff val="15000"/>
                  </a:schemeClr>
                </a:solidFill>
                <a:ea typeface="Calibri" panose="020F0502020204030204" pitchFamily="34" charset="0"/>
                <a:cs typeface="Calibri" panose="020F0502020204030204" pitchFamily="34" charset="0"/>
                <a:sym typeface="Calibri"/>
              </a:rPr>
              <a:t>Grades 7</a:t>
            </a:r>
            <a:r>
              <a:rPr lang="en-US" sz="1600" baseline="30000" dirty="0">
                <a:solidFill>
                  <a:schemeClr val="tx1">
                    <a:lumMod val="85000"/>
                    <a:lumOff val="15000"/>
                  </a:schemeClr>
                </a:solidFill>
                <a:ea typeface="Calibri" panose="020F0502020204030204" pitchFamily="34" charset="0"/>
                <a:cs typeface="Calibri" panose="020F0502020204030204" pitchFamily="34" charset="0"/>
                <a:sym typeface="Calibri"/>
              </a:rPr>
              <a:t>th</a:t>
            </a:r>
            <a:r>
              <a:rPr lang="en-US" sz="1600" dirty="0">
                <a:solidFill>
                  <a:schemeClr val="tx1">
                    <a:lumMod val="85000"/>
                    <a:lumOff val="15000"/>
                  </a:schemeClr>
                </a:solidFill>
                <a:ea typeface="Calibri" panose="020F0502020204030204" pitchFamily="34" charset="0"/>
                <a:cs typeface="Calibri" panose="020F0502020204030204" pitchFamily="34" charset="0"/>
                <a:sym typeface="Calibri"/>
              </a:rPr>
              <a:t> – 8</a:t>
            </a:r>
            <a:r>
              <a:rPr lang="en-US" sz="1600" baseline="30000" dirty="0">
                <a:solidFill>
                  <a:schemeClr val="tx1">
                    <a:lumMod val="85000"/>
                    <a:lumOff val="15000"/>
                  </a:schemeClr>
                </a:solidFill>
                <a:ea typeface="Calibri" panose="020F0502020204030204" pitchFamily="34" charset="0"/>
                <a:cs typeface="Calibri" panose="020F0502020204030204" pitchFamily="34" charset="0"/>
                <a:sym typeface="Calibri"/>
              </a:rPr>
              <a:t>th</a:t>
            </a:r>
            <a:r>
              <a:rPr lang="en-US" sz="1600" dirty="0">
                <a:solidFill>
                  <a:schemeClr val="tx1">
                    <a:lumMod val="85000"/>
                    <a:lumOff val="15000"/>
                  </a:schemeClr>
                </a:solidFill>
                <a:ea typeface="Calibri" panose="020F0502020204030204" pitchFamily="34" charset="0"/>
                <a:cs typeface="Calibri" panose="020F0502020204030204" pitchFamily="34" charset="0"/>
                <a:sym typeface="Calibri"/>
              </a:rPr>
              <a:t> (Middle School League – MMMSFL): </a:t>
            </a:r>
            <a:r>
              <a:rPr lang="en-US" sz="16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Wednesday, September 10</a:t>
            </a:r>
            <a:r>
              <a:rPr lang="en-US" sz="1600" baseline="300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rPr>
              <a:t>th</a:t>
            </a:r>
            <a:endParaRPr lang="en-US" sz="1600" dirty="0">
              <a:solidFill>
                <a:schemeClr val="tx1">
                  <a:lumMod val="85000"/>
                  <a:lumOff val="15000"/>
                </a:schemeClr>
              </a:solidFill>
              <a:highlight>
                <a:srgbClr val="FFFF00"/>
              </a:highlight>
              <a:ea typeface="Calibri" panose="020F0502020204030204" pitchFamily="34" charset="0"/>
              <a:cs typeface="Calibri" panose="020F0502020204030204" pitchFamily="34" charset="0"/>
              <a:sym typeface="Calibri"/>
            </a:endParaRPr>
          </a:p>
          <a:p>
            <a:pPr marL="965200" lvl="2" indent="-228600" defTabSz="914400">
              <a:lnSpc>
                <a:spcPct val="90000"/>
              </a:lnSpc>
              <a:spcBef>
                <a:spcPts val="1000"/>
              </a:spcBef>
              <a:spcAft>
                <a:spcPts val="0"/>
              </a:spcAft>
              <a:buClr>
                <a:schemeClr val="accent2"/>
              </a:buClr>
              <a:buSzPts val="2800"/>
              <a:buFont typeface="Arial" panose="020B0604020202020204" pitchFamily="34" charset="0"/>
              <a:buChar char="•"/>
            </a:pPr>
            <a:endParaRPr lang="en-US" sz="1400" b="1" dirty="0">
              <a:solidFill>
                <a:schemeClr val="tx1">
                  <a:lumMod val="85000"/>
                  <a:lumOff val="15000"/>
                </a:schemeClr>
              </a:solidFill>
              <a:highlight>
                <a:srgbClr val="FFFF00"/>
              </a:highlight>
              <a:latin typeface="Calibri" panose="020F0502020204030204" pitchFamily="34" charset="0"/>
              <a:ea typeface="Calibri" panose="020F0502020204030204" pitchFamily="34" charset="0"/>
              <a:cs typeface="Calibri" panose="020F0502020204030204" pitchFamily="34" charset="0"/>
              <a:sym typeface="Calibri"/>
            </a:endParaRPr>
          </a:p>
          <a:p>
            <a:pPr lvl="0" defTabSz="914400">
              <a:lnSpc>
                <a:spcPct val="90000"/>
              </a:lnSpc>
              <a:spcBef>
                <a:spcPts val="1000"/>
              </a:spcBef>
              <a:spcAft>
                <a:spcPts val="0"/>
              </a:spcAft>
              <a:buClr>
                <a:schemeClr val="accent2"/>
              </a:buClr>
              <a:buSzPts val="2800"/>
            </a:pPr>
            <a:endParaRPr lang="en-US"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1311939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67"/>
        <p:cNvGrpSpPr/>
        <p:nvPr/>
      </p:nvGrpSpPr>
      <p:grpSpPr>
        <a:xfrm>
          <a:off x="0" y="0"/>
          <a:ext cx="0" cy="0"/>
          <a:chOff x="0" y="0"/>
          <a:chExt cx="0" cy="0"/>
        </a:xfrm>
      </p:grpSpPr>
      <p:sp>
        <p:nvSpPr>
          <p:cNvPr id="170" name="Google Shape;170;g127d76fcde1_2_2"/>
          <p:cNvSpPr txBox="1">
            <a:spLocks noGrp="1"/>
          </p:cNvSpPr>
          <p:nvPr>
            <p:ph type="title"/>
          </p:nvPr>
        </p:nvSpPr>
        <p:spPr>
          <a:xfrm>
            <a:off x="567674" y="462557"/>
            <a:ext cx="10664206" cy="1188720"/>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b="1" dirty="0"/>
              <a:t>Important Dates – Summer Football Camps</a:t>
            </a:r>
          </a:p>
        </p:txBody>
      </p:sp>
      <p:pic>
        <p:nvPicPr>
          <p:cNvPr id="2" name="Google Shape;152;p11" descr="Related image">
            <a:extLst>
              <a:ext uri="{FF2B5EF4-FFF2-40B4-BE49-F238E27FC236}">
                <a16:creationId xmlns:a16="http://schemas.microsoft.com/office/drawing/2014/main" id="{BA2F4EA6-8D70-A7C8-5A6E-1C561AB181C8}"/>
              </a:ext>
            </a:extLst>
          </p:cNvPr>
          <p:cNvPicPr preferRelativeResize="0"/>
          <p:nvPr/>
        </p:nvPicPr>
        <p:blipFill rotWithShape="1">
          <a:blip r:embed="rId3"/>
          <a:stretch/>
        </p:blipFill>
        <p:spPr>
          <a:xfrm>
            <a:off x="567674" y="2248975"/>
            <a:ext cx="3062767" cy="2802859"/>
          </a:xfrm>
          <a:prstGeom prst="rect">
            <a:avLst/>
          </a:prstGeom>
          <a:noFill/>
          <a:ln w="31750" cap="sq">
            <a:solidFill>
              <a:srgbClr val="FFFFFF"/>
            </a:solidFill>
            <a:miter lim="800000"/>
          </a:ln>
        </p:spPr>
      </p:pic>
      <p:sp>
        <p:nvSpPr>
          <p:cNvPr id="171" name="Google Shape;171;g127d76fcde1_2_2"/>
          <p:cNvSpPr txBox="1">
            <a:spLocks noGrp="1"/>
          </p:cNvSpPr>
          <p:nvPr>
            <p:ph idx="1"/>
          </p:nvPr>
        </p:nvSpPr>
        <p:spPr>
          <a:xfrm>
            <a:off x="3927442" y="1921267"/>
            <a:ext cx="7923543" cy="4474175"/>
          </a:xfrm>
          <a:prstGeom prst="rect">
            <a:avLst/>
          </a:prstGeom>
        </p:spPr>
        <p:txBody>
          <a:bodyPr spcFirstLastPara="1" lIns="91425" tIns="45700" rIns="91425" bIns="45700" anchorCtr="0">
            <a:normAutofit fontScale="92500" lnSpcReduction="20000"/>
          </a:bodyPr>
          <a:lstStyle/>
          <a:p>
            <a:pPr marL="0" lvl="0" indent="0" rtl="0">
              <a:lnSpc>
                <a:spcPct val="90000"/>
              </a:lnSpc>
              <a:spcBef>
                <a:spcPts val="1000"/>
              </a:spcBef>
              <a:spcAft>
                <a:spcPts val="0"/>
              </a:spcAft>
              <a:buNone/>
            </a:pPr>
            <a:r>
              <a:rPr lang="en-US" sz="1900" dirty="0">
                <a:ea typeface="Calibri" panose="020F0502020204030204" pitchFamily="34" charset="0"/>
                <a:cs typeface="Calibri" panose="020F0502020204030204" pitchFamily="34" charset="0"/>
              </a:rPr>
              <a:t>The DeWitt High School Football Program is offering football camps this summer for our Junior Panthers! </a:t>
            </a:r>
          </a:p>
          <a:p>
            <a:pPr marL="0" lvl="0" indent="0" rtl="0">
              <a:lnSpc>
                <a:spcPct val="90000"/>
              </a:lnSpc>
              <a:spcBef>
                <a:spcPts val="1000"/>
              </a:spcBef>
              <a:spcAft>
                <a:spcPts val="0"/>
              </a:spcAft>
              <a:buNone/>
            </a:pPr>
            <a:r>
              <a:rPr lang="en-US" sz="1900" dirty="0">
                <a:ea typeface="Calibri" panose="020F0502020204030204" pitchFamily="34" charset="0"/>
                <a:cs typeface="Calibri" panose="020F0502020204030204" pitchFamily="34" charset="0"/>
              </a:rPr>
              <a:t>These camps are hosted by DeWitt High School Football Coaches, Current DeWitt Varsity Football Players and some Alumni DeWitt Varsity Football Stars.</a:t>
            </a:r>
          </a:p>
          <a:p>
            <a:pPr marL="0" lvl="0" indent="0" rtl="0">
              <a:lnSpc>
                <a:spcPct val="90000"/>
              </a:lnSpc>
              <a:spcBef>
                <a:spcPts val="1000"/>
              </a:spcBef>
              <a:spcAft>
                <a:spcPts val="0"/>
              </a:spcAft>
              <a:buNone/>
            </a:pPr>
            <a:r>
              <a:rPr lang="en-US" sz="1900" b="1" dirty="0">
                <a:highlight>
                  <a:srgbClr val="FFFF00"/>
                </a:highlight>
                <a:ea typeface="Calibri" panose="020F0502020204030204" pitchFamily="34" charset="0"/>
                <a:cs typeface="Calibri" panose="020F0502020204030204" pitchFamily="34" charset="0"/>
              </a:rPr>
              <a:t>REGISTRATION IS LIVE!</a:t>
            </a:r>
          </a:p>
          <a:p>
            <a:pPr marL="0" lvl="0" indent="0" rtl="0">
              <a:lnSpc>
                <a:spcPct val="90000"/>
              </a:lnSpc>
              <a:spcBef>
                <a:spcPts val="1000"/>
              </a:spcBef>
              <a:spcAft>
                <a:spcPts val="0"/>
              </a:spcAft>
              <a:buNone/>
            </a:pPr>
            <a:r>
              <a:rPr lang="en-US" sz="1900" dirty="0">
                <a:highlight>
                  <a:srgbClr val="FFFF00"/>
                </a:highlight>
                <a:ea typeface="Calibri" panose="020F0502020204030204" pitchFamily="34" charset="0"/>
                <a:cs typeface="Calibri" panose="020F0502020204030204" pitchFamily="34" charset="0"/>
              </a:rPr>
              <a:t>You can register your athlete at </a:t>
            </a:r>
            <a:r>
              <a:rPr lang="en-US" sz="1900" b="1" dirty="0">
                <a:highlight>
                  <a:srgbClr val="FFFF00"/>
                </a:highlight>
                <a:ea typeface="Calibri" panose="020F0502020204030204" pitchFamily="34" charset="0"/>
                <a:cs typeface="Calibri" panose="020F0502020204030204" pitchFamily="34" charset="0"/>
              </a:rPr>
              <a:t>www.pantherfootballcamps.com</a:t>
            </a:r>
          </a:p>
          <a:p>
            <a:pPr marL="0" lvl="0" indent="0" rtl="0">
              <a:lnSpc>
                <a:spcPct val="90000"/>
              </a:lnSpc>
              <a:spcBef>
                <a:spcPts val="1000"/>
              </a:spcBef>
              <a:spcAft>
                <a:spcPts val="0"/>
              </a:spcAft>
              <a:buNone/>
            </a:pPr>
            <a:r>
              <a:rPr lang="en-US" sz="1900" b="1" dirty="0">
                <a:ea typeface="Calibri" panose="020F0502020204030204" pitchFamily="34" charset="0"/>
                <a:cs typeface="Calibri" panose="020F0502020204030204" pitchFamily="34" charset="0"/>
              </a:rPr>
              <a:t>Football Camp - Grades 4</a:t>
            </a:r>
            <a:r>
              <a:rPr lang="en-US" sz="1900" b="1" baseline="30000" dirty="0">
                <a:ea typeface="Calibri" panose="020F0502020204030204" pitchFamily="34" charset="0"/>
                <a:cs typeface="Calibri" panose="020F0502020204030204" pitchFamily="34" charset="0"/>
              </a:rPr>
              <a:t>th</a:t>
            </a:r>
            <a:r>
              <a:rPr lang="en-US" sz="1900" b="1" dirty="0">
                <a:ea typeface="Calibri" panose="020F0502020204030204" pitchFamily="34" charset="0"/>
                <a:cs typeface="Calibri" panose="020F0502020204030204" pitchFamily="34" charset="0"/>
              </a:rPr>
              <a:t> – 6</a:t>
            </a:r>
            <a:r>
              <a:rPr lang="en-US" sz="1900" b="1" baseline="30000" dirty="0">
                <a:ea typeface="Calibri" panose="020F0502020204030204" pitchFamily="34" charset="0"/>
                <a:cs typeface="Calibri" panose="020F0502020204030204" pitchFamily="34" charset="0"/>
              </a:rPr>
              <a:t>th </a:t>
            </a:r>
            <a:endParaRPr lang="en-US" sz="1900" b="1" dirty="0">
              <a:ea typeface="Calibri" panose="020F0502020204030204" pitchFamily="34" charset="0"/>
              <a:cs typeface="Calibri" panose="020F0502020204030204" pitchFamily="34" charset="0"/>
            </a:endParaRPr>
          </a:p>
          <a:p>
            <a:pPr marL="0" lvl="0" indent="0" rtl="0">
              <a:lnSpc>
                <a:spcPct val="90000"/>
              </a:lnSpc>
              <a:spcBef>
                <a:spcPts val="1000"/>
              </a:spcBef>
              <a:spcAft>
                <a:spcPts val="0"/>
              </a:spcAft>
              <a:buNone/>
            </a:pPr>
            <a:r>
              <a:rPr lang="en-US" sz="1900" dirty="0">
                <a:ea typeface="Calibri" panose="020F0502020204030204" pitchFamily="34" charset="0"/>
                <a:cs typeface="Calibri" panose="020F0502020204030204" pitchFamily="34" charset="0"/>
              </a:rPr>
              <a:t>$91 - June 18</a:t>
            </a:r>
            <a:r>
              <a:rPr lang="en-US" sz="1900" baseline="30000" dirty="0">
                <a:ea typeface="Calibri" panose="020F0502020204030204" pitchFamily="34" charset="0"/>
                <a:cs typeface="Calibri" panose="020F0502020204030204" pitchFamily="34" charset="0"/>
              </a:rPr>
              <a:t>th</a:t>
            </a:r>
            <a:r>
              <a:rPr lang="en-US" sz="1900" dirty="0">
                <a:ea typeface="Calibri" panose="020F0502020204030204" pitchFamily="34" charset="0"/>
                <a:cs typeface="Calibri" panose="020F0502020204030204" pitchFamily="34" charset="0"/>
              </a:rPr>
              <a:t> – 20</a:t>
            </a:r>
            <a:r>
              <a:rPr lang="en-US" sz="1900" baseline="30000" dirty="0">
                <a:ea typeface="Calibri" panose="020F0502020204030204" pitchFamily="34" charset="0"/>
                <a:cs typeface="Calibri" panose="020F0502020204030204" pitchFamily="34" charset="0"/>
              </a:rPr>
              <a:t>th</a:t>
            </a:r>
            <a:r>
              <a:rPr lang="en-US" sz="1900" dirty="0">
                <a:ea typeface="Calibri" panose="020F0502020204030204" pitchFamily="34" charset="0"/>
                <a:cs typeface="Calibri" panose="020F0502020204030204" pitchFamily="34" charset="0"/>
              </a:rPr>
              <a:t> (8:30am – 10:30am)</a:t>
            </a:r>
          </a:p>
          <a:p>
            <a:pPr marL="0" lvl="0" indent="0" rtl="0">
              <a:lnSpc>
                <a:spcPct val="90000"/>
              </a:lnSpc>
              <a:spcBef>
                <a:spcPts val="1000"/>
              </a:spcBef>
              <a:spcAft>
                <a:spcPts val="0"/>
              </a:spcAft>
              <a:buNone/>
            </a:pPr>
            <a:r>
              <a:rPr lang="en-US" sz="1900" b="1" dirty="0">
                <a:ea typeface="Calibri" panose="020F0502020204030204" pitchFamily="34" charset="0"/>
                <a:cs typeface="Calibri" panose="020F0502020204030204" pitchFamily="34" charset="0"/>
              </a:rPr>
              <a:t>Football Camp - Grades 7</a:t>
            </a:r>
            <a:r>
              <a:rPr lang="en-US" sz="1900" b="1" baseline="30000" dirty="0">
                <a:ea typeface="Calibri" panose="020F0502020204030204" pitchFamily="34" charset="0"/>
                <a:cs typeface="Calibri" panose="020F0502020204030204" pitchFamily="34" charset="0"/>
              </a:rPr>
              <a:t>th</a:t>
            </a:r>
            <a:r>
              <a:rPr lang="en-US" sz="1900" b="1" dirty="0">
                <a:ea typeface="Calibri" panose="020F0502020204030204" pitchFamily="34" charset="0"/>
                <a:cs typeface="Calibri" panose="020F0502020204030204" pitchFamily="34" charset="0"/>
              </a:rPr>
              <a:t> – 8</a:t>
            </a:r>
            <a:r>
              <a:rPr lang="en-US" sz="1900" b="1" baseline="30000" dirty="0">
                <a:ea typeface="Calibri" panose="020F0502020204030204" pitchFamily="34" charset="0"/>
                <a:cs typeface="Calibri" panose="020F0502020204030204" pitchFamily="34" charset="0"/>
              </a:rPr>
              <a:t>th</a:t>
            </a:r>
            <a:endParaRPr lang="en-US" sz="1900" b="1" dirty="0">
              <a:ea typeface="Calibri" panose="020F0502020204030204" pitchFamily="34" charset="0"/>
              <a:cs typeface="Calibri" panose="020F0502020204030204" pitchFamily="34" charset="0"/>
            </a:endParaRPr>
          </a:p>
          <a:p>
            <a:pPr marL="0" lvl="0" indent="0" rtl="0">
              <a:lnSpc>
                <a:spcPct val="90000"/>
              </a:lnSpc>
              <a:spcBef>
                <a:spcPts val="1000"/>
              </a:spcBef>
              <a:spcAft>
                <a:spcPts val="0"/>
              </a:spcAft>
              <a:buNone/>
            </a:pPr>
            <a:r>
              <a:rPr lang="en-US" sz="1900" dirty="0">
                <a:ea typeface="Calibri" panose="020F0502020204030204" pitchFamily="34" charset="0"/>
                <a:cs typeface="Calibri" panose="020F0502020204030204" pitchFamily="34" charset="0"/>
              </a:rPr>
              <a:t>$91 - June 18</a:t>
            </a:r>
            <a:r>
              <a:rPr lang="en-US" sz="1900" baseline="30000" dirty="0">
                <a:ea typeface="Calibri" panose="020F0502020204030204" pitchFamily="34" charset="0"/>
                <a:cs typeface="Calibri" panose="020F0502020204030204" pitchFamily="34" charset="0"/>
              </a:rPr>
              <a:t>th</a:t>
            </a:r>
            <a:r>
              <a:rPr lang="en-US" sz="1900" dirty="0">
                <a:ea typeface="Calibri" panose="020F0502020204030204" pitchFamily="34" charset="0"/>
                <a:cs typeface="Calibri" panose="020F0502020204030204" pitchFamily="34" charset="0"/>
              </a:rPr>
              <a:t> – 20</a:t>
            </a:r>
            <a:r>
              <a:rPr lang="en-US" sz="1900" baseline="30000" dirty="0">
                <a:ea typeface="Calibri" panose="020F0502020204030204" pitchFamily="34" charset="0"/>
                <a:cs typeface="Calibri" panose="020F0502020204030204" pitchFamily="34" charset="0"/>
              </a:rPr>
              <a:t>th </a:t>
            </a:r>
            <a:r>
              <a:rPr lang="en-US" sz="1900" dirty="0">
                <a:ea typeface="Calibri" panose="020F0502020204030204" pitchFamily="34" charset="0"/>
                <a:cs typeface="Calibri" panose="020F0502020204030204" pitchFamily="34" charset="0"/>
              </a:rPr>
              <a:t>(2:00 pm – 4:00 pm)</a:t>
            </a:r>
          </a:p>
          <a:p>
            <a:pPr marL="0" lvl="0" indent="0" rtl="0">
              <a:lnSpc>
                <a:spcPct val="90000"/>
              </a:lnSpc>
              <a:spcBef>
                <a:spcPts val="1000"/>
              </a:spcBef>
              <a:spcAft>
                <a:spcPts val="0"/>
              </a:spcAft>
              <a:buNone/>
            </a:pPr>
            <a:r>
              <a:rPr lang="en-US" sz="1900" b="1" dirty="0">
                <a:ea typeface="Calibri" panose="020F0502020204030204" pitchFamily="34" charset="0"/>
                <a:cs typeface="Calibri" panose="020F0502020204030204" pitchFamily="34" charset="0"/>
              </a:rPr>
              <a:t>Quarterback/Receiver Camp (GRADES 7 &amp; 8 ONLY)</a:t>
            </a:r>
          </a:p>
          <a:p>
            <a:pPr marL="0" indent="0">
              <a:lnSpc>
                <a:spcPct val="90000"/>
              </a:lnSpc>
              <a:buNone/>
            </a:pPr>
            <a:r>
              <a:rPr lang="en-US" sz="1900" dirty="0">
                <a:ea typeface="Calibri" panose="020F0502020204030204" pitchFamily="34" charset="0"/>
                <a:cs typeface="Calibri" panose="020F0502020204030204" pitchFamily="34" charset="0"/>
              </a:rPr>
              <a:t>$106 - June 23</a:t>
            </a:r>
            <a:r>
              <a:rPr lang="en-US" sz="1900" baseline="30000" dirty="0">
                <a:ea typeface="Calibri" panose="020F0502020204030204" pitchFamily="34" charset="0"/>
                <a:cs typeface="Calibri" panose="020F0502020204030204" pitchFamily="34" charset="0"/>
              </a:rPr>
              <a:t>rd</a:t>
            </a:r>
            <a:r>
              <a:rPr lang="en-US" sz="1900" dirty="0">
                <a:ea typeface="Calibri" panose="020F0502020204030204" pitchFamily="34" charset="0"/>
                <a:cs typeface="Calibri" panose="020F0502020204030204" pitchFamily="34" charset="0"/>
              </a:rPr>
              <a:t>  – 26</a:t>
            </a:r>
            <a:r>
              <a:rPr lang="en-US" sz="1900" baseline="30000" dirty="0">
                <a:ea typeface="Calibri" panose="020F0502020204030204" pitchFamily="34" charset="0"/>
                <a:cs typeface="Calibri" panose="020F0502020204030204" pitchFamily="34" charset="0"/>
              </a:rPr>
              <a:t>th </a:t>
            </a:r>
            <a:r>
              <a:rPr lang="en-US" sz="1900" dirty="0">
                <a:ea typeface="Calibri" panose="020F0502020204030204" pitchFamily="34" charset="0"/>
                <a:cs typeface="Calibri" panose="020F0502020204030204" pitchFamily="34" charset="0"/>
              </a:rPr>
              <a:t>(5:30 pm – 8:00 pm)</a:t>
            </a:r>
          </a:p>
          <a:p>
            <a:pPr marL="0" lvl="0" indent="0" rtl="0">
              <a:lnSpc>
                <a:spcPct val="90000"/>
              </a:lnSpc>
              <a:spcBef>
                <a:spcPts val="1000"/>
              </a:spcBef>
              <a:spcAft>
                <a:spcPts val="0"/>
              </a:spcAft>
              <a:buNone/>
            </a:pPr>
            <a:endParaRPr lang="en-US" sz="1900" b="1" dirty="0">
              <a:ea typeface="Calibri" panose="020F0502020204030204" pitchFamily="34" charset="0"/>
              <a:cs typeface="Calibri" panose="020F0502020204030204" pitchFamily="34" charset="0"/>
            </a:endParaRPr>
          </a:p>
          <a:p>
            <a:pPr marL="0" lvl="0" indent="0" rtl="0">
              <a:lnSpc>
                <a:spcPct val="90000"/>
              </a:lnSpc>
              <a:spcBef>
                <a:spcPts val="1000"/>
              </a:spcBef>
              <a:spcAft>
                <a:spcPts val="0"/>
              </a:spcAft>
              <a:buNone/>
            </a:pPr>
            <a:r>
              <a:rPr lang="en-US" sz="1100" b="1" i="1" dirty="0"/>
              <a:t> </a:t>
            </a:r>
          </a:p>
          <a:p>
            <a:pPr marL="0" lvl="0" indent="0" rtl="0">
              <a:lnSpc>
                <a:spcPct val="90000"/>
              </a:lnSpc>
              <a:spcBef>
                <a:spcPts val="1000"/>
              </a:spcBef>
              <a:spcAft>
                <a:spcPts val="0"/>
              </a:spcAft>
              <a:buNone/>
            </a:pPr>
            <a:endParaRPr lang="en-US" sz="1100" dirty="0"/>
          </a:p>
        </p:txBody>
      </p:sp>
      <p:pic>
        <p:nvPicPr>
          <p:cNvPr id="4" name="Picture 3">
            <a:extLst>
              <a:ext uri="{FF2B5EF4-FFF2-40B4-BE49-F238E27FC236}">
                <a16:creationId xmlns:a16="http://schemas.microsoft.com/office/drawing/2014/main" id="{FA73A8C6-3939-6018-D1A6-48C8DE0237CD}"/>
              </a:ext>
            </a:extLst>
          </p:cNvPr>
          <p:cNvPicPr>
            <a:picLocks noChangeAspect="1"/>
          </p:cNvPicPr>
          <p:nvPr/>
        </p:nvPicPr>
        <p:blipFill>
          <a:blip r:embed="rId4"/>
          <a:stretch>
            <a:fillRect/>
          </a:stretch>
        </p:blipFill>
        <p:spPr>
          <a:xfrm>
            <a:off x="10002834" y="4402080"/>
            <a:ext cx="1848151" cy="1877487"/>
          </a:xfrm>
          <a:prstGeom prst="rect">
            <a:avLst/>
          </a:prstGeom>
        </p:spPr>
      </p:pic>
      <p:sp>
        <p:nvSpPr>
          <p:cNvPr id="5" name="Arrow: Right 4">
            <a:extLst>
              <a:ext uri="{FF2B5EF4-FFF2-40B4-BE49-F238E27FC236}">
                <a16:creationId xmlns:a16="http://schemas.microsoft.com/office/drawing/2014/main" id="{37213510-5DC5-94B9-79AB-8F4B08B54F8C}"/>
              </a:ext>
            </a:extLst>
          </p:cNvPr>
          <p:cNvSpPr/>
          <p:nvPr/>
        </p:nvSpPr>
        <p:spPr>
          <a:xfrm rot="2004814">
            <a:off x="8171073" y="4113351"/>
            <a:ext cx="1758135" cy="255760"/>
          </a:xfrm>
          <a:prstGeom prst="righ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1F07436-BB6D-21E9-AEF8-FB9237084569}"/>
              </a:ext>
            </a:extLst>
          </p:cNvPr>
          <p:cNvSpPr txBox="1"/>
          <p:nvPr/>
        </p:nvSpPr>
        <p:spPr>
          <a:xfrm>
            <a:off x="459823" y="5749112"/>
            <a:ext cx="3170618" cy="584775"/>
          </a:xfrm>
          <a:prstGeom prst="rect">
            <a:avLst/>
          </a:prstGeom>
          <a:noFill/>
        </p:spPr>
        <p:txBody>
          <a:bodyPr wrap="square" rtlCol="0">
            <a:spAutoFit/>
          </a:bodyPr>
          <a:lstStyle/>
          <a:p>
            <a:r>
              <a:rPr lang="en-US" sz="1600" b="1" dirty="0">
                <a:solidFill>
                  <a:srgbClr val="FF0000"/>
                </a:solidFill>
              </a:rPr>
              <a:t>** MUST REGISTER BY 6/9 TO RECEIVE A CAMP TSHIRT</a:t>
            </a: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emplate>TM10001115[[fn=Parcel]]</Template>
  <TotalTime>10860</TotalTime>
  <Words>1091</Words>
  <Application>Microsoft Office PowerPoint</Application>
  <PresentationFormat>Widescreen</PresentationFormat>
  <Paragraphs>146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Roboto</vt:lpstr>
      <vt:lpstr>Gill Sans MT</vt:lpstr>
      <vt:lpstr>Arial</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Dates – Summer Football Camps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Noah</dc:creator>
  <cp:lastModifiedBy>Miller, Tara</cp:lastModifiedBy>
  <cp:revision>7</cp:revision>
  <dcterms:modified xsi:type="dcterms:W3CDTF">2025-04-09T01:28:34Z</dcterms:modified>
</cp:coreProperties>
</file>