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iley, Zacchary A:(BSC)" initials="BZA" lastIdx="1" clrIdx="0">
    <p:extLst>
      <p:ext uri="{19B8F6BF-5375-455C-9EA6-DF929625EA0E}">
        <p15:presenceInfo xmlns:p15="http://schemas.microsoft.com/office/powerpoint/2012/main" userId="S-1-5-21-2290681792-2343282785-285435603-624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02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A3E9B9-3824-4137-965C-81C49B157A58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E14CC-10BD-41DE-A2AA-3F4A9B9C78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670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6B08E-4CCE-45E9-BD42-D723F9AB67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0F2623-C21C-4831-9D1E-F46A4D956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0550F-FD03-4F8C-9067-7FAFF1709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6B780-0E3E-401D-9B18-FC8DD3FC8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67067-C372-45F7-BBF1-7A7EBC77F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2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0186C-5C51-494D-988F-7AB80E88F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946055-F9DA-4B86-BE20-3A3CAA5A1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390B2-F020-4533-9FEE-A783EBD0E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20744-30ED-4B8C-9143-5B14E4B09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201D0-D7B5-4B14-9F62-640791552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2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26C1F8-5472-420C-918F-5FE27353AB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FCBB5-073A-46F2-A8A4-6DE4122E6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6E710-8DBE-4D13-9CB4-4BD74BF7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738B1-9D34-48F2-BD1F-A90C1AF6E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D8C17-2F56-4B59-A5E9-D95D7B020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99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24A32-448A-4003-8FD7-61F478EFD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46FF4-C2A4-45B4-9B08-3BCD033E3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57BFC-3DA9-49DD-BBF2-A435F8610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ACB88-3A82-415E-818D-A9491F028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1F5B9-51FE-47E6-A4FD-6A9646895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2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04813-0562-4B04-B66A-A5E02CDAC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696608-6E1E-420C-85D0-01292BAAF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84E85-76DF-4D7F-BA78-615A76582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D12D2-C1C5-4776-A410-9F2D1F59D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83B220-7273-4D2C-B6D2-21BAB727A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110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33F6A-F9EB-4BEF-9DEF-0378F6DD1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DE9E3-B4EB-4B0E-A306-0088C8B1FA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168C17-A75D-40EA-9C90-EAC5D97553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B2FA38-611D-4D6F-8D96-F258F35D6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31BE76-F067-40C4-B148-9075621AF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EA7864-C116-4177-A958-5E259DF1A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63339-9A02-4F67-94CE-1636F4775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66BCF8-067C-4C0F-99D8-811C7C229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C50E84-E7F1-440A-9840-0BE27B5B97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73CD2F-FF56-4364-AB2A-C8AC8592C0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B62017-DAA7-48B9-99D7-21E9FF1EEA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1B08F3-EB4B-442F-9A27-ED757E4B8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35C0FB-FECD-4866-8E6A-F3C4628BA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532C9D-490E-44B7-ADFE-B82E430D4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13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0E57D-A4AF-43C6-8662-C42BDA592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6E5907-F66E-4C12-AFE3-FBE967DC8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E8D665-DFE4-40D1-9B1B-AD94AD315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316058-25C7-4885-A089-E3597BEC5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289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C9AAE7-A65C-4EA7-BBD6-2A739A825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5996F3-B548-49A0-9DB0-BBEFF0B50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D90F2C-7D4F-4D46-BA56-01F20EE5C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3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BD0C2-804E-4997-856C-CB28B50FF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097CF-57C4-45B1-9DB1-6EA52D5C2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AA17BD-D23A-4724-A510-058DA65189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7E3500-DCB7-4A85-BCEF-2D5A6E47A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96E1A1-9390-4CA5-88C6-113A9FE70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C3E46E-0C80-46B5-AD0A-52EF9A140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82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1F75D-C63C-467D-801C-376A8A0A2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5DD01E-FBA0-4245-9228-029228F15E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89700-E8E2-435E-9845-0FD7B07369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FF0CB2-CEBA-46A5-AFC3-A2A550B19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1DF28C-5FC9-40FC-A729-F3B76B973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067A9-7C31-436A-BF65-7CC76A021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8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060D19-520A-4850-8D9D-233973326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9E76B-668E-4908-A371-0786AF311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E85F0-2569-4B04-9584-799E4E8582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AD258-8B50-4D03-8A09-900829CCC4AA}" type="datetimeFigureOut">
              <a:rPr lang="en-US" smtClean="0"/>
              <a:t>3/21/2018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8E8DB-88CB-4FD7-A136-894149760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541D93-E9E1-4EB9-87DC-EA35EC7AC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6B99B-3ACA-4BD4-BB68-384696E2BA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34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webmastersmsa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9131DF6-9D16-4A59-BD25-74E0237D4E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Website Walkthrough</a:t>
            </a:r>
          </a:p>
          <a:p>
            <a:r>
              <a:rPr lang="en-US" dirty="0"/>
              <a:t>March 21, 2018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1AE88A-A0A4-4DC5-8466-D50AC1CF53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077" y="997324"/>
            <a:ext cx="475297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628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21F5B-51F9-43E7-AD2E-61007E5E8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Where’s my team?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3403CAB-AE47-4BA3-A1A2-4685A76FEF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960" y="1690688"/>
            <a:ext cx="7054058" cy="3849500"/>
          </a:xfr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8920DD2A-BEB4-49CC-9A4E-E953D132FB6B}"/>
              </a:ext>
            </a:extLst>
          </p:cNvPr>
          <p:cNvSpPr/>
          <p:nvPr/>
        </p:nvSpPr>
        <p:spPr>
          <a:xfrm>
            <a:off x="5997389" y="1891553"/>
            <a:ext cx="860612" cy="493059"/>
          </a:xfrm>
          <a:prstGeom prst="ellipse">
            <a:avLst/>
          </a:prstGeom>
          <a:noFill/>
          <a:ln w="28575">
            <a:solidFill>
              <a:srgbClr val="850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3770979-75AF-4E6A-9028-27A17509CFD6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3496235" y="2138083"/>
            <a:ext cx="2501154" cy="0"/>
          </a:xfrm>
          <a:prstGeom prst="straightConnector1">
            <a:avLst/>
          </a:prstGeom>
          <a:ln w="28575">
            <a:solidFill>
              <a:srgbClr val="8502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A3C955F-64B9-472A-8D1F-3CE079B14F70}"/>
              </a:ext>
            </a:extLst>
          </p:cNvPr>
          <p:cNvSpPr txBox="1"/>
          <p:nvPr/>
        </p:nvSpPr>
        <p:spPr>
          <a:xfrm>
            <a:off x="591671" y="2138082"/>
            <a:ext cx="37831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Hover on Leagues</a:t>
            </a:r>
          </a:p>
          <a:p>
            <a:pPr marL="342900" indent="-342900">
              <a:buAutoNum type="arabicPeriod"/>
            </a:pPr>
            <a:r>
              <a:rPr lang="en-US" dirty="0"/>
              <a:t>Rec League will provide you additional Divisions</a:t>
            </a:r>
          </a:p>
          <a:p>
            <a:pPr marL="342900" indent="-342900">
              <a:buAutoNum type="arabicPeriod"/>
            </a:pPr>
            <a:r>
              <a:rPr lang="en-US" dirty="0"/>
              <a:t>Click on your child’s appropriate Division</a:t>
            </a:r>
          </a:p>
        </p:txBody>
      </p:sp>
    </p:spTree>
    <p:extLst>
      <p:ext uri="{BB962C8B-B14F-4D97-AF65-F5344CB8AC3E}">
        <p14:creationId xmlns:p14="http://schemas.microsoft.com/office/powerpoint/2010/main" val="616435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51D88-32A4-43A1-B467-3C61B87C3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Where’s my team?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CE389E-7E76-4A4D-8D48-663C384EAA1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1300" y="947084"/>
            <a:ext cx="3745994" cy="5344986"/>
          </a:xfr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FC0EB36D-B7B4-4DF6-87AE-63FAE5E0E8FF}"/>
              </a:ext>
            </a:extLst>
          </p:cNvPr>
          <p:cNvSpPr/>
          <p:nvPr/>
        </p:nvSpPr>
        <p:spPr>
          <a:xfrm>
            <a:off x="6983507" y="1197630"/>
            <a:ext cx="2196352" cy="389124"/>
          </a:xfrm>
          <a:prstGeom prst="ellipse">
            <a:avLst/>
          </a:prstGeom>
          <a:noFill/>
          <a:ln w="28575">
            <a:solidFill>
              <a:srgbClr val="850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1E33404-64A6-4C70-9079-20B2EFCE75E1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4742329" y="1392192"/>
            <a:ext cx="2241178" cy="298496"/>
          </a:xfrm>
          <a:prstGeom prst="straightConnector1">
            <a:avLst/>
          </a:prstGeom>
          <a:ln w="28575">
            <a:solidFill>
              <a:srgbClr val="8502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81201CA-108D-4D81-B65D-FE28D2B77C11}"/>
              </a:ext>
            </a:extLst>
          </p:cNvPr>
          <p:cNvSpPr txBox="1"/>
          <p:nvPr/>
        </p:nvSpPr>
        <p:spPr>
          <a:xfrm>
            <a:off x="945776" y="1690688"/>
            <a:ext cx="3796553" cy="646331"/>
          </a:xfrm>
          <a:prstGeom prst="rect">
            <a:avLst/>
          </a:prstGeom>
          <a:noFill/>
          <a:ln>
            <a:solidFill>
              <a:srgbClr val="850213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Click the team for your child.  This will take you to the specific team page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308A7A0-9AD3-45BC-9154-F692E8F3C349}"/>
              </a:ext>
            </a:extLst>
          </p:cNvPr>
          <p:cNvSpPr/>
          <p:nvPr/>
        </p:nvSpPr>
        <p:spPr>
          <a:xfrm>
            <a:off x="7216588" y="2523192"/>
            <a:ext cx="3630706" cy="3768877"/>
          </a:xfrm>
          <a:prstGeom prst="ellipse">
            <a:avLst/>
          </a:prstGeom>
          <a:noFill/>
          <a:ln w="28575">
            <a:solidFill>
              <a:srgbClr val="850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3A0CD9E-8D6F-4E6E-AC0A-339EFBD0AE2B}"/>
              </a:ext>
            </a:extLst>
          </p:cNvPr>
          <p:cNvCxnSpPr>
            <a:cxnSpLocks/>
          </p:cNvCxnSpPr>
          <p:nvPr/>
        </p:nvCxnSpPr>
        <p:spPr>
          <a:xfrm flipH="1" flipV="1">
            <a:off x="4742329" y="4312024"/>
            <a:ext cx="2465295" cy="134470"/>
          </a:xfrm>
          <a:prstGeom prst="straightConnector1">
            <a:avLst/>
          </a:prstGeom>
          <a:ln w="28575">
            <a:solidFill>
              <a:srgbClr val="8502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4A0DBC0-D8D4-4353-BCCC-6B3994D8838B}"/>
              </a:ext>
            </a:extLst>
          </p:cNvPr>
          <p:cNvSpPr txBox="1"/>
          <p:nvPr/>
        </p:nvSpPr>
        <p:spPr>
          <a:xfrm>
            <a:off x="688462" y="3583718"/>
            <a:ext cx="4053867" cy="1200329"/>
          </a:xfrm>
          <a:prstGeom prst="rect">
            <a:avLst/>
          </a:prstGeom>
          <a:noFill/>
          <a:ln>
            <a:solidFill>
              <a:srgbClr val="85021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The Division Main Page will also provide:</a:t>
            </a:r>
          </a:p>
          <a:p>
            <a:pPr marL="285750" indent="-285750">
              <a:buFontTx/>
              <a:buChar char="-"/>
            </a:pPr>
            <a:r>
              <a:rPr lang="en-US" dirty="0"/>
              <a:t>Standings;</a:t>
            </a:r>
          </a:p>
          <a:p>
            <a:pPr marL="285750" indent="-285750">
              <a:buFontTx/>
              <a:buChar char="-"/>
            </a:pPr>
            <a:r>
              <a:rPr lang="en-US" dirty="0"/>
              <a:t>Upcoming Division tagged events; and</a:t>
            </a:r>
          </a:p>
          <a:p>
            <a:pPr marL="285750" indent="-285750">
              <a:buFontTx/>
              <a:buChar char="-"/>
            </a:pPr>
            <a:r>
              <a:rPr lang="en-US" dirty="0"/>
              <a:t>Division tagged News</a:t>
            </a:r>
          </a:p>
        </p:txBody>
      </p:sp>
    </p:spTree>
    <p:extLst>
      <p:ext uri="{BB962C8B-B14F-4D97-AF65-F5344CB8AC3E}">
        <p14:creationId xmlns:p14="http://schemas.microsoft.com/office/powerpoint/2010/main" val="998905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D5934-755A-4E6E-AC23-A98E9A839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Page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54AD0BD-4AF9-431B-AA3E-4F772CEF76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530" y="588453"/>
            <a:ext cx="6154270" cy="5675672"/>
          </a:xfr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1B87A61-64B0-48DB-872B-EEE024CC9952}"/>
              </a:ext>
            </a:extLst>
          </p:cNvPr>
          <p:cNvSpPr/>
          <p:nvPr/>
        </p:nvSpPr>
        <p:spPr>
          <a:xfrm>
            <a:off x="5199530" y="1496126"/>
            <a:ext cx="1398494" cy="389124"/>
          </a:xfrm>
          <a:prstGeom prst="ellipse">
            <a:avLst/>
          </a:prstGeom>
          <a:noFill/>
          <a:ln w="28575">
            <a:solidFill>
              <a:srgbClr val="850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CAC1AD4-BAFF-4FC2-A30E-AE50FA7880D9}"/>
              </a:ext>
            </a:extLst>
          </p:cNvPr>
          <p:cNvCxnSpPr>
            <a:cxnSpLocks/>
            <a:stCxn id="6" idx="2"/>
            <a:endCxn id="9" idx="3"/>
          </p:cNvCxnSpPr>
          <p:nvPr/>
        </p:nvCxnSpPr>
        <p:spPr>
          <a:xfrm flipH="1">
            <a:off x="2991970" y="1690688"/>
            <a:ext cx="2207560" cy="656227"/>
          </a:xfrm>
          <a:prstGeom prst="straightConnector1">
            <a:avLst/>
          </a:prstGeom>
          <a:ln w="28575">
            <a:solidFill>
              <a:srgbClr val="8502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EEA211E3-4B1E-4681-BA97-C3229AC01E7D}"/>
              </a:ext>
            </a:extLst>
          </p:cNvPr>
          <p:cNvSpPr txBox="1"/>
          <p:nvPr/>
        </p:nvSpPr>
        <p:spPr>
          <a:xfrm>
            <a:off x="208429" y="1885250"/>
            <a:ext cx="2783541" cy="923330"/>
          </a:xfrm>
          <a:prstGeom prst="rect">
            <a:avLst/>
          </a:prstGeom>
          <a:noFill/>
          <a:ln>
            <a:solidFill>
              <a:srgbClr val="850213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Team ID used to link your team to the </a:t>
            </a:r>
            <a:r>
              <a:rPr lang="en-US" dirty="0" err="1"/>
              <a:t>SportsEngine</a:t>
            </a:r>
            <a:r>
              <a:rPr lang="en-US" dirty="0"/>
              <a:t> Mobile Application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6CADA19-DA27-40EF-9DC7-58D5AED32D7A}"/>
              </a:ext>
            </a:extLst>
          </p:cNvPr>
          <p:cNvSpPr/>
          <p:nvPr/>
        </p:nvSpPr>
        <p:spPr>
          <a:xfrm>
            <a:off x="5156948" y="2747610"/>
            <a:ext cx="2812676" cy="389124"/>
          </a:xfrm>
          <a:prstGeom prst="ellipse">
            <a:avLst/>
          </a:prstGeom>
          <a:noFill/>
          <a:ln w="28575">
            <a:solidFill>
              <a:srgbClr val="850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C4FEF32-3CEA-45FD-BB36-F65C06D795E0}"/>
              </a:ext>
            </a:extLst>
          </p:cNvPr>
          <p:cNvCxnSpPr>
            <a:cxnSpLocks/>
          </p:cNvCxnSpPr>
          <p:nvPr/>
        </p:nvCxnSpPr>
        <p:spPr>
          <a:xfrm flipH="1">
            <a:off x="3550024" y="2942367"/>
            <a:ext cx="1606924" cy="730111"/>
          </a:xfrm>
          <a:prstGeom prst="straightConnector1">
            <a:avLst/>
          </a:prstGeom>
          <a:ln w="28575">
            <a:solidFill>
              <a:srgbClr val="85021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1F986A5-7CB4-4A99-9F2F-FC81FB52891F}"/>
              </a:ext>
            </a:extLst>
          </p:cNvPr>
          <p:cNvSpPr txBox="1"/>
          <p:nvPr/>
        </p:nvSpPr>
        <p:spPr>
          <a:xfrm>
            <a:off x="208429" y="3672478"/>
            <a:ext cx="4455459" cy="1477328"/>
          </a:xfrm>
          <a:prstGeom prst="rect">
            <a:avLst/>
          </a:prstGeom>
          <a:noFill/>
          <a:ln>
            <a:solidFill>
              <a:srgbClr val="850213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Home – Main content page (shown right)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Roster – Players and Coaches on the team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Standings – Division Standings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games are scheduled, there will also be a button for Game Schedule</a:t>
            </a:r>
          </a:p>
        </p:txBody>
      </p:sp>
    </p:spTree>
    <p:extLst>
      <p:ext uri="{BB962C8B-B14F-4D97-AF65-F5344CB8AC3E}">
        <p14:creationId xmlns:p14="http://schemas.microsoft.com/office/powerpoint/2010/main" val="3760161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5888F-0FAD-4895-852B-5034D48D2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4990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you have any other questions regarding the website or content, please email the webmaster: </a:t>
            </a:r>
            <a:r>
              <a:rPr lang="en-US" dirty="0">
                <a:hlinkClick r:id="rId2"/>
              </a:rPr>
              <a:t>webmastersMSA@gmail.com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557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136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Where’s my team?</vt:lpstr>
      <vt:lpstr>Where’s my team?</vt:lpstr>
      <vt:lpstr>Team Page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Bailey, Zacchary A:(BSC)</dc:creator>
  <cp:lastModifiedBy>Bailey, Zacchary A:(BSC)</cp:lastModifiedBy>
  <cp:revision>2</cp:revision>
  <dcterms:created xsi:type="dcterms:W3CDTF">2018-03-21T17:31:21Z</dcterms:created>
  <dcterms:modified xsi:type="dcterms:W3CDTF">2018-03-21T17:44:01Z</dcterms:modified>
</cp:coreProperties>
</file>