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3" r:id="rId8"/>
    <p:sldId id="261" r:id="rId9"/>
    <p:sldId id="272" r:id="rId10"/>
    <p:sldId id="264" r:id="rId11"/>
    <p:sldId id="269" r:id="rId12"/>
    <p:sldId id="270" r:id="rId13"/>
    <p:sldId id="274" r:id="rId14"/>
    <p:sldId id="277" r:id="rId15"/>
    <p:sldId id="275" r:id="rId16"/>
    <p:sldId id="271" r:id="rId17"/>
    <p:sldId id="265" r:id="rId18"/>
    <p:sldId id="266" r:id="rId19"/>
    <p:sldId id="267" r:id="rId20"/>
    <p:sldId id="268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8" d="100"/>
          <a:sy n="108" d="100"/>
        </p:scale>
        <p:origin x="11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1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D110-B6E3-4893-B54A-0132161C72A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F048-4887-4CF4-B4CB-E781989AA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youtu.be/yAAviRq7SR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cap="all" dirty="0"/>
              <a:t>LACROSSE ATHLETE DEVELOPMENT MODEL in Western Maryland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66" y="2744910"/>
            <a:ext cx="6400800" cy="1752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Doug Agnes</a:t>
            </a:r>
          </a:p>
          <a:p>
            <a:r>
              <a:rPr lang="en-US" sz="1800" dirty="0"/>
              <a:t>WMDUSLAX Sport Dev </a:t>
            </a:r>
            <a:r>
              <a:rPr lang="en-US" sz="1800" dirty="0" err="1"/>
              <a:t>Dir</a:t>
            </a:r>
            <a:endParaRPr lang="en-US" sz="1800" dirty="0"/>
          </a:p>
          <a:p>
            <a:r>
              <a:rPr lang="en-US" sz="1800" dirty="0"/>
              <a:t>WMYLC Education Coord.</a:t>
            </a:r>
          </a:p>
          <a:p>
            <a:r>
              <a:rPr lang="en-US" sz="1800" dirty="0"/>
              <a:t>doug.agnes@wmduslax.org</a:t>
            </a:r>
          </a:p>
        </p:txBody>
      </p:sp>
      <p:pic>
        <p:nvPicPr>
          <p:cNvPr id="1026" name="Picture 2" descr="Western Maryland Chapter of US Lacrosse, Lacros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071336"/>
            <a:ext cx="184188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stern Maryland Youth Lacrosse, Lacros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31" y="2991373"/>
            <a:ext cx="1600201" cy="11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5866" y="474707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</a:rPr>
              <a:t>The Right Lacrosse at the Right Time!</a:t>
            </a:r>
          </a:p>
        </p:txBody>
      </p:sp>
    </p:spTree>
    <p:extLst>
      <p:ext uri="{BB962C8B-B14F-4D97-AF65-F5344CB8AC3E}">
        <p14:creationId xmlns:p14="http://schemas.microsoft.com/office/powerpoint/2010/main" val="309308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dirty="0">
                <a:solidFill>
                  <a:prstClr val="black"/>
                </a:solidFill>
                <a:ea typeface="+mn-ea"/>
                <a:cs typeface="+mn-cs"/>
              </a:rPr>
              <a:t>Why are we changing?</a:t>
            </a:r>
            <a:endParaRPr lang="en-US" sz="54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367" y="1600200"/>
            <a:ext cx="65612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0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Why are we changing?</a:t>
            </a:r>
            <a:endParaRPr lang="en-US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67475" cy="45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1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USLAX LADM Recommendations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99" y="1761417"/>
            <a:ext cx="2539426" cy="45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68844" cy="452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725079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4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dirty="0" err="1"/>
              <a:t>FallBall</a:t>
            </a:r>
            <a:r>
              <a:rPr lang="en-US" dirty="0"/>
              <a:t> Rules Matrix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4093F4-1A11-4B92-8184-A2B765F0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676400"/>
            <a:ext cx="8763000" cy="39624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3E80E-A849-49F3-AF5E-5870E1F3F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88898"/>
            <a:ext cx="165215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dirty="0" err="1"/>
              <a:t>FallBall</a:t>
            </a:r>
            <a:r>
              <a:rPr lang="en-US" dirty="0"/>
              <a:t> Rules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3E80E-A849-49F3-AF5E-5870E1F3FC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88898"/>
            <a:ext cx="1652159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45928-DC01-46B9-9C9A-DBAC7111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219200"/>
            <a:ext cx="8458200" cy="5481981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51107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Rules Matrix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04019"/>
            <a:ext cx="2057400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3BB9F8-0EBE-4E30-B5E4-C22485FE5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19200"/>
            <a:ext cx="7372667" cy="5266191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153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Concerns</a:t>
            </a:r>
          </a:p>
        </p:txBody>
      </p:sp>
    </p:spTree>
    <p:extLst>
      <p:ext uri="{BB962C8B-B14F-4D97-AF65-F5344CB8AC3E}">
        <p14:creationId xmlns:p14="http://schemas.microsoft.com/office/powerpoint/2010/main" val="268901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Common Concerns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Where do I find More Fields?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21523" y="293077"/>
            <a:ext cx="4624754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1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Common Concerns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Where do I find More Fields?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21523" y="293077"/>
            <a:ext cx="4624754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198120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571998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198120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998" y="4572000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24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29816" y="424436"/>
            <a:ext cx="516056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Common Concerns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Where do I find More Fields?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5181600"/>
            <a:ext cx="386862" cy="381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4" y="2667000"/>
            <a:ext cx="4079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Lacrosse Athlete Dev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are we changing?</a:t>
            </a:r>
          </a:p>
          <a:p>
            <a:r>
              <a:rPr lang="en-US" dirty="0"/>
              <a:t>Implementation in WMYLC</a:t>
            </a:r>
          </a:p>
          <a:p>
            <a:r>
              <a:rPr lang="en-US" dirty="0"/>
              <a:t>Common Concerns</a:t>
            </a:r>
          </a:p>
          <a:p>
            <a:r>
              <a:rPr lang="en-US" dirty="0"/>
              <a:t>Where can I find out more?</a:t>
            </a:r>
          </a:p>
          <a:p>
            <a:r>
              <a:rPr lang="en-US" dirty="0"/>
              <a:t>Video Clip</a:t>
            </a:r>
          </a:p>
        </p:txBody>
      </p:sp>
      <p:pic>
        <p:nvPicPr>
          <p:cNvPr id="16386" name="Picture 2" descr="Y:\My Stuff\CMRC LAX\Lax 2018\IMG_3860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590800" cy="345440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8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in the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https://youtu.be/yAAviRq7SRo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F61DC-6D89-41F1-93C9-0942D3F2F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2286000"/>
            <a:ext cx="6453188" cy="3560379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1124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666229" cy="52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out more??</a:t>
            </a:r>
          </a:p>
        </p:txBody>
      </p:sp>
    </p:spTree>
    <p:extLst>
      <p:ext uri="{BB962C8B-B14F-4D97-AF65-F5344CB8AC3E}">
        <p14:creationId xmlns:p14="http://schemas.microsoft.com/office/powerpoint/2010/main" val="152178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Questions 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3D2AE-27C5-4F95-B5A4-3D8B4A91B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333500"/>
            <a:ext cx="6477000" cy="457200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14DE92-EFC6-4EC4-9655-BA245DFA6496}"/>
              </a:ext>
            </a:extLst>
          </p:cNvPr>
          <p:cNvSpPr txBox="1"/>
          <p:nvPr/>
        </p:nvSpPr>
        <p:spPr>
          <a:xfrm>
            <a:off x="1257300" y="59055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LADM The Right Lacrosse at the Right Time!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What is it?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76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96348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209554" cy="2209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2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00FF"/>
                </a:solidFill>
              </a:rPr>
              <a:t>LADM Values:</a:t>
            </a:r>
          </a:p>
          <a:p>
            <a:r>
              <a:rPr lang="en-US" dirty="0"/>
              <a:t>Designed for Development</a:t>
            </a:r>
          </a:p>
          <a:p>
            <a:r>
              <a:rPr lang="en-US" dirty="0"/>
              <a:t>Fun &amp; Kid Centered</a:t>
            </a:r>
          </a:p>
          <a:p>
            <a:r>
              <a:rPr lang="en-US" dirty="0"/>
              <a:t>Small Sided Competition &amp; Free Play</a:t>
            </a:r>
          </a:p>
          <a:p>
            <a:r>
              <a:rPr lang="en-US" dirty="0"/>
              <a:t>Coach Training</a:t>
            </a:r>
          </a:p>
          <a:p>
            <a:r>
              <a:rPr lang="en-US" dirty="0"/>
              <a:t>Physical Literacy  (Teach Athleticism)</a:t>
            </a:r>
          </a:p>
          <a:p>
            <a:r>
              <a:rPr lang="en-US" dirty="0"/>
              <a:t>Encourage Multi-Sport Participation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3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– What is 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61" y="1409700"/>
            <a:ext cx="7048500" cy="38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242698"/>
            <a:ext cx="37338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way we’ve always done it…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0" y="5242698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Athlete Development Model</a:t>
            </a:r>
          </a:p>
        </p:txBody>
      </p:sp>
    </p:spTree>
    <p:extLst>
      <p:ext uri="{BB962C8B-B14F-4D97-AF65-F5344CB8AC3E}">
        <p14:creationId xmlns:p14="http://schemas.microsoft.com/office/powerpoint/2010/main" val="4243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STAGES of Development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773115"/>
            <a:ext cx="20669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723" y="1752600"/>
            <a:ext cx="2057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057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09161"/>
            <a:ext cx="2075137" cy="22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091" y="4327748"/>
            <a:ext cx="2320373" cy="207305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454" y="4327748"/>
            <a:ext cx="2456546" cy="207305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STAGES of Development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776046"/>
            <a:ext cx="20478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76046"/>
            <a:ext cx="220814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776046"/>
            <a:ext cx="20177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77" y="4229100"/>
            <a:ext cx="2971800" cy="210892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9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LADM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STAGES of Development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795826"/>
            <a:ext cx="2047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795826"/>
            <a:ext cx="20097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1795826"/>
            <a:ext cx="2038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209" y="1801688"/>
            <a:ext cx="155816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2743200" cy="18254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95" y="5105400"/>
            <a:ext cx="2126105" cy="141482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0577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changing??</a:t>
            </a:r>
          </a:p>
        </p:txBody>
      </p:sp>
    </p:spTree>
    <p:extLst>
      <p:ext uri="{BB962C8B-B14F-4D97-AF65-F5344CB8AC3E}">
        <p14:creationId xmlns:p14="http://schemas.microsoft.com/office/powerpoint/2010/main" val="305659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205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LACROSSE ATHLETE DEVELOPMENT MODEL in Western Maryland</vt:lpstr>
      <vt:lpstr>Lacrosse Athlete Dev Model</vt:lpstr>
      <vt:lpstr>LADM What is it?</vt:lpstr>
      <vt:lpstr>LADM What is it?</vt:lpstr>
      <vt:lpstr>LADM – What is it?</vt:lpstr>
      <vt:lpstr>LADM – What is it?</vt:lpstr>
      <vt:lpstr>LADM – What is it?</vt:lpstr>
      <vt:lpstr>LADM – What is it?</vt:lpstr>
      <vt:lpstr>Why are we changing??</vt:lpstr>
      <vt:lpstr>Why are we changing?</vt:lpstr>
      <vt:lpstr>Why are we changing?</vt:lpstr>
      <vt:lpstr>USLAX LADM Recommendations</vt:lpstr>
      <vt:lpstr>            FallBall Rules Matrix</vt:lpstr>
      <vt:lpstr>            FallBall Rules Matrix</vt:lpstr>
      <vt:lpstr>      Rules Matrix</vt:lpstr>
      <vt:lpstr>Common Concerns</vt:lpstr>
      <vt:lpstr>Common Concerns Where do I find More Fields?</vt:lpstr>
      <vt:lpstr>Common Concerns Where do I find More Fields?</vt:lpstr>
      <vt:lpstr>Common Concerns Where do I find More Fields?</vt:lpstr>
      <vt:lpstr>LADM in the Field</vt:lpstr>
      <vt:lpstr>Where can I find out more??</vt:lpstr>
      <vt:lpstr>Questions ???</vt:lpstr>
    </vt:vector>
  </TitlesOfParts>
  <Company>NRG Energy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LACROSSE ATHLETE DEVELOPMENT MODEL in Western MD</dc:title>
  <dc:creator>Agnes, Doug</dc:creator>
  <cp:lastModifiedBy>Darla Agnes</cp:lastModifiedBy>
  <cp:revision>29</cp:revision>
  <dcterms:created xsi:type="dcterms:W3CDTF">2018-02-23T13:09:56Z</dcterms:created>
  <dcterms:modified xsi:type="dcterms:W3CDTF">2018-02-24T17:38:06Z</dcterms:modified>
</cp:coreProperties>
</file>