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7" r:id="rId3"/>
    <p:sldId id="258" r:id="rId4"/>
    <p:sldId id="259" r:id="rId5"/>
    <p:sldId id="282" r:id="rId6"/>
    <p:sldId id="294" r:id="rId7"/>
    <p:sldId id="293" r:id="rId8"/>
    <p:sldId id="295" r:id="rId9"/>
    <p:sldId id="296" r:id="rId10"/>
    <p:sldId id="290" r:id="rId11"/>
    <p:sldId id="292" r:id="rId12"/>
    <p:sldId id="305" r:id="rId13"/>
    <p:sldId id="300" r:id="rId14"/>
    <p:sldId id="301" r:id="rId15"/>
    <p:sldId id="298" r:id="rId16"/>
    <p:sldId id="304" r:id="rId17"/>
    <p:sldId id="309" r:id="rId18"/>
    <p:sldId id="299" r:id="rId19"/>
    <p:sldId id="297" r:id="rId20"/>
    <p:sldId id="260" r:id="rId21"/>
    <p:sldId id="310" r:id="rId22"/>
    <p:sldId id="302" r:id="rId23"/>
    <p:sldId id="306" r:id="rId24"/>
    <p:sldId id="307" r:id="rId25"/>
    <p:sldId id="308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05" autoAdjust="0"/>
    <p:restoredTop sz="94660"/>
  </p:normalViewPr>
  <p:slideViewPr>
    <p:cSldViewPr>
      <p:cViewPr varScale="1">
        <p:scale>
          <a:sx n="104" d="100"/>
          <a:sy n="104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C1F6559F-3002-4AF1-A1CB-9EDE1FC8A50E}"/>
              </a:ext>
            </a:extLst>
          </p:cNvPr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3315" name="Rectangle 3">
              <a:extLst>
                <a:ext uri="{FF2B5EF4-FFF2-40B4-BE49-F238E27FC236}">
                  <a16:creationId xmlns:a16="http://schemas.microsoft.com/office/drawing/2014/main" id="{A2CDF50D-0138-42D5-88A5-F6C3E5C05B5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16" name="Rectangle 4">
              <a:extLst>
                <a:ext uri="{FF2B5EF4-FFF2-40B4-BE49-F238E27FC236}">
                  <a16:creationId xmlns:a16="http://schemas.microsoft.com/office/drawing/2014/main" id="{87E03DE1-8531-4BD0-864D-60A730BC304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17" name="Rectangle 5">
              <a:extLst>
                <a:ext uri="{FF2B5EF4-FFF2-40B4-BE49-F238E27FC236}">
                  <a16:creationId xmlns:a16="http://schemas.microsoft.com/office/drawing/2014/main" id="{2AF59FA2-C682-4740-A52B-844B3E18013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18" name="Rectangle 6">
              <a:extLst>
                <a:ext uri="{FF2B5EF4-FFF2-40B4-BE49-F238E27FC236}">
                  <a16:creationId xmlns:a16="http://schemas.microsoft.com/office/drawing/2014/main" id="{053210BC-4E21-4E38-A5C0-111ED2AB0C3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19" name="Rectangle 7">
              <a:extLst>
                <a:ext uri="{FF2B5EF4-FFF2-40B4-BE49-F238E27FC236}">
                  <a16:creationId xmlns:a16="http://schemas.microsoft.com/office/drawing/2014/main" id="{604E5BC4-7047-44DE-BC0F-BD25E0655E6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0" name="Rectangle 8">
              <a:extLst>
                <a:ext uri="{FF2B5EF4-FFF2-40B4-BE49-F238E27FC236}">
                  <a16:creationId xmlns:a16="http://schemas.microsoft.com/office/drawing/2014/main" id="{BF4CF0C5-9581-4F49-832C-A1370E9A7E2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1" name="Rectangle 9">
              <a:extLst>
                <a:ext uri="{FF2B5EF4-FFF2-40B4-BE49-F238E27FC236}">
                  <a16:creationId xmlns:a16="http://schemas.microsoft.com/office/drawing/2014/main" id="{48E52201-FEAD-4138-A382-6871DF36F1E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2" name="Rectangle 10">
              <a:extLst>
                <a:ext uri="{FF2B5EF4-FFF2-40B4-BE49-F238E27FC236}">
                  <a16:creationId xmlns:a16="http://schemas.microsoft.com/office/drawing/2014/main" id="{7307F8A0-564B-438E-96FD-D70D242F59B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3" name="Rectangle 11">
              <a:extLst>
                <a:ext uri="{FF2B5EF4-FFF2-40B4-BE49-F238E27FC236}">
                  <a16:creationId xmlns:a16="http://schemas.microsoft.com/office/drawing/2014/main" id="{40651FAB-75D4-4C6D-BF8D-44A71F8E9D4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4" name="Rectangle 12">
              <a:extLst>
                <a:ext uri="{FF2B5EF4-FFF2-40B4-BE49-F238E27FC236}">
                  <a16:creationId xmlns:a16="http://schemas.microsoft.com/office/drawing/2014/main" id="{F0264812-6C83-420F-BE71-076B631684E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5" name="Rectangle 13">
              <a:extLst>
                <a:ext uri="{FF2B5EF4-FFF2-40B4-BE49-F238E27FC236}">
                  <a16:creationId xmlns:a16="http://schemas.microsoft.com/office/drawing/2014/main" id="{185D39CB-A3FD-4184-8EE5-AE496E0C8CF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6" name="Rectangle 14">
              <a:extLst>
                <a:ext uri="{FF2B5EF4-FFF2-40B4-BE49-F238E27FC236}">
                  <a16:creationId xmlns:a16="http://schemas.microsoft.com/office/drawing/2014/main" id="{4B4EE141-0FDF-4CF9-B513-81A30EC27F6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7" name="Rectangle 15">
              <a:extLst>
                <a:ext uri="{FF2B5EF4-FFF2-40B4-BE49-F238E27FC236}">
                  <a16:creationId xmlns:a16="http://schemas.microsoft.com/office/drawing/2014/main" id="{DD30A2CC-AA16-4773-8CAA-5245A83EE05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8" name="Rectangle 16">
              <a:extLst>
                <a:ext uri="{FF2B5EF4-FFF2-40B4-BE49-F238E27FC236}">
                  <a16:creationId xmlns:a16="http://schemas.microsoft.com/office/drawing/2014/main" id="{4BE1E91A-5C8B-4666-8C5B-9F9D7C4FF7A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29" name="Rectangle 17">
              <a:extLst>
                <a:ext uri="{FF2B5EF4-FFF2-40B4-BE49-F238E27FC236}">
                  <a16:creationId xmlns:a16="http://schemas.microsoft.com/office/drawing/2014/main" id="{A96774E5-5245-4ED3-88B5-A3C8FB2F1AD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0" name="Rectangle 18">
              <a:extLst>
                <a:ext uri="{FF2B5EF4-FFF2-40B4-BE49-F238E27FC236}">
                  <a16:creationId xmlns:a16="http://schemas.microsoft.com/office/drawing/2014/main" id="{143F4308-C136-417A-BFE1-AFBFF8FF511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1" name="Rectangle 19">
              <a:extLst>
                <a:ext uri="{FF2B5EF4-FFF2-40B4-BE49-F238E27FC236}">
                  <a16:creationId xmlns:a16="http://schemas.microsoft.com/office/drawing/2014/main" id="{DC9A10DD-9B4E-4EA3-84DB-D74C59DC655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2" name="Rectangle 20">
              <a:extLst>
                <a:ext uri="{FF2B5EF4-FFF2-40B4-BE49-F238E27FC236}">
                  <a16:creationId xmlns:a16="http://schemas.microsoft.com/office/drawing/2014/main" id="{7BF37F93-4B3F-4515-94BD-E5331B7B2F7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3" name="Rectangle 21">
              <a:extLst>
                <a:ext uri="{FF2B5EF4-FFF2-40B4-BE49-F238E27FC236}">
                  <a16:creationId xmlns:a16="http://schemas.microsoft.com/office/drawing/2014/main" id="{D8962306-2220-4447-86C5-D0FEEB87DBD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4" name="Rectangle 22">
              <a:extLst>
                <a:ext uri="{FF2B5EF4-FFF2-40B4-BE49-F238E27FC236}">
                  <a16:creationId xmlns:a16="http://schemas.microsoft.com/office/drawing/2014/main" id="{F0296FC6-B585-4AEE-9ACC-2A5514D931D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5" name="Rectangle 23">
              <a:extLst>
                <a:ext uri="{FF2B5EF4-FFF2-40B4-BE49-F238E27FC236}">
                  <a16:creationId xmlns:a16="http://schemas.microsoft.com/office/drawing/2014/main" id="{5FDE8DE9-4775-4E97-8287-1D843422F0D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6" name="Rectangle 24">
              <a:extLst>
                <a:ext uri="{FF2B5EF4-FFF2-40B4-BE49-F238E27FC236}">
                  <a16:creationId xmlns:a16="http://schemas.microsoft.com/office/drawing/2014/main" id="{51A64DA6-D1CB-45BF-A68B-7B009B604E5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7" name="Rectangle 25">
              <a:extLst>
                <a:ext uri="{FF2B5EF4-FFF2-40B4-BE49-F238E27FC236}">
                  <a16:creationId xmlns:a16="http://schemas.microsoft.com/office/drawing/2014/main" id="{B6B6BF6E-5951-489A-A493-EE11DFE9E22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8" name="Rectangle 26">
              <a:extLst>
                <a:ext uri="{FF2B5EF4-FFF2-40B4-BE49-F238E27FC236}">
                  <a16:creationId xmlns:a16="http://schemas.microsoft.com/office/drawing/2014/main" id="{45DEACA6-C172-41A6-912E-8CAD7591602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39" name="Rectangle 27">
              <a:extLst>
                <a:ext uri="{FF2B5EF4-FFF2-40B4-BE49-F238E27FC236}">
                  <a16:creationId xmlns:a16="http://schemas.microsoft.com/office/drawing/2014/main" id="{1FB5E7E1-E921-4960-97C3-21079570999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40" name="Rectangle 28">
              <a:extLst>
                <a:ext uri="{FF2B5EF4-FFF2-40B4-BE49-F238E27FC236}">
                  <a16:creationId xmlns:a16="http://schemas.microsoft.com/office/drawing/2014/main" id="{DD7951A7-2FCA-45E5-B600-D02AD2F4E6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41" name="Rectangle 29">
              <a:extLst>
                <a:ext uri="{FF2B5EF4-FFF2-40B4-BE49-F238E27FC236}">
                  <a16:creationId xmlns:a16="http://schemas.microsoft.com/office/drawing/2014/main" id="{651E519D-788C-4E4F-8075-9A02F8802D9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42" name="Rectangle 30">
              <a:extLst>
                <a:ext uri="{FF2B5EF4-FFF2-40B4-BE49-F238E27FC236}">
                  <a16:creationId xmlns:a16="http://schemas.microsoft.com/office/drawing/2014/main" id="{9758E1C0-7E6B-43FB-92AB-280A5F0F852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43" name="Rectangle 31">
              <a:extLst>
                <a:ext uri="{FF2B5EF4-FFF2-40B4-BE49-F238E27FC236}">
                  <a16:creationId xmlns:a16="http://schemas.microsoft.com/office/drawing/2014/main" id="{5DCAC7AD-4D62-4430-9EB8-BB99CD3E258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44" name="Rectangle 32">
              <a:extLst>
                <a:ext uri="{FF2B5EF4-FFF2-40B4-BE49-F238E27FC236}">
                  <a16:creationId xmlns:a16="http://schemas.microsoft.com/office/drawing/2014/main" id="{EAAC7373-EFD1-4FDF-8DCA-20258DEEC3E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45" name="Rectangle 33">
              <a:extLst>
                <a:ext uri="{FF2B5EF4-FFF2-40B4-BE49-F238E27FC236}">
                  <a16:creationId xmlns:a16="http://schemas.microsoft.com/office/drawing/2014/main" id="{22E6CC9F-BB4B-4240-B38C-00B3A117238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46" name="Rectangle 34">
              <a:extLst>
                <a:ext uri="{FF2B5EF4-FFF2-40B4-BE49-F238E27FC236}">
                  <a16:creationId xmlns:a16="http://schemas.microsoft.com/office/drawing/2014/main" id="{B271F61C-5EF0-4155-BA98-EE7EAA25D11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3347" name="Oval 35">
              <a:extLst>
                <a:ext uri="{FF2B5EF4-FFF2-40B4-BE49-F238E27FC236}">
                  <a16:creationId xmlns:a16="http://schemas.microsoft.com/office/drawing/2014/main" id="{3856F82E-19AF-4CC4-AD54-549B16C2145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Oval 36">
              <a:extLst>
                <a:ext uri="{FF2B5EF4-FFF2-40B4-BE49-F238E27FC236}">
                  <a16:creationId xmlns:a16="http://schemas.microsoft.com/office/drawing/2014/main" id="{C11D8CE8-335E-4D48-AFBE-98A4D789A4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Oval 37">
              <a:extLst>
                <a:ext uri="{FF2B5EF4-FFF2-40B4-BE49-F238E27FC236}">
                  <a16:creationId xmlns:a16="http://schemas.microsoft.com/office/drawing/2014/main" id="{5A615FF9-4B68-4C22-A2EB-A00833F73C3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0" name="Oval 38">
              <a:extLst>
                <a:ext uri="{FF2B5EF4-FFF2-40B4-BE49-F238E27FC236}">
                  <a16:creationId xmlns:a16="http://schemas.microsoft.com/office/drawing/2014/main" id="{BA47E420-E871-4370-8693-5D2803412C0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Oval 39">
              <a:extLst>
                <a:ext uri="{FF2B5EF4-FFF2-40B4-BE49-F238E27FC236}">
                  <a16:creationId xmlns:a16="http://schemas.microsoft.com/office/drawing/2014/main" id="{B45E8B7A-6E36-4E9C-93DA-380E6FB9D2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Oval 40">
              <a:extLst>
                <a:ext uri="{FF2B5EF4-FFF2-40B4-BE49-F238E27FC236}">
                  <a16:creationId xmlns:a16="http://schemas.microsoft.com/office/drawing/2014/main" id="{51679732-DF64-4C46-AF3A-137525E5A3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Oval 41">
              <a:extLst>
                <a:ext uri="{FF2B5EF4-FFF2-40B4-BE49-F238E27FC236}">
                  <a16:creationId xmlns:a16="http://schemas.microsoft.com/office/drawing/2014/main" id="{E4D17AE2-B697-4FAB-9F6F-904D53257D7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Oval 42">
              <a:extLst>
                <a:ext uri="{FF2B5EF4-FFF2-40B4-BE49-F238E27FC236}">
                  <a16:creationId xmlns:a16="http://schemas.microsoft.com/office/drawing/2014/main" id="{BF9A52F4-FA9C-4165-9837-4D91BCFA34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Oval 43">
              <a:extLst>
                <a:ext uri="{FF2B5EF4-FFF2-40B4-BE49-F238E27FC236}">
                  <a16:creationId xmlns:a16="http://schemas.microsoft.com/office/drawing/2014/main" id="{B370BF9C-FA5F-4ABA-936F-CAC18C5295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Oval 44">
              <a:extLst>
                <a:ext uri="{FF2B5EF4-FFF2-40B4-BE49-F238E27FC236}">
                  <a16:creationId xmlns:a16="http://schemas.microsoft.com/office/drawing/2014/main" id="{8B3DCFFD-ECB8-43D4-B933-3CBAC65F89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7" name="Oval 45">
              <a:extLst>
                <a:ext uri="{FF2B5EF4-FFF2-40B4-BE49-F238E27FC236}">
                  <a16:creationId xmlns:a16="http://schemas.microsoft.com/office/drawing/2014/main" id="{7FD5F41A-06A8-42A8-8462-ADA3277CC8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8" name="Oval 46">
              <a:extLst>
                <a:ext uri="{FF2B5EF4-FFF2-40B4-BE49-F238E27FC236}">
                  <a16:creationId xmlns:a16="http://schemas.microsoft.com/office/drawing/2014/main" id="{380D056A-5C27-45A9-9533-81B6789CDAB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9" name="Oval 47">
              <a:extLst>
                <a:ext uri="{FF2B5EF4-FFF2-40B4-BE49-F238E27FC236}">
                  <a16:creationId xmlns:a16="http://schemas.microsoft.com/office/drawing/2014/main" id="{06A050FB-F806-4F6B-A001-3C31E599EE1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0" name="Oval 48">
              <a:extLst>
                <a:ext uri="{FF2B5EF4-FFF2-40B4-BE49-F238E27FC236}">
                  <a16:creationId xmlns:a16="http://schemas.microsoft.com/office/drawing/2014/main" id="{0AD322A0-03AB-4CC9-802A-23E5DEFE18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Oval 49">
              <a:extLst>
                <a:ext uri="{FF2B5EF4-FFF2-40B4-BE49-F238E27FC236}">
                  <a16:creationId xmlns:a16="http://schemas.microsoft.com/office/drawing/2014/main" id="{C7B48E8C-D250-4623-BBF8-29ABB55848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2" name="Oval 50">
              <a:extLst>
                <a:ext uri="{FF2B5EF4-FFF2-40B4-BE49-F238E27FC236}">
                  <a16:creationId xmlns:a16="http://schemas.microsoft.com/office/drawing/2014/main" id="{D9DB8475-F5C1-4B76-8AD0-8FA938A2BE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Oval 51">
              <a:extLst>
                <a:ext uri="{FF2B5EF4-FFF2-40B4-BE49-F238E27FC236}">
                  <a16:creationId xmlns:a16="http://schemas.microsoft.com/office/drawing/2014/main" id="{C611E5E4-1C85-4E40-9392-E190340C00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4" name="Oval 52">
              <a:extLst>
                <a:ext uri="{FF2B5EF4-FFF2-40B4-BE49-F238E27FC236}">
                  <a16:creationId xmlns:a16="http://schemas.microsoft.com/office/drawing/2014/main" id="{032878AD-7532-4834-9BC5-8F30133594E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5" name="Oval 53">
              <a:extLst>
                <a:ext uri="{FF2B5EF4-FFF2-40B4-BE49-F238E27FC236}">
                  <a16:creationId xmlns:a16="http://schemas.microsoft.com/office/drawing/2014/main" id="{8238B6B5-B068-4DFD-AF19-2C2AF2F719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6" name="Oval 54">
              <a:extLst>
                <a:ext uri="{FF2B5EF4-FFF2-40B4-BE49-F238E27FC236}">
                  <a16:creationId xmlns:a16="http://schemas.microsoft.com/office/drawing/2014/main" id="{75894F55-BFA7-432B-822A-1C146DA0750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7" name="Oval 55">
              <a:extLst>
                <a:ext uri="{FF2B5EF4-FFF2-40B4-BE49-F238E27FC236}">
                  <a16:creationId xmlns:a16="http://schemas.microsoft.com/office/drawing/2014/main" id="{7C553DF7-96D4-4CA8-9C95-F927374DB87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8" name="Oval 56">
              <a:extLst>
                <a:ext uri="{FF2B5EF4-FFF2-40B4-BE49-F238E27FC236}">
                  <a16:creationId xmlns:a16="http://schemas.microsoft.com/office/drawing/2014/main" id="{3A6D5C9C-4195-40F1-92CF-F965244B376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9" name="Oval 57">
              <a:extLst>
                <a:ext uri="{FF2B5EF4-FFF2-40B4-BE49-F238E27FC236}">
                  <a16:creationId xmlns:a16="http://schemas.microsoft.com/office/drawing/2014/main" id="{3C606C3B-1B2F-49F7-B173-CCE13AAFC9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Oval 58">
              <a:extLst>
                <a:ext uri="{FF2B5EF4-FFF2-40B4-BE49-F238E27FC236}">
                  <a16:creationId xmlns:a16="http://schemas.microsoft.com/office/drawing/2014/main" id="{7931659A-A5A0-4611-8DF2-C09498C4EC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1" name="Oval 59">
              <a:extLst>
                <a:ext uri="{FF2B5EF4-FFF2-40B4-BE49-F238E27FC236}">
                  <a16:creationId xmlns:a16="http://schemas.microsoft.com/office/drawing/2014/main" id="{42499BF2-F2FD-4DF1-A6F8-06771E238C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Oval 60">
              <a:extLst>
                <a:ext uri="{FF2B5EF4-FFF2-40B4-BE49-F238E27FC236}">
                  <a16:creationId xmlns:a16="http://schemas.microsoft.com/office/drawing/2014/main" id="{33BDD40A-42CC-42DE-9F27-2F3DE28618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3" name="Oval 61">
              <a:extLst>
                <a:ext uri="{FF2B5EF4-FFF2-40B4-BE49-F238E27FC236}">
                  <a16:creationId xmlns:a16="http://schemas.microsoft.com/office/drawing/2014/main" id="{BEBB2A78-9394-4071-A46D-0F26B28702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4" name="Oval 62">
              <a:extLst>
                <a:ext uri="{FF2B5EF4-FFF2-40B4-BE49-F238E27FC236}">
                  <a16:creationId xmlns:a16="http://schemas.microsoft.com/office/drawing/2014/main" id="{1E75E735-0DD8-48D1-9B64-500C8D6CB9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5" name="Oval 63">
              <a:extLst>
                <a:ext uri="{FF2B5EF4-FFF2-40B4-BE49-F238E27FC236}">
                  <a16:creationId xmlns:a16="http://schemas.microsoft.com/office/drawing/2014/main" id="{8ECDDBA5-12DB-4C74-98A8-E0A0C3B858E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6" name="Oval 64">
              <a:extLst>
                <a:ext uri="{FF2B5EF4-FFF2-40B4-BE49-F238E27FC236}">
                  <a16:creationId xmlns:a16="http://schemas.microsoft.com/office/drawing/2014/main" id="{FC635BCE-4AE7-4047-8A56-416D905F8B3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7" name="Oval 65">
              <a:extLst>
                <a:ext uri="{FF2B5EF4-FFF2-40B4-BE49-F238E27FC236}">
                  <a16:creationId xmlns:a16="http://schemas.microsoft.com/office/drawing/2014/main" id="{8ABE1989-E3B8-4540-814D-C8F3A921D5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8" name="Oval 66">
              <a:extLst>
                <a:ext uri="{FF2B5EF4-FFF2-40B4-BE49-F238E27FC236}">
                  <a16:creationId xmlns:a16="http://schemas.microsoft.com/office/drawing/2014/main" id="{F77C101D-92E1-462C-8B98-0014527C20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9" name="Oval 67">
              <a:extLst>
                <a:ext uri="{FF2B5EF4-FFF2-40B4-BE49-F238E27FC236}">
                  <a16:creationId xmlns:a16="http://schemas.microsoft.com/office/drawing/2014/main" id="{443C6D6A-5557-4BBC-82B2-6007DB42D96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0" name="Oval 68">
              <a:extLst>
                <a:ext uri="{FF2B5EF4-FFF2-40B4-BE49-F238E27FC236}">
                  <a16:creationId xmlns:a16="http://schemas.microsoft.com/office/drawing/2014/main" id="{5A6A683A-D270-4793-ACB9-AEBBF9A0D9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1" name="Oval 69">
              <a:extLst>
                <a:ext uri="{FF2B5EF4-FFF2-40B4-BE49-F238E27FC236}">
                  <a16:creationId xmlns:a16="http://schemas.microsoft.com/office/drawing/2014/main" id="{C4CBAA74-16B2-4B89-A2B0-A95D7DA7AC1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2" name="Oval 70">
              <a:extLst>
                <a:ext uri="{FF2B5EF4-FFF2-40B4-BE49-F238E27FC236}">
                  <a16:creationId xmlns:a16="http://schemas.microsoft.com/office/drawing/2014/main" id="{24B399D7-6E53-416B-B055-F3AA3C0EFB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3" name="Oval 71">
              <a:extLst>
                <a:ext uri="{FF2B5EF4-FFF2-40B4-BE49-F238E27FC236}">
                  <a16:creationId xmlns:a16="http://schemas.microsoft.com/office/drawing/2014/main" id="{48AEB07B-9986-418F-9A9D-CDDB2FBD8C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4" name="Oval 72">
              <a:extLst>
                <a:ext uri="{FF2B5EF4-FFF2-40B4-BE49-F238E27FC236}">
                  <a16:creationId xmlns:a16="http://schemas.microsoft.com/office/drawing/2014/main" id="{68C39F5C-9EAA-4E9D-AE43-D61D854A02C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5" name="Oval 73">
              <a:extLst>
                <a:ext uri="{FF2B5EF4-FFF2-40B4-BE49-F238E27FC236}">
                  <a16:creationId xmlns:a16="http://schemas.microsoft.com/office/drawing/2014/main" id="{C408BF46-74F8-49B9-B94F-254B63BC70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6" name="Oval 74">
              <a:extLst>
                <a:ext uri="{FF2B5EF4-FFF2-40B4-BE49-F238E27FC236}">
                  <a16:creationId xmlns:a16="http://schemas.microsoft.com/office/drawing/2014/main" id="{67FBF1EF-AEE5-4599-85CF-A9581406CA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7" name="Oval 75">
              <a:extLst>
                <a:ext uri="{FF2B5EF4-FFF2-40B4-BE49-F238E27FC236}">
                  <a16:creationId xmlns:a16="http://schemas.microsoft.com/office/drawing/2014/main" id="{BD3381E8-2E44-487A-8512-58E713F45AB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8" name="Oval 76">
              <a:extLst>
                <a:ext uri="{FF2B5EF4-FFF2-40B4-BE49-F238E27FC236}">
                  <a16:creationId xmlns:a16="http://schemas.microsoft.com/office/drawing/2014/main" id="{6C48CDC8-CB83-4B84-B147-3A41EC7F96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9" name="Oval 77">
              <a:extLst>
                <a:ext uri="{FF2B5EF4-FFF2-40B4-BE49-F238E27FC236}">
                  <a16:creationId xmlns:a16="http://schemas.microsoft.com/office/drawing/2014/main" id="{EB331990-3FFF-4330-BEEE-CCC465385E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0" name="Oval 78">
              <a:extLst>
                <a:ext uri="{FF2B5EF4-FFF2-40B4-BE49-F238E27FC236}">
                  <a16:creationId xmlns:a16="http://schemas.microsoft.com/office/drawing/2014/main" id="{6C6EBE25-E994-40F0-90E5-EC9840A1CF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1" name="Oval 79">
              <a:extLst>
                <a:ext uri="{FF2B5EF4-FFF2-40B4-BE49-F238E27FC236}">
                  <a16:creationId xmlns:a16="http://schemas.microsoft.com/office/drawing/2014/main" id="{A7DA1C99-1B5B-48E1-92E4-79F83230C5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2" name="Oval 80">
              <a:extLst>
                <a:ext uri="{FF2B5EF4-FFF2-40B4-BE49-F238E27FC236}">
                  <a16:creationId xmlns:a16="http://schemas.microsoft.com/office/drawing/2014/main" id="{05F61959-D2F9-4733-812E-93F1376D9B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3" name="Oval 81">
              <a:extLst>
                <a:ext uri="{FF2B5EF4-FFF2-40B4-BE49-F238E27FC236}">
                  <a16:creationId xmlns:a16="http://schemas.microsoft.com/office/drawing/2014/main" id="{17A4B279-F7D8-4F97-B032-C9418A13AE9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4" name="Oval 82">
              <a:extLst>
                <a:ext uri="{FF2B5EF4-FFF2-40B4-BE49-F238E27FC236}">
                  <a16:creationId xmlns:a16="http://schemas.microsoft.com/office/drawing/2014/main" id="{5718DB27-8084-4B29-A020-CABA6BF05E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5" name="Oval 83">
              <a:extLst>
                <a:ext uri="{FF2B5EF4-FFF2-40B4-BE49-F238E27FC236}">
                  <a16:creationId xmlns:a16="http://schemas.microsoft.com/office/drawing/2014/main" id="{597E7692-9FD6-4DA6-920F-0EAC8B0A50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6" name="Oval 84">
              <a:extLst>
                <a:ext uri="{FF2B5EF4-FFF2-40B4-BE49-F238E27FC236}">
                  <a16:creationId xmlns:a16="http://schemas.microsoft.com/office/drawing/2014/main" id="{0012DC7C-DBFA-4C54-B6C6-12122D806F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7" name="Oval 85">
              <a:extLst>
                <a:ext uri="{FF2B5EF4-FFF2-40B4-BE49-F238E27FC236}">
                  <a16:creationId xmlns:a16="http://schemas.microsoft.com/office/drawing/2014/main" id="{0DB8932D-D21F-47C7-BC61-8B08806899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8" name="Oval 86">
              <a:extLst>
                <a:ext uri="{FF2B5EF4-FFF2-40B4-BE49-F238E27FC236}">
                  <a16:creationId xmlns:a16="http://schemas.microsoft.com/office/drawing/2014/main" id="{DE6D8D89-655D-415B-870A-1121D71BC9C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9" name="Oval 87">
              <a:extLst>
                <a:ext uri="{FF2B5EF4-FFF2-40B4-BE49-F238E27FC236}">
                  <a16:creationId xmlns:a16="http://schemas.microsoft.com/office/drawing/2014/main" id="{095A07CC-F68B-453B-A04B-F0585BC380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0" name="Oval 88">
              <a:extLst>
                <a:ext uri="{FF2B5EF4-FFF2-40B4-BE49-F238E27FC236}">
                  <a16:creationId xmlns:a16="http://schemas.microsoft.com/office/drawing/2014/main" id="{7B1F8588-DE53-479D-9D32-D770B35DEC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1" name="Oval 89">
              <a:extLst>
                <a:ext uri="{FF2B5EF4-FFF2-40B4-BE49-F238E27FC236}">
                  <a16:creationId xmlns:a16="http://schemas.microsoft.com/office/drawing/2014/main" id="{4D5BBB2C-6913-402C-81C7-13F1DF0B653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2" name="Oval 90">
              <a:extLst>
                <a:ext uri="{FF2B5EF4-FFF2-40B4-BE49-F238E27FC236}">
                  <a16:creationId xmlns:a16="http://schemas.microsoft.com/office/drawing/2014/main" id="{361A1979-A282-470B-BB56-2E73AB8C318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3" name="Oval 91">
              <a:extLst>
                <a:ext uri="{FF2B5EF4-FFF2-40B4-BE49-F238E27FC236}">
                  <a16:creationId xmlns:a16="http://schemas.microsoft.com/office/drawing/2014/main" id="{70DA6605-1BB4-48CD-970A-D2D3F4C0B0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4" name="Oval 92">
              <a:extLst>
                <a:ext uri="{FF2B5EF4-FFF2-40B4-BE49-F238E27FC236}">
                  <a16:creationId xmlns:a16="http://schemas.microsoft.com/office/drawing/2014/main" id="{F2CBB64E-ED70-4803-AF03-44ECC778E7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5" name="Oval 93">
              <a:extLst>
                <a:ext uri="{FF2B5EF4-FFF2-40B4-BE49-F238E27FC236}">
                  <a16:creationId xmlns:a16="http://schemas.microsoft.com/office/drawing/2014/main" id="{8F7651AC-1EF3-4F40-B2F9-5995207A53E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6" name="Oval 94">
              <a:extLst>
                <a:ext uri="{FF2B5EF4-FFF2-40B4-BE49-F238E27FC236}">
                  <a16:creationId xmlns:a16="http://schemas.microsoft.com/office/drawing/2014/main" id="{F3F92CF6-46AB-4B83-B498-5CC5DC4D57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7" name="Oval 95">
              <a:extLst>
                <a:ext uri="{FF2B5EF4-FFF2-40B4-BE49-F238E27FC236}">
                  <a16:creationId xmlns:a16="http://schemas.microsoft.com/office/drawing/2014/main" id="{49D72864-B639-419A-BD42-E7CCC246B4A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8" name="Oval 96">
              <a:extLst>
                <a:ext uri="{FF2B5EF4-FFF2-40B4-BE49-F238E27FC236}">
                  <a16:creationId xmlns:a16="http://schemas.microsoft.com/office/drawing/2014/main" id="{5EA5F057-E05D-4E4E-9757-34B698B899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9" name="Oval 97">
              <a:extLst>
                <a:ext uri="{FF2B5EF4-FFF2-40B4-BE49-F238E27FC236}">
                  <a16:creationId xmlns:a16="http://schemas.microsoft.com/office/drawing/2014/main" id="{DCF56326-86DA-4F3C-AC59-175E6E2B9B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0" name="Oval 98">
              <a:extLst>
                <a:ext uri="{FF2B5EF4-FFF2-40B4-BE49-F238E27FC236}">
                  <a16:creationId xmlns:a16="http://schemas.microsoft.com/office/drawing/2014/main" id="{F9037E0E-5F7D-459F-B9B6-0EEFF908A3A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1" name="Oval 99">
              <a:extLst>
                <a:ext uri="{FF2B5EF4-FFF2-40B4-BE49-F238E27FC236}">
                  <a16:creationId xmlns:a16="http://schemas.microsoft.com/office/drawing/2014/main" id="{989BDC33-6065-4EC2-82AA-8712DE9DEE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2" name="Oval 100">
              <a:extLst>
                <a:ext uri="{FF2B5EF4-FFF2-40B4-BE49-F238E27FC236}">
                  <a16:creationId xmlns:a16="http://schemas.microsoft.com/office/drawing/2014/main" id="{EDFE112B-468F-49ED-A3A4-352E9DC5A6B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3" name="Oval 101">
              <a:extLst>
                <a:ext uri="{FF2B5EF4-FFF2-40B4-BE49-F238E27FC236}">
                  <a16:creationId xmlns:a16="http://schemas.microsoft.com/office/drawing/2014/main" id="{6024BC03-E421-4104-88BB-5D656080CF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4" name="Oval 102">
              <a:extLst>
                <a:ext uri="{FF2B5EF4-FFF2-40B4-BE49-F238E27FC236}">
                  <a16:creationId xmlns:a16="http://schemas.microsoft.com/office/drawing/2014/main" id="{7578A76A-ADE6-4EBF-B6CC-D14B301F6DF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5" name="Oval 103">
              <a:extLst>
                <a:ext uri="{FF2B5EF4-FFF2-40B4-BE49-F238E27FC236}">
                  <a16:creationId xmlns:a16="http://schemas.microsoft.com/office/drawing/2014/main" id="{DF7068DA-F45D-4216-A23C-2D8A27078E9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6" name="Oval 104">
              <a:extLst>
                <a:ext uri="{FF2B5EF4-FFF2-40B4-BE49-F238E27FC236}">
                  <a16:creationId xmlns:a16="http://schemas.microsoft.com/office/drawing/2014/main" id="{44D6C1EF-5D47-41AD-9551-872268634BD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7" name="Oval 105">
              <a:extLst>
                <a:ext uri="{FF2B5EF4-FFF2-40B4-BE49-F238E27FC236}">
                  <a16:creationId xmlns:a16="http://schemas.microsoft.com/office/drawing/2014/main" id="{E9379310-2281-4FF9-A634-574D31EEE4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8" name="Oval 106">
              <a:extLst>
                <a:ext uri="{FF2B5EF4-FFF2-40B4-BE49-F238E27FC236}">
                  <a16:creationId xmlns:a16="http://schemas.microsoft.com/office/drawing/2014/main" id="{D8897F41-C0DA-4086-83B8-F930CDE3A2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9" name="Oval 107">
              <a:extLst>
                <a:ext uri="{FF2B5EF4-FFF2-40B4-BE49-F238E27FC236}">
                  <a16:creationId xmlns:a16="http://schemas.microsoft.com/office/drawing/2014/main" id="{6FEE8086-A199-4C07-8414-0045F894AD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0" name="Oval 108">
              <a:extLst>
                <a:ext uri="{FF2B5EF4-FFF2-40B4-BE49-F238E27FC236}">
                  <a16:creationId xmlns:a16="http://schemas.microsoft.com/office/drawing/2014/main" id="{47692A82-EBAF-4900-9EE8-64C8C2BFD9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1" name="Oval 109">
              <a:extLst>
                <a:ext uri="{FF2B5EF4-FFF2-40B4-BE49-F238E27FC236}">
                  <a16:creationId xmlns:a16="http://schemas.microsoft.com/office/drawing/2014/main" id="{B96816A2-512D-4054-9CB2-2A76940A8E6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2" name="Oval 110">
              <a:extLst>
                <a:ext uri="{FF2B5EF4-FFF2-40B4-BE49-F238E27FC236}">
                  <a16:creationId xmlns:a16="http://schemas.microsoft.com/office/drawing/2014/main" id="{4C54F716-3F31-4E91-9A89-5531F30BC5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3" name="Oval 111">
              <a:extLst>
                <a:ext uri="{FF2B5EF4-FFF2-40B4-BE49-F238E27FC236}">
                  <a16:creationId xmlns:a16="http://schemas.microsoft.com/office/drawing/2014/main" id="{96B2AA69-17D2-48B1-A912-863DC86C68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4" name="Oval 112">
              <a:extLst>
                <a:ext uri="{FF2B5EF4-FFF2-40B4-BE49-F238E27FC236}">
                  <a16:creationId xmlns:a16="http://schemas.microsoft.com/office/drawing/2014/main" id="{DF256B50-C56D-48F7-86AF-D5C6344C6D5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5" name="Oval 113">
              <a:extLst>
                <a:ext uri="{FF2B5EF4-FFF2-40B4-BE49-F238E27FC236}">
                  <a16:creationId xmlns:a16="http://schemas.microsoft.com/office/drawing/2014/main" id="{A7CAE189-4EEE-468A-A755-CEF2B6187A9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6" name="Oval 114">
              <a:extLst>
                <a:ext uri="{FF2B5EF4-FFF2-40B4-BE49-F238E27FC236}">
                  <a16:creationId xmlns:a16="http://schemas.microsoft.com/office/drawing/2014/main" id="{41533044-B5A2-4FB7-B060-E66F5A63E5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7" name="Oval 115">
              <a:extLst>
                <a:ext uri="{FF2B5EF4-FFF2-40B4-BE49-F238E27FC236}">
                  <a16:creationId xmlns:a16="http://schemas.microsoft.com/office/drawing/2014/main" id="{7C3C4366-94FD-49B3-A5D4-27884EF6D5C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8" name="Oval 116">
              <a:extLst>
                <a:ext uri="{FF2B5EF4-FFF2-40B4-BE49-F238E27FC236}">
                  <a16:creationId xmlns:a16="http://schemas.microsoft.com/office/drawing/2014/main" id="{F698CDEC-B6F6-4576-8FAC-69DDE8B7EA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9" name="Oval 117">
              <a:extLst>
                <a:ext uri="{FF2B5EF4-FFF2-40B4-BE49-F238E27FC236}">
                  <a16:creationId xmlns:a16="http://schemas.microsoft.com/office/drawing/2014/main" id="{E505D770-9940-47CB-98BB-6D9F266F5C9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0" name="Oval 118">
              <a:extLst>
                <a:ext uri="{FF2B5EF4-FFF2-40B4-BE49-F238E27FC236}">
                  <a16:creationId xmlns:a16="http://schemas.microsoft.com/office/drawing/2014/main" id="{FBD009F6-416C-426F-818B-8F3234F820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1" name="Oval 119">
              <a:extLst>
                <a:ext uri="{FF2B5EF4-FFF2-40B4-BE49-F238E27FC236}">
                  <a16:creationId xmlns:a16="http://schemas.microsoft.com/office/drawing/2014/main" id="{1E964120-81DB-430D-B76F-BAE3FDB1EE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2" name="Oval 120">
              <a:extLst>
                <a:ext uri="{FF2B5EF4-FFF2-40B4-BE49-F238E27FC236}">
                  <a16:creationId xmlns:a16="http://schemas.microsoft.com/office/drawing/2014/main" id="{9452D9FE-12BB-4C4B-97F5-36886B83194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3" name="Oval 121">
              <a:extLst>
                <a:ext uri="{FF2B5EF4-FFF2-40B4-BE49-F238E27FC236}">
                  <a16:creationId xmlns:a16="http://schemas.microsoft.com/office/drawing/2014/main" id="{1957A891-9BB1-4C9E-AEF6-6DC7F0C5F8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4" name="Oval 122">
              <a:extLst>
                <a:ext uri="{FF2B5EF4-FFF2-40B4-BE49-F238E27FC236}">
                  <a16:creationId xmlns:a16="http://schemas.microsoft.com/office/drawing/2014/main" id="{2B662D3F-8954-4512-A78E-4DFAE972999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5" name="Oval 123">
              <a:extLst>
                <a:ext uri="{FF2B5EF4-FFF2-40B4-BE49-F238E27FC236}">
                  <a16:creationId xmlns:a16="http://schemas.microsoft.com/office/drawing/2014/main" id="{53ACF38A-7002-4520-857A-BCDF8049E1C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6" name="Oval 124">
              <a:extLst>
                <a:ext uri="{FF2B5EF4-FFF2-40B4-BE49-F238E27FC236}">
                  <a16:creationId xmlns:a16="http://schemas.microsoft.com/office/drawing/2014/main" id="{3A29ABFB-1A1F-4697-891E-0A28184B3ED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7" name="Oval 125">
              <a:extLst>
                <a:ext uri="{FF2B5EF4-FFF2-40B4-BE49-F238E27FC236}">
                  <a16:creationId xmlns:a16="http://schemas.microsoft.com/office/drawing/2014/main" id="{2D546FDD-EA55-452C-A75A-4CD8D65795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8" name="Oval 126">
              <a:extLst>
                <a:ext uri="{FF2B5EF4-FFF2-40B4-BE49-F238E27FC236}">
                  <a16:creationId xmlns:a16="http://schemas.microsoft.com/office/drawing/2014/main" id="{BFCE3301-A041-4761-9B73-97884DDD1A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9" name="Oval 127">
              <a:extLst>
                <a:ext uri="{FF2B5EF4-FFF2-40B4-BE49-F238E27FC236}">
                  <a16:creationId xmlns:a16="http://schemas.microsoft.com/office/drawing/2014/main" id="{4A3292B4-25C6-422C-BB09-E7EA4EDC24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0" name="Oval 128">
              <a:extLst>
                <a:ext uri="{FF2B5EF4-FFF2-40B4-BE49-F238E27FC236}">
                  <a16:creationId xmlns:a16="http://schemas.microsoft.com/office/drawing/2014/main" id="{0D8BDDE8-7A8E-4CAA-A423-A2191943FE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1" name="Oval 129">
              <a:extLst>
                <a:ext uri="{FF2B5EF4-FFF2-40B4-BE49-F238E27FC236}">
                  <a16:creationId xmlns:a16="http://schemas.microsoft.com/office/drawing/2014/main" id="{2A1EC156-1258-4921-872B-9AD7D43B12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2" name="Oval 130">
              <a:extLst>
                <a:ext uri="{FF2B5EF4-FFF2-40B4-BE49-F238E27FC236}">
                  <a16:creationId xmlns:a16="http://schemas.microsoft.com/office/drawing/2014/main" id="{4C3809C4-50F3-465E-8847-21F6F5E671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3" name="Oval 131">
              <a:extLst>
                <a:ext uri="{FF2B5EF4-FFF2-40B4-BE49-F238E27FC236}">
                  <a16:creationId xmlns:a16="http://schemas.microsoft.com/office/drawing/2014/main" id="{11633ACE-ED9A-4D5B-BDBB-6CB6E12EFE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4" name="Oval 132">
              <a:extLst>
                <a:ext uri="{FF2B5EF4-FFF2-40B4-BE49-F238E27FC236}">
                  <a16:creationId xmlns:a16="http://schemas.microsoft.com/office/drawing/2014/main" id="{C38EA300-248F-48DE-8888-16B54AAB0F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5" name="Oval 133">
              <a:extLst>
                <a:ext uri="{FF2B5EF4-FFF2-40B4-BE49-F238E27FC236}">
                  <a16:creationId xmlns:a16="http://schemas.microsoft.com/office/drawing/2014/main" id="{92AECF1D-04B4-4C30-BBFC-60D74BA655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6" name="Oval 134">
              <a:extLst>
                <a:ext uri="{FF2B5EF4-FFF2-40B4-BE49-F238E27FC236}">
                  <a16:creationId xmlns:a16="http://schemas.microsoft.com/office/drawing/2014/main" id="{0E1AAAB1-CEB5-4CDB-A8B6-6173022DC2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7" name="Oval 135">
              <a:extLst>
                <a:ext uri="{FF2B5EF4-FFF2-40B4-BE49-F238E27FC236}">
                  <a16:creationId xmlns:a16="http://schemas.microsoft.com/office/drawing/2014/main" id="{D2CAA37F-0390-4A6C-AACE-E1C4E032EB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8" name="Oval 136">
              <a:extLst>
                <a:ext uri="{FF2B5EF4-FFF2-40B4-BE49-F238E27FC236}">
                  <a16:creationId xmlns:a16="http://schemas.microsoft.com/office/drawing/2014/main" id="{2EE859D7-8637-419A-8398-7224BD0096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9" name="Oval 137">
              <a:extLst>
                <a:ext uri="{FF2B5EF4-FFF2-40B4-BE49-F238E27FC236}">
                  <a16:creationId xmlns:a16="http://schemas.microsoft.com/office/drawing/2014/main" id="{531CB498-8409-4A39-BF66-226B70E2F53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0" name="Oval 138">
              <a:extLst>
                <a:ext uri="{FF2B5EF4-FFF2-40B4-BE49-F238E27FC236}">
                  <a16:creationId xmlns:a16="http://schemas.microsoft.com/office/drawing/2014/main" id="{D5A71310-404E-4DB3-812C-F1FC18CA2D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1" name="Oval 139">
              <a:extLst>
                <a:ext uri="{FF2B5EF4-FFF2-40B4-BE49-F238E27FC236}">
                  <a16:creationId xmlns:a16="http://schemas.microsoft.com/office/drawing/2014/main" id="{820B019D-D8D0-44B6-91A7-AF04F4A753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2" name="Oval 140">
              <a:extLst>
                <a:ext uri="{FF2B5EF4-FFF2-40B4-BE49-F238E27FC236}">
                  <a16:creationId xmlns:a16="http://schemas.microsoft.com/office/drawing/2014/main" id="{B15F2903-1220-4F4C-AB55-3DB29EC792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3" name="Oval 141">
              <a:extLst>
                <a:ext uri="{FF2B5EF4-FFF2-40B4-BE49-F238E27FC236}">
                  <a16:creationId xmlns:a16="http://schemas.microsoft.com/office/drawing/2014/main" id="{C0EF7CA3-6C5A-4A25-8B5C-AF27838D84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4" name="Oval 142">
              <a:extLst>
                <a:ext uri="{FF2B5EF4-FFF2-40B4-BE49-F238E27FC236}">
                  <a16:creationId xmlns:a16="http://schemas.microsoft.com/office/drawing/2014/main" id="{44303636-25A2-4956-B4C0-977213AA902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5" name="Oval 143">
              <a:extLst>
                <a:ext uri="{FF2B5EF4-FFF2-40B4-BE49-F238E27FC236}">
                  <a16:creationId xmlns:a16="http://schemas.microsoft.com/office/drawing/2014/main" id="{0FD47469-0F7F-4E0C-BDD0-30E685CD56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6" name="Oval 144">
              <a:extLst>
                <a:ext uri="{FF2B5EF4-FFF2-40B4-BE49-F238E27FC236}">
                  <a16:creationId xmlns:a16="http://schemas.microsoft.com/office/drawing/2014/main" id="{A2D848B9-510A-475F-A122-FEB63739A8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7" name="Oval 145">
              <a:extLst>
                <a:ext uri="{FF2B5EF4-FFF2-40B4-BE49-F238E27FC236}">
                  <a16:creationId xmlns:a16="http://schemas.microsoft.com/office/drawing/2014/main" id="{607C1EBC-76AB-45CF-A0BE-7A668CA2CC6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8" name="Oval 146">
              <a:extLst>
                <a:ext uri="{FF2B5EF4-FFF2-40B4-BE49-F238E27FC236}">
                  <a16:creationId xmlns:a16="http://schemas.microsoft.com/office/drawing/2014/main" id="{54D6F34F-F917-4F2D-B3BD-08E7C38760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9" name="Oval 147">
              <a:extLst>
                <a:ext uri="{FF2B5EF4-FFF2-40B4-BE49-F238E27FC236}">
                  <a16:creationId xmlns:a16="http://schemas.microsoft.com/office/drawing/2014/main" id="{C7C6104A-1FE9-4884-832E-E179D163174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0" name="Oval 148">
              <a:extLst>
                <a:ext uri="{FF2B5EF4-FFF2-40B4-BE49-F238E27FC236}">
                  <a16:creationId xmlns:a16="http://schemas.microsoft.com/office/drawing/2014/main" id="{033277CE-555E-48CA-9D4E-C6209C4D666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1" name="Oval 149">
              <a:extLst>
                <a:ext uri="{FF2B5EF4-FFF2-40B4-BE49-F238E27FC236}">
                  <a16:creationId xmlns:a16="http://schemas.microsoft.com/office/drawing/2014/main" id="{F22448D4-FACB-4DD7-906E-37A21F62CEA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2" name="Oval 150">
              <a:extLst>
                <a:ext uri="{FF2B5EF4-FFF2-40B4-BE49-F238E27FC236}">
                  <a16:creationId xmlns:a16="http://schemas.microsoft.com/office/drawing/2014/main" id="{2E0687EE-DC74-48AF-8290-067DB7DEC0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3" name="Oval 151">
              <a:extLst>
                <a:ext uri="{FF2B5EF4-FFF2-40B4-BE49-F238E27FC236}">
                  <a16:creationId xmlns:a16="http://schemas.microsoft.com/office/drawing/2014/main" id="{19D60296-74F8-4D84-AE48-71FAB7C99E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4" name="Oval 152">
              <a:extLst>
                <a:ext uri="{FF2B5EF4-FFF2-40B4-BE49-F238E27FC236}">
                  <a16:creationId xmlns:a16="http://schemas.microsoft.com/office/drawing/2014/main" id="{474E94DD-64F0-4710-8013-23BBA5918D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5" name="Oval 153">
              <a:extLst>
                <a:ext uri="{FF2B5EF4-FFF2-40B4-BE49-F238E27FC236}">
                  <a16:creationId xmlns:a16="http://schemas.microsoft.com/office/drawing/2014/main" id="{74C6BD9C-114B-4CC3-A78C-37258EBF6E6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6" name="Oval 154">
              <a:extLst>
                <a:ext uri="{FF2B5EF4-FFF2-40B4-BE49-F238E27FC236}">
                  <a16:creationId xmlns:a16="http://schemas.microsoft.com/office/drawing/2014/main" id="{F8F05D76-9FB6-4D6E-A311-90166D39BC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7" name="Oval 155">
              <a:extLst>
                <a:ext uri="{FF2B5EF4-FFF2-40B4-BE49-F238E27FC236}">
                  <a16:creationId xmlns:a16="http://schemas.microsoft.com/office/drawing/2014/main" id="{641991CC-3B0D-479F-885C-3AE6BCD1CA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8" name="Oval 156">
              <a:extLst>
                <a:ext uri="{FF2B5EF4-FFF2-40B4-BE49-F238E27FC236}">
                  <a16:creationId xmlns:a16="http://schemas.microsoft.com/office/drawing/2014/main" id="{D84A1C7A-20DB-4832-916A-C55853ADE11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69" name="Oval 157">
              <a:extLst>
                <a:ext uri="{FF2B5EF4-FFF2-40B4-BE49-F238E27FC236}">
                  <a16:creationId xmlns:a16="http://schemas.microsoft.com/office/drawing/2014/main" id="{9751B6AD-DEC1-41EE-86EF-49843B32814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0" name="Oval 158">
              <a:extLst>
                <a:ext uri="{FF2B5EF4-FFF2-40B4-BE49-F238E27FC236}">
                  <a16:creationId xmlns:a16="http://schemas.microsoft.com/office/drawing/2014/main" id="{EFED1214-F845-4C98-9094-2224689CFD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1" name="Oval 159">
              <a:extLst>
                <a:ext uri="{FF2B5EF4-FFF2-40B4-BE49-F238E27FC236}">
                  <a16:creationId xmlns:a16="http://schemas.microsoft.com/office/drawing/2014/main" id="{2DCFF6AB-CF76-4E77-9E6E-665BC37C85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2" name="Oval 160">
              <a:extLst>
                <a:ext uri="{FF2B5EF4-FFF2-40B4-BE49-F238E27FC236}">
                  <a16:creationId xmlns:a16="http://schemas.microsoft.com/office/drawing/2014/main" id="{719A0C3B-0C82-431C-B92C-6298776006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3" name="Oval 161">
              <a:extLst>
                <a:ext uri="{FF2B5EF4-FFF2-40B4-BE49-F238E27FC236}">
                  <a16:creationId xmlns:a16="http://schemas.microsoft.com/office/drawing/2014/main" id="{65BC8727-2DA2-4B38-BE3F-C75E381E3B7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4" name="Oval 162">
              <a:extLst>
                <a:ext uri="{FF2B5EF4-FFF2-40B4-BE49-F238E27FC236}">
                  <a16:creationId xmlns:a16="http://schemas.microsoft.com/office/drawing/2014/main" id="{8FE3CB96-0F6D-446C-8F5A-78FA27EC145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5" name="Oval 163">
              <a:extLst>
                <a:ext uri="{FF2B5EF4-FFF2-40B4-BE49-F238E27FC236}">
                  <a16:creationId xmlns:a16="http://schemas.microsoft.com/office/drawing/2014/main" id="{5440FD2B-3E33-4F83-9F6A-24587FBDC0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6" name="Oval 164">
              <a:extLst>
                <a:ext uri="{FF2B5EF4-FFF2-40B4-BE49-F238E27FC236}">
                  <a16:creationId xmlns:a16="http://schemas.microsoft.com/office/drawing/2014/main" id="{8A4A02CA-AAA4-4F10-AF62-46C110D61D6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7" name="Oval 165">
              <a:extLst>
                <a:ext uri="{FF2B5EF4-FFF2-40B4-BE49-F238E27FC236}">
                  <a16:creationId xmlns:a16="http://schemas.microsoft.com/office/drawing/2014/main" id="{D3C4E094-39A7-4B06-9D81-BABDF7EB4A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8" name="Oval 166">
              <a:extLst>
                <a:ext uri="{FF2B5EF4-FFF2-40B4-BE49-F238E27FC236}">
                  <a16:creationId xmlns:a16="http://schemas.microsoft.com/office/drawing/2014/main" id="{63E237E8-D2DA-49BD-B5DF-A40E5420D75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79" name="Oval 167">
              <a:extLst>
                <a:ext uri="{FF2B5EF4-FFF2-40B4-BE49-F238E27FC236}">
                  <a16:creationId xmlns:a16="http://schemas.microsoft.com/office/drawing/2014/main" id="{057592B0-8C92-4946-B3DB-FDA7984B05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0" name="Oval 168">
              <a:extLst>
                <a:ext uri="{FF2B5EF4-FFF2-40B4-BE49-F238E27FC236}">
                  <a16:creationId xmlns:a16="http://schemas.microsoft.com/office/drawing/2014/main" id="{98F9A2BC-3EFF-4490-B3E0-33F124C2020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1" name="Oval 169">
              <a:extLst>
                <a:ext uri="{FF2B5EF4-FFF2-40B4-BE49-F238E27FC236}">
                  <a16:creationId xmlns:a16="http://schemas.microsoft.com/office/drawing/2014/main" id="{D9F324C5-2368-45ED-BEFE-53C70DC865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2" name="Oval 170">
              <a:extLst>
                <a:ext uri="{FF2B5EF4-FFF2-40B4-BE49-F238E27FC236}">
                  <a16:creationId xmlns:a16="http://schemas.microsoft.com/office/drawing/2014/main" id="{0366AA1D-A292-442D-9D62-1A26CCBA7C8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3" name="Oval 171">
              <a:extLst>
                <a:ext uri="{FF2B5EF4-FFF2-40B4-BE49-F238E27FC236}">
                  <a16:creationId xmlns:a16="http://schemas.microsoft.com/office/drawing/2014/main" id="{E855D402-F477-4071-8F62-2E331CA8A67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4" name="Oval 172">
              <a:extLst>
                <a:ext uri="{FF2B5EF4-FFF2-40B4-BE49-F238E27FC236}">
                  <a16:creationId xmlns:a16="http://schemas.microsoft.com/office/drawing/2014/main" id="{EEA93880-27B4-49FA-BF56-80F496EE76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5" name="Oval 173">
              <a:extLst>
                <a:ext uri="{FF2B5EF4-FFF2-40B4-BE49-F238E27FC236}">
                  <a16:creationId xmlns:a16="http://schemas.microsoft.com/office/drawing/2014/main" id="{5ADCF043-6842-4945-A8EC-49B9B5A08B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6" name="Oval 174">
              <a:extLst>
                <a:ext uri="{FF2B5EF4-FFF2-40B4-BE49-F238E27FC236}">
                  <a16:creationId xmlns:a16="http://schemas.microsoft.com/office/drawing/2014/main" id="{9F7DE59F-3AEC-419B-A62D-5E472750E1C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7" name="Oval 175">
              <a:extLst>
                <a:ext uri="{FF2B5EF4-FFF2-40B4-BE49-F238E27FC236}">
                  <a16:creationId xmlns:a16="http://schemas.microsoft.com/office/drawing/2014/main" id="{56689650-B842-4D98-96CE-D8ADDC5EF98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8" name="Oval 176">
              <a:extLst>
                <a:ext uri="{FF2B5EF4-FFF2-40B4-BE49-F238E27FC236}">
                  <a16:creationId xmlns:a16="http://schemas.microsoft.com/office/drawing/2014/main" id="{2E64673B-4863-4930-9A37-EC034924DE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89" name="Oval 177">
              <a:extLst>
                <a:ext uri="{FF2B5EF4-FFF2-40B4-BE49-F238E27FC236}">
                  <a16:creationId xmlns:a16="http://schemas.microsoft.com/office/drawing/2014/main" id="{6EA45441-1235-45D1-9A10-1CD26B739E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0" name="Oval 178">
              <a:extLst>
                <a:ext uri="{FF2B5EF4-FFF2-40B4-BE49-F238E27FC236}">
                  <a16:creationId xmlns:a16="http://schemas.microsoft.com/office/drawing/2014/main" id="{0738DF75-DA89-4310-8939-C87436DCC5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1" name="Oval 179">
              <a:extLst>
                <a:ext uri="{FF2B5EF4-FFF2-40B4-BE49-F238E27FC236}">
                  <a16:creationId xmlns:a16="http://schemas.microsoft.com/office/drawing/2014/main" id="{48405481-EACD-418B-B606-93449A83D4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2" name="Oval 180">
              <a:extLst>
                <a:ext uri="{FF2B5EF4-FFF2-40B4-BE49-F238E27FC236}">
                  <a16:creationId xmlns:a16="http://schemas.microsoft.com/office/drawing/2014/main" id="{2B439EE2-996E-4115-86BC-0BF9BDEBF5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3" name="Oval 181">
              <a:extLst>
                <a:ext uri="{FF2B5EF4-FFF2-40B4-BE49-F238E27FC236}">
                  <a16:creationId xmlns:a16="http://schemas.microsoft.com/office/drawing/2014/main" id="{42A7C682-734D-4AD4-BB53-1C9574FC1F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4" name="Oval 182">
              <a:extLst>
                <a:ext uri="{FF2B5EF4-FFF2-40B4-BE49-F238E27FC236}">
                  <a16:creationId xmlns:a16="http://schemas.microsoft.com/office/drawing/2014/main" id="{78A2F831-257B-4514-8D08-93078B6F77A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5" name="Oval 183">
              <a:extLst>
                <a:ext uri="{FF2B5EF4-FFF2-40B4-BE49-F238E27FC236}">
                  <a16:creationId xmlns:a16="http://schemas.microsoft.com/office/drawing/2014/main" id="{DEC4A66B-78E6-4C29-B8AA-1A832BC1161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6" name="Oval 184">
              <a:extLst>
                <a:ext uri="{FF2B5EF4-FFF2-40B4-BE49-F238E27FC236}">
                  <a16:creationId xmlns:a16="http://schemas.microsoft.com/office/drawing/2014/main" id="{070333C6-05F2-44F1-BC9F-B4EBB7F7A7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7" name="Oval 185">
              <a:extLst>
                <a:ext uri="{FF2B5EF4-FFF2-40B4-BE49-F238E27FC236}">
                  <a16:creationId xmlns:a16="http://schemas.microsoft.com/office/drawing/2014/main" id="{74DBE053-923D-4F22-95B1-C26698944F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8" name="Oval 186">
              <a:extLst>
                <a:ext uri="{FF2B5EF4-FFF2-40B4-BE49-F238E27FC236}">
                  <a16:creationId xmlns:a16="http://schemas.microsoft.com/office/drawing/2014/main" id="{58623664-49D0-465C-80D0-17993807F0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99" name="Oval 187">
              <a:extLst>
                <a:ext uri="{FF2B5EF4-FFF2-40B4-BE49-F238E27FC236}">
                  <a16:creationId xmlns:a16="http://schemas.microsoft.com/office/drawing/2014/main" id="{4B340AB0-5049-4B24-9F34-EEE1369B76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0" name="Oval 188">
              <a:extLst>
                <a:ext uri="{FF2B5EF4-FFF2-40B4-BE49-F238E27FC236}">
                  <a16:creationId xmlns:a16="http://schemas.microsoft.com/office/drawing/2014/main" id="{481A9EFF-3D79-434F-8B9A-7B7969B5D2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1" name="Oval 189">
              <a:extLst>
                <a:ext uri="{FF2B5EF4-FFF2-40B4-BE49-F238E27FC236}">
                  <a16:creationId xmlns:a16="http://schemas.microsoft.com/office/drawing/2014/main" id="{D3ECBBC2-279F-496B-9253-D42A92EC26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2" name="Oval 190">
              <a:extLst>
                <a:ext uri="{FF2B5EF4-FFF2-40B4-BE49-F238E27FC236}">
                  <a16:creationId xmlns:a16="http://schemas.microsoft.com/office/drawing/2014/main" id="{CF2AC873-FD50-424C-BF53-2BEBF5DF55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3" name="Oval 191">
              <a:extLst>
                <a:ext uri="{FF2B5EF4-FFF2-40B4-BE49-F238E27FC236}">
                  <a16:creationId xmlns:a16="http://schemas.microsoft.com/office/drawing/2014/main" id="{155DEFCA-0BD0-4D91-9160-7274BE9AFA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4" name="Oval 192">
              <a:extLst>
                <a:ext uri="{FF2B5EF4-FFF2-40B4-BE49-F238E27FC236}">
                  <a16:creationId xmlns:a16="http://schemas.microsoft.com/office/drawing/2014/main" id="{C3943367-26A8-42A0-B496-AA8793B346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5" name="Oval 193">
              <a:extLst>
                <a:ext uri="{FF2B5EF4-FFF2-40B4-BE49-F238E27FC236}">
                  <a16:creationId xmlns:a16="http://schemas.microsoft.com/office/drawing/2014/main" id="{0EDC4FB4-AD9F-41EE-80D7-93FC126532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6" name="Oval 194">
              <a:extLst>
                <a:ext uri="{FF2B5EF4-FFF2-40B4-BE49-F238E27FC236}">
                  <a16:creationId xmlns:a16="http://schemas.microsoft.com/office/drawing/2014/main" id="{B54E4BAA-268C-48D6-B4AA-6A14EBC4873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7" name="Oval 195">
              <a:extLst>
                <a:ext uri="{FF2B5EF4-FFF2-40B4-BE49-F238E27FC236}">
                  <a16:creationId xmlns:a16="http://schemas.microsoft.com/office/drawing/2014/main" id="{C8E413D6-CC93-4D0B-91D3-E056B139B7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8" name="Oval 196">
              <a:extLst>
                <a:ext uri="{FF2B5EF4-FFF2-40B4-BE49-F238E27FC236}">
                  <a16:creationId xmlns:a16="http://schemas.microsoft.com/office/drawing/2014/main" id="{472D3D1D-8B8D-42EC-9440-ED55EFB832D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09" name="Oval 197">
              <a:extLst>
                <a:ext uri="{FF2B5EF4-FFF2-40B4-BE49-F238E27FC236}">
                  <a16:creationId xmlns:a16="http://schemas.microsoft.com/office/drawing/2014/main" id="{BE653D44-7677-4776-A8A7-69F4FB5D6E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0" name="Oval 198">
              <a:extLst>
                <a:ext uri="{FF2B5EF4-FFF2-40B4-BE49-F238E27FC236}">
                  <a16:creationId xmlns:a16="http://schemas.microsoft.com/office/drawing/2014/main" id="{66D48BB2-C7B5-4731-9475-FA180F1501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1" name="Oval 199">
              <a:extLst>
                <a:ext uri="{FF2B5EF4-FFF2-40B4-BE49-F238E27FC236}">
                  <a16:creationId xmlns:a16="http://schemas.microsoft.com/office/drawing/2014/main" id="{2FBFE01E-1E1F-44C1-ABF6-B79D79543D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2" name="Oval 200">
              <a:extLst>
                <a:ext uri="{FF2B5EF4-FFF2-40B4-BE49-F238E27FC236}">
                  <a16:creationId xmlns:a16="http://schemas.microsoft.com/office/drawing/2014/main" id="{EC384EE2-278E-477E-9DDF-C21304324EC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3" name="Oval 201">
              <a:extLst>
                <a:ext uri="{FF2B5EF4-FFF2-40B4-BE49-F238E27FC236}">
                  <a16:creationId xmlns:a16="http://schemas.microsoft.com/office/drawing/2014/main" id="{2923E927-49E6-4D1D-BE7F-27BCA191BF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4" name="Oval 202">
              <a:extLst>
                <a:ext uri="{FF2B5EF4-FFF2-40B4-BE49-F238E27FC236}">
                  <a16:creationId xmlns:a16="http://schemas.microsoft.com/office/drawing/2014/main" id="{E47C9976-A3D2-4592-849F-795C2552D6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5" name="Oval 203">
              <a:extLst>
                <a:ext uri="{FF2B5EF4-FFF2-40B4-BE49-F238E27FC236}">
                  <a16:creationId xmlns:a16="http://schemas.microsoft.com/office/drawing/2014/main" id="{174ACBE3-97D6-4798-AA4B-FABC423DDA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6" name="Oval 204">
              <a:extLst>
                <a:ext uri="{FF2B5EF4-FFF2-40B4-BE49-F238E27FC236}">
                  <a16:creationId xmlns:a16="http://schemas.microsoft.com/office/drawing/2014/main" id="{F98059B2-FBCD-4C0B-9695-323F0E3C30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7" name="Oval 205">
              <a:extLst>
                <a:ext uri="{FF2B5EF4-FFF2-40B4-BE49-F238E27FC236}">
                  <a16:creationId xmlns:a16="http://schemas.microsoft.com/office/drawing/2014/main" id="{96612F34-1786-41C7-9B98-ED7E1413E2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8" name="Oval 206">
              <a:extLst>
                <a:ext uri="{FF2B5EF4-FFF2-40B4-BE49-F238E27FC236}">
                  <a16:creationId xmlns:a16="http://schemas.microsoft.com/office/drawing/2014/main" id="{4F2015F6-3781-4290-BD76-1AD973A56D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19" name="Oval 207">
              <a:extLst>
                <a:ext uri="{FF2B5EF4-FFF2-40B4-BE49-F238E27FC236}">
                  <a16:creationId xmlns:a16="http://schemas.microsoft.com/office/drawing/2014/main" id="{B4B4AE31-C10C-46B6-A963-7916D86D51C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0" name="Oval 208">
              <a:extLst>
                <a:ext uri="{FF2B5EF4-FFF2-40B4-BE49-F238E27FC236}">
                  <a16:creationId xmlns:a16="http://schemas.microsoft.com/office/drawing/2014/main" id="{DA21700D-9463-40F6-BC50-9547F5503FB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1" name="Oval 209">
              <a:extLst>
                <a:ext uri="{FF2B5EF4-FFF2-40B4-BE49-F238E27FC236}">
                  <a16:creationId xmlns:a16="http://schemas.microsoft.com/office/drawing/2014/main" id="{63A32D0A-5195-4CD7-8DC1-735FCCF1027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2" name="Oval 210">
              <a:extLst>
                <a:ext uri="{FF2B5EF4-FFF2-40B4-BE49-F238E27FC236}">
                  <a16:creationId xmlns:a16="http://schemas.microsoft.com/office/drawing/2014/main" id="{4DD291B4-1512-46C7-BB0D-1BAA3A261F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3" name="Oval 211">
              <a:extLst>
                <a:ext uri="{FF2B5EF4-FFF2-40B4-BE49-F238E27FC236}">
                  <a16:creationId xmlns:a16="http://schemas.microsoft.com/office/drawing/2014/main" id="{DA5EED30-87F6-4832-A22C-F767B1EA1D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4" name="Oval 212">
              <a:extLst>
                <a:ext uri="{FF2B5EF4-FFF2-40B4-BE49-F238E27FC236}">
                  <a16:creationId xmlns:a16="http://schemas.microsoft.com/office/drawing/2014/main" id="{30BB9045-8F71-4C05-8EA2-CF63307B05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5" name="Oval 213">
              <a:extLst>
                <a:ext uri="{FF2B5EF4-FFF2-40B4-BE49-F238E27FC236}">
                  <a16:creationId xmlns:a16="http://schemas.microsoft.com/office/drawing/2014/main" id="{3C5E4458-B16D-41C5-9C9E-61A483C9FCD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6" name="Oval 214">
              <a:extLst>
                <a:ext uri="{FF2B5EF4-FFF2-40B4-BE49-F238E27FC236}">
                  <a16:creationId xmlns:a16="http://schemas.microsoft.com/office/drawing/2014/main" id="{72893D88-3ED9-41B8-BE22-9D17865431B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7" name="Oval 215">
              <a:extLst>
                <a:ext uri="{FF2B5EF4-FFF2-40B4-BE49-F238E27FC236}">
                  <a16:creationId xmlns:a16="http://schemas.microsoft.com/office/drawing/2014/main" id="{C8C50F0B-9268-4DC9-B67D-8295779F8AB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8" name="Oval 216">
              <a:extLst>
                <a:ext uri="{FF2B5EF4-FFF2-40B4-BE49-F238E27FC236}">
                  <a16:creationId xmlns:a16="http://schemas.microsoft.com/office/drawing/2014/main" id="{B3CCE796-1734-4BED-A43D-ABC4AD3C50F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29" name="Oval 217">
              <a:extLst>
                <a:ext uri="{FF2B5EF4-FFF2-40B4-BE49-F238E27FC236}">
                  <a16:creationId xmlns:a16="http://schemas.microsoft.com/office/drawing/2014/main" id="{E6A18EE7-61A5-4B74-8546-C1602227641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530" name="Rectangle 218">
            <a:extLst>
              <a:ext uri="{FF2B5EF4-FFF2-40B4-BE49-F238E27FC236}">
                <a16:creationId xmlns:a16="http://schemas.microsoft.com/office/drawing/2014/main" id="{97B5CE3F-481D-4651-B1A5-0B03B4BE39F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3531" name="Rectangle 219">
            <a:extLst>
              <a:ext uri="{FF2B5EF4-FFF2-40B4-BE49-F238E27FC236}">
                <a16:creationId xmlns:a16="http://schemas.microsoft.com/office/drawing/2014/main" id="{7DB48BAE-7C64-4248-A087-6586D6A7BEB4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3534" name="Rectangle 222">
            <a:extLst>
              <a:ext uri="{FF2B5EF4-FFF2-40B4-BE49-F238E27FC236}">
                <a16:creationId xmlns:a16="http://schemas.microsoft.com/office/drawing/2014/main" id="{F27D5FDC-5077-4C31-8584-BA9B8BD919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67EF86E-FCA8-40F3-B841-E9E1705E02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87615-04E3-4DD5-B066-0355E71D5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A3F83E-AF1E-4188-B71C-E33149E11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500A31-949E-4967-AA80-55D875ECCF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1D7A0B-472C-4FC8-BFAA-EF7C30C464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779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7FFBDC-5AD4-4AB0-B65F-F761DB7CA6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7832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AB3F65-C88B-4ADA-A1DC-49DD5873C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7832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01AC0-2FA4-437E-8778-31418813D5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01C16B-456D-4E86-9EDB-996B87AB5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8431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9F25-CE3C-47FA-BEF7-12CD3D357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8A633-18C7-40BD-AABA-C72A0D9131C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038600" cy="4533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9F1ABE-3152-45AD-AEFE-1CC9C5E3E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533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1D075-A7FF-468D-8ED0-314065872E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86BFC12-0768-4FB4-ADBB-AE262903ED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7298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0A771-5382-40AE-8A47-4F21B2B1C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EF121-EFA6-4EF3-8690-E0442F634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48C26-23AC-4E86-99B1-4EAFE15850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0B228E-2717-46A8-86ED-4C6433C2E9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649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597E8-4145-4AFF-A75E-666F2B8DC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4C449-6556-491F-9FFC-076513ACA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4C78FA-DB36-474A-9A0E-65378979D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A8D34F-DD58-4E93-857E-299A9AE03A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15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65DC-5300-48CD-8C07-60446680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3B915-F508-4DFE-8F52-B52AF223C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533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142D3-A989-4F73-A394-62EF6AA3E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533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468C0-D6FA-4B80-9800-AA199426CD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16AAD9-2697-4F4D-A9A7-503D0E2FDD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29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E6E55-9778-4296-B6C6-B0881A9A7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009FB-1A9E-48F2-8884-56F97FF93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75EE6E-E324-434E-BC48-E020D1ADA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EF7BAE-B8D8-4D24-A460-4CB854508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A1922-C86E-4E98-87BD-3F7F1B8F04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7F9C9-08E8-4AB9-972A-FE2DE0E97D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478F4A-D13A-4D45-89A6-03C93989ED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67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EC369-BFFB-4075-88BC-73D781960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61205E-4330-4549-BED3-116AF56A95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9C6E7B-BCA6-4D39-9CD8-472E3BA050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765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5E9060-70EC-4D27-92DB-CCA492DF24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06DA63-D834-4087-9875-30B5043311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51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B1F00-3EF5-4FA4-9B4D-B37F901C8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A11C6-AB86-4CC4-9151-CD1308359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6D06A-BFDE-4F0F-B78D-64FF9D877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99EBB4-F3E7-487D-AFAC-0E58EE7B48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631F34-EF0D-4660-BD08-F897681861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87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283B-CD91-4B24-B6D5-43D5DD6F6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4D8582-78D9-4120-8A98-CC9170613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41FBE0-3A67-4FEF-BC90-D155ED5A3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F2AC05-2D1D-410F-B40E-C975EF7172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A8A4C6-9113-4566-B647-6EBDE6CDD1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437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F67F1C10-D444-4659-A60A-424C42393DE8}"/>
              </a:ext>
            </a:extLst>
          </p:cNvPr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2291" name="Rectangle 3">
              <a:extLst>
                <a:ext uri="{FF2B5EF4-FFF2-40B4-BE49-F238E27FC236}">
                  <a16:creationId xmlns:a16="http://schemas.microsoft.com/office/drawing/2014/main" id="{A794929B-EEA3-452E-80F3-93F3C8530AE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292" name="Rectangle 4">
              <a:extLst>
                <a:ext uri="{FF2B5EF4-FFF2-40B4-BE49-F238E27FC236}">
                  <a16:creationId xmlns:a16="http://schemas.microsoft.com/office/drawing/2014/main" id="{FFE6B6C3-C168-4DF5-83CF-131FE4C03F0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293" name="Rectangle 5">
              <a:extLst>
                <a:ext uri="{FF2B5EF4-FFF2-40B4-BE49-F238E27FC236}">
                  <a16:creationId xmlns:a16="http://schemas.microsoft.com/office/drawing/2014/main" id="{D8E119B7-06B2-4618-8648-78F14F2EA35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294" name="Rectangle 6">
              <a:extLst>
                <a:ext uri="{FF2B5EF4-FFF2-40B4-BE49-F238E27FC236}">
                  <a16:creationId xmlns:a16="http://schemas.microsoft.com/office/drawing/2014/main" id="{88A7EA9C-84B8-4F7C-8652-03DB7B95704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295" name="Rectangle 7">
              <a:extLst>
                <a:ext uri="{FF2B5EF4-FFF2-40B4-BE49-F238E27FC236}">
                  <a16:creationId xmlns:a16="http://schemas.microsoft.com/office/drawing/2014/main" id="{692530FD-35A6-4D3E-8194-8D56B6B589E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296" name="Rectangle 8">
              <a:extLst>
                <a:ext uri="{FF2B5EF4-FFF2-40B4-BE49-F238E27FC236}">
                  <a16:creationId xmlns:a16="http://schemas.microsoft.com/office/drawing/2014/main" id="{7A2FE5DB-A1E0-4EF5-BA98-50DBA73719D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297" name="Rectangle 9">
              <a:extLst>
                <a:ext uri="{FF2B5EF4-FFF2-40B4-BE49-F238E27FC236}">
                  <a16:creationId xmlns:a16="http://schemas.microsoft.com/office/drawing/2014/main" id="{0DEB43C1-6D3B-4869-8322-40F70109CCE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298" name="Rectangle 10">
              <a:extLst>
                <a:ext uri="{FF2B5EF4-FFF2-40B4-BE49-F238E27FC236}">
                  <a16:creationId xmlns:a16="http://schemas.microsoft.com/office/drawing/2014/main" id="{9E218A4E-06C9-48DB-B148-96BAFA13EB3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299" name="Rectangle 11">
              <a:extLst>
                <a:ext uri="{FF2B5EF4-FFF2-40B4-BE49-F238E27FC236}">
                  <a16:creationId xmlns:a16="http://schemas.microsoft.com/office/drawing/2014/main" id="{24ABE812-CD48-4CF2-BADD-3D9451D7901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0" name="Rectangle 12">
              <a:extLst>
                <a:ext uri="{FF2B5EF4-FFF2-40B4-BE49-F238E27FC236}">
                  <a16:creationId xmlns:a16="http://schemas.microsoft.com/office/drawing/2014/main" id="{210719AA-2851-4E1A-AAE8-BDD3FEF1CBB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1" name="Rectangle 13">
              <a:extLst>
                <a:ext uri="{FF2B5EF4-FFF2-40B4-BE49-F238E27FC236}">
                  <a16:creationId xmlns:a16="http://schemas.microsoft.com/office/drawing/2014/main" id="{AF7008AF-5FD2-48FE-A41C-E295353E226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2" name="Rectangle 14">
              <a:extLst>
                <a:ext uri="{FF2B5EF4-FFF2-40B4-BE49-F238E27FC236}">
                  <a16:creationId xmlns:a16="http://schemas.microsoft.com/office/drawing/2014/main" id="{78681ADF-7737-49DA-A855-5210BD7F2A9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3" name="Rectangle 15">
              <a:extLst>
                <a:ext uri="{FF2B5EF4-FFF2-40B4-BE49-F238E27FC236}">
                  <a16:creationId xmlns:a16="http://schemas.microsoft.com/office/drawing/2014/main" id="{987559A1-4F13-4A22-A754-0F1439DDAC1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4" name="Rectangle 16">
              <a:extLst>
                <a:ext uri="{FF2B5EF4-FFF2-40B4-BE49-F238E27FC236}">
                  <a16:creationId xmlns:a16="http://schemas.microsoft.com/office/drawing/2014/main" id="{5FEA94ED-2A7D-4C25-963A-581AD627799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5" name="Rectangle 17">
              <a:extLst>
                <a:ext uri="{FF2B5EF4-FFF2-40B4-BE49-F238E27FC236}">
                  <a16:creationId xmlns:a16="http://schemas.microsoft.com/office/drawing/2014/main" id="{AAD81145-B19D-4750-A1F4-C068EAB4073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6" name="Rectangle 18">
              <a:extLst>
                <a:ext uri="{FF2B5EF4-FFF2-40B4-BE49-F238E27FC236}">
                  <a16:creationId xmlns:a16="http://schemas.microsoft.com/office/drawing/2014/main" id="{ABF5BCDB-9686-4063-B40D-D1300D48371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7" name="Rectangle 19">
              <a:extLst>
                <a:ext uri="{FF2B5EF4-FFF2-40B4-BE49-F238E27FC236}">
                  <a16:creationId xmlns:a16="http://schemas.microsoft.com/office/drawing/2014/main" id="{F9B7316C-6EBA-48D3-A47E-7508E6C983D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8" name="Rectangle 20">
              <a:extLst>
                <a:ext uri="{FF2B5EF4-FFF2-40B4-BE49-F238E27FC236}">
                  <a16:creationId xmlns:a16="http://schemas.microsoft.com/office/drawing/2014/main" id="{3D9A044D-C4F9-46E6-8853-7087E1E7AC9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09" name="Rectangle 21">
              <a:extLst>
                <a:ext uri="{FF2B5EF4-FFF2-40B4-BE49-F238E27FC236}">
                  <a16:creationId xmlns:a16="http://schemas.microsoft.com/office/drawing/2014/main" id="{D30EBDD0-A468-40CF-9AAF-9DAC8916601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0" name="Rectangle 22">
              <a:extLst>
                <a:ext uri="{FF2B5EF4-FFF2-40B4-BE49-F238E27FC236}">
                  <a16:creationId xmlns:a16="http://schemas.microsoft.com/office/drawing/2014/main" id="{C3674F71-09E7-423A-9585-313F96E5FC4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1" name="Rectangle 23">
              <a:extLst>
                <a:ext uri="{FF2B5EF4-FFF2-40B4-BE49-F238E27FC236}">
                  <a16:creationId xmlns:a16="http://schemas.microsoft.com/office/drawing/2014/main" id="{8E5B6067-9593-4896-BC4D-095AFE46593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2" name="Rectangle 24">
              <a:extLst>
                <a:ext uri="{FF2B5EF4-FFF2-40B4-BE49-F238E27FC236}">
                  <a16:creationId xmlns:a16="http://schemas.microsoft.com/office/drawing/2014/main" id="{C0D37317-7F7D-4F80-B74A-34FE034CDF5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3" name="Rectangle 25">
              <a:extLst>
                <a:ext uri="{FF2B5EF4-FFF2-40B4-BE49-F238E27FC236}">
                  <a16:creationId xmlns:a16="http://schemas.microsoft.com/office/drawing/2014/main" id="{F33CF965-F642-4B14-8DCC-8C0E23C2512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4" name="Rectangle 26">
              <a:extLst>
                <a:ext uri="{FF2B5EF4-FFF2-40B4-BE49-F238E27FC236}">
                  <a16:creationId xmlns:a16="http://schemas.microsoft.com/office/drawing/2014/main" id="{41C17A4C-EA89-4F87-9F95-675EE826983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5" name="Rectangle 27">
              <a:extLst>
                <a:ext uri="{FF2B5EF4-FFF2-40B4-BE49-F238E27FC236}">
                  <a16:creationId xmlns:a16="http://schemas.microsoft.com/office/drawing/2014/main" id="{23AB1B30-360E-48E6-87B5-DAB18D85D65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6" name="Rectangle 28">
              <a:extLst>
                <a:ext uri="{FF2B5EF4-FFF2-40B4-BE49-F238E27FC236}">
                  <a16:creationId xmlns:a16="http://schemas.microsoft.com/office/drawing/2014/main" id="{6CD0FB8D-A55F-4DE9-9FC0-9E67E899264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7" name="Rectangle 29">
              <a:extLst>
                <a:ext uri="{FF2B5EF4-FFF2-40B4-BE49-F238E27FC236}">
                  <a16:creationId xmlns:a16="http://schemas.microsoft.com/office/drawing/2014/main" id="{60F5AE8D-1C60-4485-927B-B174CE0C167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8" name="Rectangle 30">
              <a:extLst>
                <a:ext uri="{FF2B5EF4-FFF2-40B4-BE49-F238E27FC236}">
                  <a16:creationId xmlns:a16="http://schemas.microsoft.com/office/drawing/2014/main" id="{972F94E6-8432-49AD-92F1-F68CD178BE5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19" name="Rectangle 31">
              <a:extLst>
                <a:ext uri="{FF2B5EF4-FFF2-40B4-BE49-F238E27FC236}">
                  <a16:creationId xmlns:a16="http://schemas.microsoft.com/office/drawing/2014/main" id="{3C546EFA-2CB9-4192-AA92-8A5FD98D424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20" name="Rectangle 32">
              <a:extLst>
                <a:ext uri="{FF2B5EF4-FFF2-40B4-BE49-F238E27FC236}">
                  <a16:creationId xmlns:a16="http://schemas.microsoft.com/office/drawing/2014/main" id="{374A1A47-BB9D-47E9-8A81-E5796C71E30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21" name="Rectangle 33">
              <a:extLst>
                <a:ext uri="{FF2B5EF4-FFF2-40B4-BE49-F238E27FC236}">
                  <a16:creationId xmlns:a16="http://schemas.microsoft.com/office/drawing/2014/main" id="{117463E0-187A-4453-B50A-1CD59D29AA1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22" name="Rectangle 34">
              <a:extLst>
                <a:ext uri="{FF2B5EF4-FFF2-40B4-BE49-F238E27FC236}">
                  <a16:creationId xmlns:a16="http://schemas.microsoft.com/office/drawing/2014/main" id="{E0D5ED4C-D258-4F9C-A5D0-835CD582956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eaLnBrk="1" hangingPunct="1"/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23" name="Oval 35">
              <a:extLst>
                <a:ext uri="{FF2B5EF4-FFF2-40B4-BE49-F238E27FC236}">
                  <a16:creationId xmlns:a16="http://schemas.microsoft.com/office/drawing/2014/main" id="{BB5FE643-BBA8-4FB7-858F-CAF36989F9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Oval 36">
              <a:extLst>
                <a:ext uri="{FF2B5EF4-FFF2-40B4-BE49-F238E27FC236}">
                  <a16:creationId xmlns:a16="http://schemas.microsoft.com/office/drawing/2014/main" id="{3CE3D493-007F-44C0-B9E3-24F0768921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Oval 37">
              <a:extLst>
                <a:ext uri="{FF2B5EF4-FFF2-40B4-BE49-F238E27FC236}">
                  <a16:creationId xmlns:a16="http://schemas.microsoft.com/office/drawing/2014/main" id="{1E7CD6A2-FA66-4C89-AEAE-FB35118A224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6" name="Oval 38">
              <a:extLst>
                <a:ext uri="{FF2B5EF4-FFF2-40B4-BE49-F238E27FC236}">
                  <a16:creationId xmlns:a16="http://schemas.microsoft.com/office/drawing/2014/main" id="{6853F59A-2E38-401B-AC02-0D7EABE9E4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Oval 39">
              <a:extLst>
                <a:ext uri="{FF2B5EF4-FFF2-40B4-BE49-F238E27FC236}">
                  <a16:creationId xmlns:a16="http://schemas.microsoft.com/office/drawing/2014/main" id="{0B7A6D4D-824C-4331-A00E-63F10AC58C5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8" name="Oval 40">
              <a:extLst>
                <a:ext uri="{FF2B5EF4-FFF2-40B4-BE49-F238E27FC236}">
                  <a16:creationId xmlns:a16="http://schemas.microsoft.com/office/drawing/2014/main" id="{F9F39D4F-261E-4D7A-899D-1B22AF0DAB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Oval 41">
              <a:extLst>
                <a:ext uri="{FF2B5EF4-FFF2-40B4-BE49-F238E27FC236}">
                  <a16:creationId xmlns:a16="http://schemas.microsoft.com/office/drawing/2014/main" id="{81B4FA10-3293-4C62-8A10-0210864415B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0" name="Oval 42">
              <a:extLst>
                <a:ext uri="{FF2B5EF4-FFF2-40B4-BE49-F238E27FC236}">
                  <a16:creationId xmlns:a16="http://schemas.microsoft.com/office/drawing/2014/main" id="{E82F3D0B-EA12-4331-BA6A-9BBECDB8F9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1" name="Oval 43">
              <a:extLst>
                <a:ext uri="{FF2B5EF4-FFF2-40B4-BE49-F238E27FC236}">
                  <a16:creationId xmlns:a16="http://schemas.microsoft.com/office/drawing/2014/main" id="{E1158F4E-61BB-4228-A8FF-13603C671E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2" name="Oval 44">
              <a:extLst>
                <a:ext uri="{FF2B5EF4-FFF2-40B4-BE49-F238E27FC236}">
                  <a16:creationId xmlns:a16="http://schemas.microsoft.com/office/drawing/2014/main" id="{0A3BC0C1-427C-4907-9C75-B02DFF444D3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3" name="Oval 45">
              <a:extLst>
                <a:ext uri="{FF2B5EF4-FFF2-40B4-BE49-F238E27FC236}">
                  <a16:creationId xmlns:a16="http://schemas.microsoft.com/office/drawing/2014/main" id="{5351B5C3-4CAC-478B-9FBE-4ED03008D9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4" name="Oval 46">
              <a:extLst>
                <a:ext uri="{FF2B5EF4-FFF2-40B4-BE49-F238E27FC236}">
                  <a16:creationId xmlns:a16="http://schemas.microsoft.com/office/drawing/2014/main" id="{36809AE8-6349-4300-B32E-3514A761A2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5" name="Oval 47">
              <a:extLst>
                <a:ext uri="{FF2B5EF4-FFF2-40B4-BE49-F238E27FC236}">
                  <a16:creationId xmlns:a16="http://schemas.microsoft.com/office/drawing/2014/main" id="{D3F6AB41-A572-450E-B9D7-758241E9B0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6" name="Oval 48">
              <a:extLst>
                <a:ext uri="{FF2B5EF4-FFF2-40B4-BE49-F238E27FC236}">
                  <a16:creationId xmlns:a16="http://schemas.microsoft.com/office/drawing/2014/main" id="{6BDA13D1-8A14-424B-9B50-01FCE77154F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7" name="Oval 49">
              <a:extLst>
                <a:ext uri="{FF2B5EF4-FFF2-40B4-BE49-F238E27FC236}">
                  <a16:creationId xmlns:a16="http://schemas.microsoft.com/office/drawing/2014/main" id="{88345F30-3B32-4F66-A539-97AFA683E7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8" name="Oval 50">
              <a:extLst>
                <a:ext uri="{FF2B5EF4-FFF2-40B4-BE49-F238E27FC236}">
                  <a16:creationId xmlns:a16="http://schemas.microsoft.com/office/drawing/2014/main" id="{CF2C7AE7-AF03-4EB1-B3AA-46E02D11EB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9" name="Oval 51">
              <a:extLst>
                <a:ext uri="{FF2B5EF4-FFF2-40B4-BE49-F238E27FC236}">
                  <a16:creationId xmlns:a16="http://schemas.microsoft.com/office/drawing/2014/main" id="{335856E5-D07E-4D71-B135-AF81357B48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0" name="Oval 52">
              <a:extLst>
                <a:ext uri="{FF2B5EF4-FFF2-40B4-BE49-F238E27FC236}">
                  <a16:creationId xmlns:a16="http://schemas.microsoft.com/office/drawing/2014/main" id="{C5383860-A14A-47A6-B215-D54B119D09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1" name="Oval 53">
              <a:extLst>
                <a:ext uri="{FF2B5EF4-FFF2-40B4-BE49-F238E27FC236}">
                  <a16:creationId xmlns:a16="http://schemas.microsoft.com/office/drawing/2014/main" id="{F1210F0D-212B-4396-9A03-0A6C28F6CC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2" name="Oval 54">
              <a:extLst>
                <a:ext uri="{FF2B5EF4-FFF2-40B4-BE49-F238E27FC236}">
                  <a16:creationId xmlns:a16="http://schemas.microsoft.com/office/drawing/2014/main" id="{E5618ED0-1DC9-46ED-87AC-40909E8442E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3" name="Oval 55">
              <a:extLst>
                <a:ext uri="{FF2B5EF4-FFF2-40B4-BE49-F238E27FC236}">
                  <a16:creationId xmlns:a16="http://schemas.microsoft.com/office/drawing/2014/main" id="{FCA3E834-01F7-46CE-A8CA-0721F6F7E4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4" name="Oval 56">
              <a:extLst>
                <a:ext uri="{FF2B5EF4-FFF2-40B4-BE49-F238E27FC236}">
                  <a16:creationId xmlns:a16="http://schemas.microsoft.com/office/drawing/2014/main" id="{722992CA-D130-4C53-884E-60716E23D7C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5" name="Oval 57">
              <a:extLst>
                <a:ext uri="{FF2B5EF4-FFF2-40B4-BE49-F238E27FC236}">
                  <a16:creationId xmlns:a16="http://schemas.microsoft.com/office/drawing/2014/main" id="{8DB369F5-549A-48EA-B3CB-589B7BE9C24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6" name="Oval 58">
              <a:extLst>
                <a:ext uri="{FF2B5EF4-FFF2-40B4-BE49-F238E27FC236}">
                  <a16:creationId xmlns:a16="http://schemas.microsoft.com/office/drawing/2014/main" id="{7260F2F2-C64A-44E4-96DD-E77E60A5060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7" name="Oval 59">
              <a:extLst>
                <a:ext uri="{FF2B5EF4-FFF2-40B4-BE49-F238E27FC236}">
                  <a16:creationId xmlns:a16="http://schemas.microsoft.com/office/drawing/2014/main" id="{C5D7FF10-C07E-4476-82F0-2296C3024DE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8" name="Oval 60">
              <a:extLst>
                <a:ext uri="{FF2B5EF4-FFF2-40B4-BE49-F238E27FC236}">
                  <a16:creationId xmlns:a16="http://schemas.microsoft.com/office/drawing/2014/main" id="{7FCD20DD-2477-4033-A3E3-981D102F5D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9" name="Oval 61">
              <a:extLst>
                <a:ext uri="{FF2B5EF4-FFF2-40B4-BE49-F238E27FC236}">
                  <a16:creationId xmlns:a16="http://schemas.microsoft.com/office/drawing/2014/main" id="{E14C162A-07C5-440A-B39A-2F9C2E95C7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0" name="Oval 62">
              <a:extLst>
                <a:ext uri="{FF2B5EF4-FFF2-40B4-BE49-F238E27FC236}">
                  <a16:creationId xmlns:a16="http://schemas.microsoft.com/office/drawing/2014/main" id="{EEE49095-421C-48C4-9EED-E15861FC69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1" name="Oval 63">
              <a:extLst>
                <a:ext uri="{FF2B5EF4-FFF2-40B4-BE49-F238E27FC236}">
                  <a16:creationId xmlns:a16="http://schemas.microsoft.com/office/drawing/2014/main" id="{D1471F48-E5F6-4170-9FAA-BC02F356F0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2" name="Oval 64">
              <a:extLst>
                <a:ext uri="{FF2B5EF4-FFF2-40B4-BE49-F238E27FC236}">
                  <a16:creationId xmlns:a16="http://schemas.microsoft.com/office/drawing/2014/main" id="{9CD72BD7-9CAA-4835-B0B2-51981A6BAF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3" name="Oval 65">
              <a:extLst>
                <a:ext uri="{FF2B5EF4-FFF2-40B4-BE49-F238E27FC236}">
                  <a16:creationId xmlns:a16="http://schemas.microsoft.com/office/drawing/2014/main" id="{BB1B8D97-758A-4AEB-9C79-714A218419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4" name="Oval 66">
              <a:extLst>
                <a:ext uri="{FF2B5EF4-FFF2-40B4-BE49-F238E27FC236}">
                  <a16:creationId xmlns:a16="http://schemas.microsoft.com/office/drawing/2014/main" id="{E3681F34-0F64-46D7-8F27-2B0FD8264A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5" name="Oval 67">
              <a:extLst>
                <a:ext uri="{FF2B5EF4-FFF2-40B4-BE49-F238E27FC236}">
                  <a16:creationId xmlns:a16="http://schemas.microsoft.com/office/drawing/2014/main" id="{07894609-1CBE-4F29-BCB9-F3C89929A7A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6" name="Oval 68">
              <a:extLst>
                <a:ext uri="{FF2B5EF4-FFF2-40B4-BE49-F238E27FC236}">
                  <a16:creationId xmlns:a16="http://schemas.microsoft.com/office/drawing/2014/main" id="{A0609BC3-3367-4FC7-8BFF-29B948C873B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7" name="Oval 69">
              <a:extLst>
                <a:ext uri="{FF2B5EF4-FFF2-40B4-BE49-F238E27FC236}">
                  <a16:creationId xmlns:a16="http://schemas.microsoft.com/office/drawing/2014/main" id="{A09FBF53-EFD3-43C0-9EAB-78EA4815A8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8" name="Oval 70">
              <a:extLst>
                <a:ext uri="{FF2B5EF4-FFF2-40B4-BE49-F238E27FC236}">
                  <a16:creationId xmlns:a16="http://schemas.microsoft.com/office/drawing/2014/main" id="{2E03BAFD-8C3A-4EC0-94C0-AE5F01E0520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9" name="Oval 71">
              <a:extLst>
                <a:ext uri="{FF2B5EF4-FFF2-40B4-BE49-F238E27FC236}">
                  <a16:creationId xmlns:a16="http://schemas.microsoft.com/office/drawing/2014/main" id="{B1D1979F-06FD-49D3-8DFF-43150D65B9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0" name="Oval 72">
              <a:extLst>
                <a:ext uri="{FF2B5EF4-FFF2-40B4-BE49-F238E27FC236}">
                  <a16:creationId xmlns:a16="http://schemas.microsoft.com/office/drawing/2014/main" id="{72D71524-4962-48E5-914B-363084C8CF8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1" name="Oval 73">
              <a:extLst>
                <a:ext uri="{FF2B5EF4-FFF2-40B4-BE49-F238E27FC236}">
                  <a16:creationId xmlns:a16="http://schemas.microsoft.com/office/drawing/2014/main" id="{00E28DF0-4135-4967-8CFC-38FEBEE5275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2" name="Oval 74">
              <a:extLst>
                <a:ext uri="{FF2B5EF4-FFF2-40B4-BE49-F238E27FC236}">
                  <a16:creationId xmlns:a16="http://schemas.microsoft.com/office/drawing/2014/main" id="{013CD1C2-38FA-484F-A5E9-CB8630AB20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3" name="Oval 75">
              <a:extLst>
                <a:ext uri="{FF2B5EF4-FFF2-40B4-BE49-F238E27FC236}">
                  <a16:creationId xmlns:a16="http://schemas.microsoft.com/office/drawing/2014/main" id="{D1B4A2EB-1A4D-47B3-9FCA-1C78048FF4D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4" name="Oval 76">
              <a:extLst>
                <a:ext uri="{FF2B5EF4-FFF2-40B4-BE49-F238E27FC236}">
                  <a16:creationId xmlns:a16="http://schemas.microsoft.com/office/drawing/2014/main" id="{7616B8CB-8FF0-485B-AD76-EB898F298C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5" name="Oval 77">
              <a:extLst>
                <a:ext uri="{FF2B5EF4-FFF2-40B4-BE49-F238E27FC236}">
                  <a16:creationId xmlns:a16="http://schemas.microsoft.com/office/drawing/2014/main" id="{35DB73BF-22C5-4E76-A03A-2D7987A402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6" name="Oval 78">
              <a:extLst>
                <a:ext uri="{FF2B5EF4-FFF2-40B4-BE49-F238E27FC236}">
                  <a16:creationId xmlns:a16="http://schemas.microsoft.com/office/drawing/2014/main" id="{EE471149-8099-4161-9FAC-D7BDEDC894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7" name="Oval 79">
              <a:extLst>
                <a:ext uri="{FF2B5EF4-FFF2-40B4-BE49-F238E27FC236}">
                  <a16:creationId xmlns:a16="http://schemas.microsoft.com/office/drawing/2014/main" id="{D72DB9AE-5DF2-466E-9580-D514A453E1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8" name="Oval 80">
              <a:extLst>
                <a:ext uri="{FF2B5EF4-FFF2-40B4-BE49-F238E27FC236}">
                  <a16:creationId xmlns:a16="http://schemas.microsoft.com/office/drawing/2014/main" id="{9AFF361C-1E6F-4C96-BB93-CC970F2A1EA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9" name="Oval 81">
              <a:extLst>
                <a:ext uri="{FF2B5EF4-FFF2-40B4-BE49-F238E27FC236}">
                  <a16:creationId xmlns:a16="http://schemas.microsoft.com/office/drawing/2014/main" id="{73FAE537-59C1-4B97-B2C6-28D9349BCB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0" name="Oval 82">
              <a:extLst>
                <a:ext uri="{FF2B5EF4-FFF2-40B4-BE49-F238E27FC236}">
                  <a16:creationId xmlns:a16="http://schemas.microsoft.com/office/drawing/2014/main" id="{8CA8604B-69CB-46D8-94F0-C7521DA5C8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Oval 83">
              <a:extLst>
                <a:ext uri="{FF2B5EF4-FFF2-40B4-BE49-F238E27FC236}">
                  <a16:creationId xmlns:a16="http://schemas.microsoft.com/office/drawing/2014/main" id="{97A0D4B2-E4A6-4C7B-AF9E-300DF7FB27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2" name="Oval 84">
              <a:extLst>
                <a:ext uri="{FF2B5EF4-FFF2-40B4-BE49-F238E27FC236}">
                  <a16:creationId xmlns:a16="http://schemas.microsoft.com/office/drawing/2014/main" id="{9242504C-6EE2-4211-B15B-37C5038D157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3" name="Oval 85">
              <a:extLst>
                <a:ext uri="{FF2B5EF4-FFF2-40B4-BE49-F238E27FC236}">
                  <a16:creationId xmlns:a16="http://schemas.microsoft.com/office/drawing/2014/main" id="{4B174C4C-3D18-43B8-B752-8D3C2C7D734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4" name="Oval 86">
              <a:extLst>
                <a:ext uri="{FF2B5EF4-FFF2-40B4-BE49-F238E27FC236}">
                  <a16:creationId xmlns:a16="http://schemas.microsoft.com/office/drawing/2014/main" id="{A6D1B1ED-5307-4DD7-A661-D04350782ED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5" name="Oval 87">
              <a:extLst>
                <a:ext uri="{FF2B5EF4-FFF2-40B4-BE49-F238E27FC236}">
                  <a16:creationId xmlns:a16="http://schemas.microsoft.com/office/drawing/2014/main" id="{9584BF9F-DABC-4314-AF5D-79F67E9DD1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6" name="Oval 88">
              <a:extLst>
                <a:ext uri="{FF2B5EF4-FFF2-40B4-BE49-F238E27FC236}">
                  <a16:creationId xmlns:a16="http://schemas.microsoft.com/office/drawing/2014/main" id="{89304FBD-7CEB-4979-8197-C98C95768AC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7" name="Oval 89">
              <a:extLst>
                <a:ext uri="{FF2B5EF4-FFF2-40B4-BE49-F238E27FC236}">
                  <a16:creationId xmlns:a16="http://schemas.microsoft.com/office/drawing/2014/main" id="{2326AEBE-42E9-491A-BDB3-392B982360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8" name="Oval 90">
              <a:extLst>
                <a:ext uri="{FF2B5EF4-FFF2-40B4-BE49-F238E27FC236}">
                  <a16:creationId xmlns:a16="http://schemas.microsoft.com/office/drawing/2014/main" id="{ED78FB45-1F15-4C5C-BD1A-F73D6488270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9" name="Oval 91">
              <a:extLst>
                <a:ext uri="{FF2B5EF4-FFF2-40B4-BE49-F238E27FC236}">
                  <a16:creationId xmlns:a16="http://schemas.microsoft.com/office/drawing/2014/main" id="{72BE530C-F8C1-4F01-A378-62F8CA2DE7C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0" name="Oval 92">
              <a:extLst>
                <a:ext uri="{FF2B5EF4-FFF2-40B4-BE49-F238E27FC236}">
                  <a16:creationId xmlns:a16="http://schemas.microsoft.com/office/drawing/2014/main" id="{B233C36E-0FCF-4B3C-A13A-C85964A11A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1" name="Oval 93">
              <a:extLst>
                <a:ext uri="{FF2B5EF4-FFF2-40B4-BE49-F238E27FC236}">
                  <a16:creationId xmlns:a16="http://schemas.microsoft.com/office/drawing/2014/main" id="{3BB3C022-3ECE-4A9A-8829-B4867269FA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2" name="Oval 94">
              <a:extLst>
                <a:ext uri="{FF2B5EF4-FFF2-40B4-BE49-F238E27FC236}">
                  <a16:creationId xmlns:a16="http://schemas.microsoft.com/office/drawing/2014/main" id="{B0F56A2C-0324-408E-940E-8956EDDB4DA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3" name="Oval 95">
              <a:extLst>
                <a:ext uri="{FF2B5EF4-FFF2-40B4-BE49-F238E27FC236}">
                  <a16:creationId xmlns:a16="http://schemas.microsoft.com/office/drawing/2014/main" id="{99579DC9-ADD5-434D-BB72-7B6BBD23325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4" name="Oval 96">
              <a:extLst>
                <a:ext uri="{FF2B5EF4-FFF2-40B4-BE49-F238E27FC236}">
                  <a16:creationId xmlns:a16="http://schemas.microsoft.com/office/drawing/2014/main" id="{3CC73DF4-5621-4E13-89D0-FFFB6178B2A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5" name="Oval 97">
              <a:extLst>
                <a:ext uri="{FF2B5EF4-FFF2-40B4-BE49-F238E27FC236}">
                  <a16:creationId xmlns:a16="http://schemas.microsoft.com/office/drawing/2014/main" id="{CBE3477F-A100-4932-B3AA-1F58429FD63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6" name="Oval 98">
              <a:extLst>
                <a:ext uri="{FF2B5EF4-FFF2-40B4-BE49-F238E27FC236}">
                  <a16:creationId xmlns:a16="http://schemas.microsoft.com/office/drawing/2014/main" id="{122D9480-06E2-4254-B9CE-2D0885E9DFB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7" name="Oval 99">
              <a:extLst>
                <a:ext uri="{FF2B5EF4-FFF2-40B4-BE49-F238E27FC236}">
                  <a16:creationId xmlns:a16="http://schemas.microsoft.com/office/drawing/2014/main" id="{31F64F95-E0C6-46ED-B1CD-E1A60E2329B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8" name="Oval 100">
              <a:extLst>
                <a:ext uri="{FF2B5EF4-FFF2-40B4-BE49-F238E27FC236}">
                  <a16:creationId xmlns:a16="http://schemas.microsoft.com/office/drawing/2014/main" id="{24BB5A7B-FDE0-496F-9ED2-2D48865A8C8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9" name="Oval 101">
              <a:extLst>
                <a:ext uri="{FF2B5EF4-FFF2-40B4-BE49-F238E27FC236}">
                  <a16:creationId xmlns:a16="http://schemas.microsoft.com/office/drawing/2014/main" id="{FD01EDDA-F7E4-45D2-86BA-8D89F8B2409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0" name="Oval 102">
              <a:extLst>
                <a:ext uri="{FF2B5EF4-FFF2-40B4-BE49-F238E27FC236}">
                  <a16:creationId xmlns:a16="http://schemas.microsoft.com/office/drawing/2014/main" id="{CE798D70-034D-46D3-B7A4-58960A9B893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1" name="Oval 103">
              <a:extLst>
                <a:ext uri="{FF2B5EF4-FFF2-40B4-BE49-F238E27FC236}">
                  <a16:creationId xmlns:a16="http://schemas.microsoft.com/office/drawing/2014/main" id="{D494AB09-6AE5-431A-89F9-83636233A6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>
              <a:extLst>
                <a:ext uri="{FF2B5EF4-FFF2-40B4-BE49-F238E27FC236}">
                  <a16:creationId xmlns:a16="http://schemas.microsoft.com/office/drawing/2014/main" id="{C7E85DFA-4C1C-44B9-97BC-256699364C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3" name="Oval 105">
              <a:extLst>
                <a:ext uri="{FF2B5EF4-FFF2-40B4-BE49-F238E27FC236}">
                  <a16:creationId xmlns:a16="http://schemas.microsoft.com/office/drawing/2014/main" id="{E00141AE-8B21-41CC-BCEA-193B1FAE5D1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4" name="Oval 106">
              <a:extLst>
                <a:ext uri="{FF2B5EF4-FFF2-40B4-BE49-F238E27FC236}">
                  <a16:creationId xmlns:a16="http://schemas.microsoft.com/office/drawing/2014/main" id="{3CF96A41-8C76-4ADE-9799-2665F0B7D6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5" name="Oval 107">
              <a:extLst>
                <a:ext uri="{FF2B5EF4-FFF2-40B4-BE49-F238E27FC236}">
                  <a16:creationId xmlns:a16="http://schemas.microsoft.com/office/drawing/2014/main" id="{F6269FC6-B40C-40BC-A1BB-686CCAA38B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6" name="Oval 108">
              <a:extLst>
                <a:ext uri="{FF2B5EF4-FFF2-40B4-BE49-F238E27FC236}">
                  <a16:creationId xmlns:a16="http://schemas.microsoft.com/office/drawing/2014/main" id="{5324E9F3-087B-4FF8-8228-B4216C7D860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7" name="Oval 109">
              <a:extLst>
                <a:ext uri="{FF2B5EF4-FFF2-40B4-BE49-F238E27FC236}">
                  <a16:creationId xmlns:a16="http://schemas.microsoft.com/office/drawing/2014/main" id="{952F1087-CB12-4635-BC23-BDCAFE70CD0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8" name="Oval 110">
              <a:extLst>
                <a:ext uri="{FF2B5EF4-FFF2-40B4-BE49-F238E27FC236}">
                  <a16:creationId xmlns:a16="http://schemas.microsoft.com/office/drawing/2014/main" id="{96AA6E75-10D2-41DD-B980-F064CDD3AC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9" name="Oval 111">
              <a:extLst>
                <a:ext uri="{FF2B5EF4-FFF2-40B4-BE49-F238E27FC236}">
                  <a16:creationId xmlns:a16="http://schemas.microsoft.com/office/drawing/2014/main" id="{4E075C51-5F24-4491-A3EA-20F336BB36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0" name="Oval 112">
              <a:extLst>
                <a:ext uri="{FF2B5EF4-FFF2-40B4-BE49-F238E27FC236}">
                  <a16:creationId xmlns:a16="http://schemas.microsoft.com/office/drawing/2014/main" id="{47D77C90-7A01-47D0-A9F6-384F9FFA42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>
              <a:extLst>
                <a:ext uri="{FF2B5EF4-FFF2-40B4-BE49-F238E27FC236}">
                  <a16:creationId xmlns:a16="http://schemas.microsoft.com/office/drawing/2014/main" id="{C64F80E9-038E-49BF-875B-E6D1B755412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2" name="Oval 114">
              <a:extLst>
                <a:ext uri="{FF2B5EF4-FFF2-40B4-BE49-F238E27FC236}">
                  <a16:creationId xmlns:a16="http://schemas.microsoft.com/office/drawing/2014/main" id="{FA80C9B2-4E40-4695-B4DB-1473F18C4A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Oval 115">
              <a:extLst>
                <a:ext uri="{FF2B5EF4-FFF2-40B4-BE49-F238E27FC236}">
                  <a16:creationId xmlns:a16="http://schemas.microsoft.com/office/drawing/2014/main" id="{FD4F2783-3772-43F4-8954-21DC2F7A566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4" name="Oval 116">
              <a:extLst>
                <a:ext uri="{FF2B5EF4-FFF2-40B4-BE49-F238E27FC236}">
                  <a16:creationId xmlns:a16="http://schemas.microsoft.com/office/drawing/2014/main" id="{C5F8F475-BB41-4989-83DE-E6167ED4EC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5" name="Oval 117">
              <a:extLst>
                <a:ext uri="{FF2B5EF4-FFF2-40B4-BE49-F238E27FC236}">
                  <a16:creationId xmlns:a16="http://schemas.microsoft.com/office/drawing/2014/main" id="{FB30BC1E-1D8E-417D-A175-887BEE67FAA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6" name="Oval 118">
              <a:extLst>
                <a:ext uri="{FF2B5EF4-FFF2-40B4-BE49-F238E27FC236}">
                  <a16:creationId xmlns:a16="http://schemas.microsoft.com/office/drawing/2014/main" id="{A1900612-1300-4634-8A34-CCCC8EB898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7" name="Oval 119">
              <a:extLst>
                <a:ext uri="{FF2B5EF4-FFF2-40B4-BE49-F238E27FC236}">
                  <a16:creationId xmlns:a16="http://schemas.microsoft.com/office/drawing/2014/main" id="{5EA69061-D800-4751-AC27-3E71778FF1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8" name="Oval 120">
              <a:extLst>
                <a:ext uri="{FF2B5EF4-FFF2-40B4-BE49-F238E27FC236}">
                  <a16:creationId xmlns:a16="http://schemas.microsoft.com/office/drawing/2014/main" id="{89F06D38-D93C-41F6-967F-BEE79E199B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9" name="Oval 121">
              <a:extLst>
                <a:ext uri="{FF2B5EF4-FFF2-40B4-BE49-F238E27FC236}">
                  <a16:creationId xmlns:a16="http://schemas.microsoft.com/office/drawing/2014/main" id="{6CA1017A-99C2-4567-A948-E1944E487A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0" name="Oval 122">
              <a:extLst>
                <a:ext uri="{FF2B5EF4-FFF2-40B4-BE49-F238E27FC236}">
                  <a16:creationId xmlns:a16="http://schemas.microsoft.com/office/drawing/2014/main" id="{ACEC77BE-94D1-4D96-AD88-5140670BAEF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1" name="Oval 123">
              <a:extLst>
                <a:ext uri="{FF2B5EF4-FFF2-40B4-BE49-F238E27FC236}">
                  <a16:creationId xmlns:a16="http://schemas.microsoft.com/office/drawing/2014/main" id="{7123A2FE-0F92-4A93-AD06-67D70513BBC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2" name="Oval 124">
              <a:extLst>
                <a:ext uri="{FF2B5EF4-FFF2-40B4-BE49-F238E27FC236}">
                  <a16:creationId xmlns:a16="http://schemas.microsoft.com/office/drawing/2014/main" id="{82E25F55-9A21-44EC-B302-7BCC1B311C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3" name="Oval 125">
              <a:extLst>
                <a:ext uri="{FF2B5EF4-FFF2-40B4-BE49-F238E27FC236}">
                  <a16:creationId xmlns:a16="http://schemas.microsoft.com/office/drawing/2014/main" id="{9DB97B34-4748-4EF4-87BB-398B5472DA5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4" name="Oval 126">
              <a:extLst>
                <a:ext uri="{FF2B5EF4-FFF2-40B4-BE49-F238E27FC236}">
                  <a16:creationId xmlns:a16="http://schemas.microsoft.com/office/drawing/2014/main" id="{A47F6D90-B80D-4E93-9738-118AC2BA14F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5" name="Oval 127">
              <a:extLst>
                <a:ext uri="{FF2B5EF4-FFF2-40B4-BE49-F238E27FC236}">
                  <a16:creationId xmlns:a16="http://schemas.microsoft.com/office/drawing/2014/main" id="{590DABB3-060A-47FA-8CA1-CDD4BA12C0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6" name="Oval 128">
              <a:extLst>
                <a:ext uri="{FF2B5EF4-FFF2-40B4-BE49-F238E27FC236}">
                  <a16:creationId xmlns:a16="http://schemas.microsoft.com/office/drawing/2014/main" id="{9613FD41-D7AA-433E-B140-1EE22795C3A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7" name="Oval 129">
              <a:extLst>
                <a:ext uri="{FF2B5EF4-FFF2-40B4-BE49-F238E27FC236}">
                  <a16:creationId xmlns:a16="http://schemas.microsoft.com/office/drawing/2014/main" id="{8B469802-0D9B-4169-AA29-9E17D3C3C0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8" name="Oval 130">
              <a:extLst>
                <a:ext uri="{FF2B5EF4-FFF2-40B4-BE49-F238E27FC236}">
                  <a16:creationId xmlns:a16="http://schemas.microsoft.com/office/drawing/2014/main" id="{670F972C-51D9-4720-8705-CB3669D4DD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9" name="Oval 131">
              <a:extLst>
                <a:ext uri="{FF2B5EF4-FFF2-40B4-BE49-F238E27FC236}">
                  <a16:creationId xmlns:a16="http://schemas.microsoft.com/office/drawing/2014/main" id="{5EC7B5C3-7107-422D-BE45-C417850813C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0" name="Oval 132">
              <a:extLst>
                <a:ext uri="{FF2B5EF4-FFF2-40B4-BE49-F238E27FC236}">
                  <a16:creationId xmlns:a16="http://schemas.microsoft.com/office/drawing/2014/main" id="{F803EC17-2490-4261-B91B-E39C79048E5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1" name="Oval 133">
              <a:extLst>
                <a:ext uri="{FF2B5EF4-FFF2-40B4-BE49-F238E27FC236}">
                  <a16:creationId xmlns:a16="http://schemas.microsoft.com/office/drawing/2014/main" id="{C0D39183-1E6B-440A-A413-9310B23E2B3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2" name="Oval 134">
              <a:extLst>
                <a:ext uri="{FF2B5EF4-FFF2-40B4-BE49-F238E27FC236}">
                  <a16:creationId xmlns:a16="http://schemas.microsoft.com/office/drawing/2014/main" id="{E46D0786-8E5B-4A84-826E-FAE321767AD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3" name="Oval 135">
              <a:extLst>
                <a:ext uri="{FF2B5EF4-FFF2-40B4-BE49-F238E27FC236}">
                  <a16:creationId xmlns:a16="http://schemas.microsoft.com/office/drawing/2014/main" id="{300C199A-F677-4B80-AD7A-70D21FCC53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4" name="Oval 136">
              <a:extLst>
                <a:ext uri="{FF2B5EF4-FFF2-40B4-BE49-F238E27FC236}">
                  <a16:creationId xmlns:a16="http://schemas.microsoft.com/office/drawing/2014/main" id="{59B05D01-BE80-473C-8FAD-9461C8EC8E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5" name="Oval 137">
              <a:extLst>
                <a:ext uri="{FF2B5EF4-FFF2-40B4-BE49-F238E27FC236}">
                  <a16:creationId xmlns:a16="http://schemas.microsoft.com/office/drawing/2014/main" id="{6205346A-969E-4561-BE00-5449C2D2C0D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6" name="Oval 138">
              <a:extLst>
                <a:ext uri="{FF2B5EF4-FFF2-40B4-BE49-F238E27FC236}">
                  <a16:creationId xmlns:a16="http://schemas.microsoft.com/office/drawing/2014/main" id="{AE1558F0-D071-48F6-B22B-989DFF6FF9D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7" name="Oval 139">
              <a:extLst>
                <a:ext uri="{FF2B5EF4-FFF2-40B4-BE49-F238E27FC236}">
                  <a16:creationId xmlns:a16="http://schemas.microsoft.com/office/drawing/2014/main" id="{4D72B696-9326-4FB7-8F4B-1CB29BD97A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8" name="Oval 140">
              <a:extLst>
                <a:ext uri="{FF2B5EF4-FFF2-40B4-BE49-F238E27FC236}">
                  <a16:creationId xmlns:a16="http://schemas.microsoft.com/office/drawing/2014/main" id="{D30DB78B-15FA-4AC3-892A-54F6965978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9" name="Oval 141">
              <a:extLst>
                <a:ext uri="{FF2B5EF4-FFF2-40B4-BE49-F238E27FC236}">
                  <a16:creationId xmlns:a16="http://schemas.microsoft.com/office/drawing/2014/main" id="{FEDDE599-052D-4D56-B907-77181A6F493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0" name="Oval 142">
              <a:extLst>
                <a:ext uri="{FF2B5EF4-FFF2-40B4-BE49-F238E27FC236}">
                  <a16:creationId xmlns:a16="http://schemas.microsoft.com/office/drawing/2014/main" id="{A945278F-F9F0-4A81-B31F-563FE2A4E4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1" name="Oval 143">
              <a:extLst>
                <a:ext uri="{FF2B5EF4-FFF2-40B4-BE49-F238E27FC236}">
                  <a16:creationId xmlns:a16="http://schemas.microsoft.com/office/drawing/2014/main" id="{0FD6CCB8-2161-4153-A60C-9DB2DE3A79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2" name="Oval 144">
              <a:extLst>
                <a:ext uri="{FF2B5EF4-FFF2-40B4-BE49-F238E27FC236}">
                  <a16:creationId xmlns:a16="http://schemas.microsoft.com/office/drawing/2014/main" id="{E1FA400D-4509-4514-8980-BDFA987694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3" name="Oval 145">
              <a:extLst>
                <a:ext uri="{FF2B5EF4-FFF2-40B4-BE49-F238E27FC236}">
                  <a16:creationId xmlns:a16="http://schemas.microsoft.com/office/drawing/2014/main" id="{E9815F9E-3E8D-42D8-B890-997A7FD94D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4" name="Oval 146">
              <a:extLst>
                <a:ext uri="{FF2B5EF4-FFF2-40B4-BE49-F238E27FC236}">
                  <a16:creationId xmlns:a16="http://schemas.microsoft.com/office/drawing/2014/main" id="{43545EBB-99D6-4D01-8A32-4F54B93FDAA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5" name="Oval 147">
              <a:extLst>
                <a:ext uri="{FF2B5EF4-FFF2-40B4-BE49-F238E27FC236}">
                  <a16:creationId xmlns:a16="http://schemas.microsoft.com/office/drawing/2014/main" id="{316077DE-D62C-4B1B-ACDC-D4327EAE53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6" name="Oval 148">
              <a:extLst>
                <a:ext uri="{FF2B5EF4-FFF2-40B4-BE49-F238E27FC236}">
                  <a16:creationId xmlns:a16="http://schemas.microsoft.com/office/drawing/2014/main" id="{EA1A41C5-2902-4FE4-80FF-BD535EA73B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7" name="Oval 149">
              <a:extLst>
                <a:ext uri="{FF2B5EF4-FFF2-40B4-BE49-F238E27FC236}">
                  <a16:creationId xmlns:a16="http://schemas.microsoft.com/office/drawing/2014/main" id="{2439839F-A780-499A-BAB6-AB81E126F8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8" name="Oval 150">
              <a:extLst>
                <a:ext uri="{FF2B5EF4-FFF2-40B4-BE49-F238E27FC236}">
                  <a16:creationId xmlns:a16="http://schemas.microsoft.com/office/drawing/2014/main" id="{004F7811-51E9-4584-B8E2-6D3DA14FE13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9" name="Oval 151">
              <a:extLst>
                <a:ext uri="{FF2B5EF4-FFF2-40B4-BE49-F238E27FC236}">
                  <a16:creationId xmlns:a16="http://schemas.microsoft.com/office/drawing/2014/main" id="{8F0C9DC1-27C9-4119-919C-B7FC7C03E7C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0" name="Oval 152">
              <a:extLst>
                <a:ext uri="{FF2B5EF4-FFF2-40B4-BE49-F238E27FC236}">
                  <a16:creationId xmlns:a16="http://schemas.microsoft.com/office/drawing/2014/main" id="{F7A9C063-180C-4E4F-B9EC-63577503FB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1" name="Oval 153">
              <a:extLst>
                <a:ext uri="{FF2B5EF4-FFF2-40B4-BE49-F238E27FC236}">
                  <a16:creationId xmlns:a16="http://schemas.microsoft.com/office/drawing/2014/main" id="{28507AD0-7B0A-4814-BC4E-C632949709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2" name="Oval 154">
              <a:extLst>
                <a:ext uri="{FF2B5EF4-FFF2-40B4-BE49-F238E27FC236}">
                  <a16:creationId xmlns:a16="http://schemas.microsoft.com/office/drawing/2014/main" id="{CE61B3C0-A9D4-4ACC-96A6-36E58FDAE3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3" name="Oval 155">
              <a:extLst>
                <a:ext uri="{FF2B5EF4-FFF2-40B4-BE49-F238E27FC236}">
                  <a16:creationId xmlns:a16="http://schemas.microsoft.com/office/drawing/2014/main" id="{A702C5ED-4155-4643-9BA2-86504A8A58A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4" name="Oval 156">
              <a:extLst>
                <a:ext uri="{FF2B5EF4-FFF2-40B4-BE49-F238E27FC236}">
                  <a16:creationId xmlns:a16="http://schemas.microsoft.com/office/drawing/2014/main" id="{BC5C360A-86A2-43B5-8451-53583FAE29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5" name="Oval 157">
              <a:extLst>
                <a:ext uri="{FF2B5EF4-FFF2-40B4-BE49-F238E27FC236}">
                  <a16:creationId xmlns:a16="http://schemas.microsoft.com/office/drawing/2014/main" id="{35EBDCDF-98E3-4118-ABA1-B02A9690AD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6" name="Oval 158">
              <a:extLst>
                <a:ext uri="{FF2B5EF4-FFF2-40B4-BE49-F238E27FC236}">
                  <a16:creationId xmlns:a16="http://schemas.microsoft.com/office/drawing/2014/main" id="{9B6B42E8-6C70-40F3-B6AF-29DA2DFEDC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7" name="Oval 159">
              <a:extLst>
                <a:ext uri="{FF2B5EF4-FFF2-40B4-BE49-F238E27FC236}">
                  <a16:creationId xmlns:a16="http://schemas.microsoft.com/office/drawing/2014/main" id="{C0127B18-D078-4E8F-9F9E-7492056FFAD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8" name="Oval 160">
              <a:extLst>
                <a:ext uri="{FF2B5EF4-FFF2-40B4-BE49-F238E27FC236}">
                  <a16:creationId xmlns:a16="http://schemas.microsoft.com/office/drawing/2014/main" id="{3914D51B-70F1-4D11-AF65-C31E2584A8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9" name="Oval 161">
              <a:extLst>
                <a:ext uri="{FF2B5EF4-FFF2-40B4-BE49-F238E27FC236}">
                  <a16:creationId xmlns:a16="http://schemas.microsoft.com/office/drawing/2014/main" id="{75123858-6DC3-411F-9BC3-CB9E04DFE55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0" name="Oval 162">
              <a:extLst>
                <a:ext uri="{FF2B5EF4-FFF2-40B4-BE49-F238E27FC236}">
                  <a16:creationId xmlns:a16="http://schemas.microsoft.com/office/drawing/2014/main" id="{1DDF9028-2499-46A2-BE48-54A0181A72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1" name="Oval 163">
              <a:extLst>
                <a:ext uri="{FF2B5EF4-FFF2-40B4-BE49-F238E27FC236}">
                  <a16:creationId xmlns:a16="http://schemas.microsoft.com/office/drawing/2014/main" id="{A2461278-0BCB-4651-86C1-C100CBB683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2" name="Oval 164">
              <a:extLst>
                <a:ext uri="{FF2B5EF4-FFF2-40B4-BE49-F238E27FC236}">
                  <a16:creationId xmlns:a16="http://schemas.microsoft.com/office/drawing/2014/main" id="{73900F9A-878D-4921-B89E-E0B8B7F6B2D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3" name="Oval 165">
              <a:extLst>
                <a:ext uri="{FF2B5EF4-FFF2-40B4-BE49-F238E27FC236}">
                  <a16:creationId xmlns:a16="http://schemas.microsoft.com/office/drawing/2014/main" id="{2484125E-FDC9-418D-AF08-08CE7CF7C17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4" name="Oval 166">
              <a:extLst>
                <a:ext uri="{FF2B5EF4-FFF2-40B4-BE49-F238E27FC236}">
                  <a16:creationId xmlns:a16="http://schemas.microsoft.com/office/drawing/2014/main" id="{A2E88F46-1CC4-4EEC-B06F-F5AC7F736C8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5" name="Oval 167">
              <a:extLst>
                <a:ext uri="{FF2B5EF4-FFF2-40B4-BE49-F238E27FC236}">
                  <a16:creationId xmlns:a16="http://schemas.microsoft.com/office/drawing/2014/main" id="{525D4C33-49B8-436C-8697-E5D7BB8403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6" name="Oval 168">
              <a:extLst>
                <a:ext uri="{FF2B5EF4-FFF2-40B4-BE49-F238E27FC236}">
                  <a16:creationId xmlns:a16="http://schemas.microsoft.com/office/drawing/2014/main" id="{0A37B663-723C-42CE-B87D-D788622AA45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7" name="Oval 169">
              <a:extLst>
                <a:ext uri="{FF2B5EF4-FFF2-40B4-BE49-F238E27FC236}">
                  <a16:creationId xmlns:a16="http://schemas.microsoft.com/office/drawing/2014/main" id="{6CF798BF-5451-4590-936E-EF6809D73C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8" name="Oval 170">
              <a:extLst>
                <a:ext uri="{FF2B5EF4-FFF2-40B4-BE49-F238E27FC236}">
                  <a16:creationId xmlns:a16="http://schemas.microsoft.com/office/drawing/2014/main" id="{D7CAB209-0392-4821-AABB-B93FF83296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9" name="Oval 171">
              <a:extLst>
                <a:ext uri="{FF2B5EF4-FFF2-40B4-BE49-F238E27FC236}">
                  <a16:creationId xmlns:a16="http://schemas.microsoft.com/office/drawing/2014/main" id="{9C79DEED-5C1C-4772-A4C1-2F6324C377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0" name="Oval 172">
              <a:extLst>
                <a:ext uri="{FF2B5EF4-FFF2-40B4-BE49-F238E27FC236}">
                  <a16:creationId xmlns:a16="http://schemas.microsoft.com/office/drawing/2014/main" id="{1950B320-C609-4CBD-B8CE-3CBAA47B09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1" name="Oval 173">
              <a:extLst>
                <a:ext uri="{FF2B5EF4-FFF2-40B4-BE49-F238E27FC236}">
                  <a16:creationId xmlns:a16="http://schemas.microsoft.com/office/drawing/2014/main" id="{212B2BAD-43F7-4E95-9FAD-445EE32366A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2" name="Oval 174">
              <a:extLst>
                <a:ext uri="{FF2B5EF4-FFF2-40B4-BE49-F238E27FC236}">
                  <a16:creationId xmlns:a16="http://schemas.microsoft.com/office/drawing/2014/main" id="{1AA20FBD-D9D8-4214-B047-48D6D26B55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3" name="Oval 175">
              <a:extLst>
                <a:ext uri="{FF2B5EF4-FFF2-40B4-BE49-F238E27FC236}">
                  <a16:creationId xmlns:a16="http://schemas.microsoft.com/office/drawing/2014/main" id="{A34BAE08-8BA5-4887-B41F-CA2D304F75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4" name="Oval 176">
              <a:extLst>
                <a:ext uri="{FF2B5EF4-FFF2-40B4-BE49-F238E27FC236}">
                  <a16:creationId xmlns:a16="http://schemas.microsoft.com/office/drawing/2014/main" id="{E573A843-48BF-4DE8-BFB5-7AAD34181A5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5" name="Oval 177">
              <a:extLst>
                <a:ext uri="{FF2B5EF4-FFF2-40B4-BE49-F238E27FC236}">
                  <a16:creationId xmlns:a16="http://schemas.microsoft.com/office/drawing/2014/main" id="{A91BDF10-5255-4CB1-9715-C9609B0CDBE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6" name="Oval 178">
              <a:extLst>
                <a:ext uri="{FF2B5EF4-FFF2-40B4-BE49-F238E27FC236}">
                  <a16:creationId xmlns:a16="http://schemas.microsoft.com/office/drawing/2014/main" id="{405D18E3-6EA0-4EFB-BBCE-AECBA708B7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7" name="Oval 179">
              <a:extLst>
                <a:ext uri="{FF2B5EF4-FFF2-40B4-BE49-F238E27FC236}">
                  <a16:creationId xmlns:a16="http://schemas.microsoft.com/office/drawing/2014/main" id="{00EEF169-0C2C-4F36-81DF-3FFB398197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8" name="Oval 180">
              <a:extLst>
                <a:ext uri="{FF2B5EF4-FFF2-40B4-BE49-F238E27FC236}">
                  <a16:creationId xmlns:a16="http://schemas.microsoft.com/office/drawing/2014/main" id="{678087C4-4885-42EA-AA93-3F0A3B18B9B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9" name="Oval 181">
              <a:extLst>
                <a:ext uri="{FF2B5EF4-FFF2-40B4-BE49-F238E27FC236}">
                  <a16:creationId xmlns:a16="http://schemas.microsoft.com/office/drawing/2014/main" id="{6C233A6F-2E89-408F-9945-E39720D4165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0" name="Oval 182">
              <a:extLst>
                <a:ext uri="{FF2B5EF4-FFF2-40B4-BE49-F238E27FC236}">
                  <a16:creationId xmlns:a16="http://schemas.microsoft.com/office/drawing/2014/main" id="{497D5CE5-8258-4689-988C-A6F058BCC3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1" name="Oval 183">
              <a:extLst>
                <a:ext uri="{FF2B5EF4-FFF2-40B4-BE49-F238E27FC236}">
                  <a16:creationId xmlns:a16="http://schemas.microsoft.com/office/drawing/2014/main" id="{969C4759-AFFE-43B8-87EF-FBEBC2D16DC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2" name="Oval 184">
              <a:extLst>
                <a:ext uri="{FF2B5EF4-FFF2-40B4-BE49-F238E27FC236}">
                  <a16:creationId xmlns:a16="http://schemas.microsoft.com/office/drawing/2014/main" id="{740C3225-A637-4AF5-9586-DD338BFC67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3" name="Oval 185">
              <a:extLst>
                <a:ext uri="{FF2B5EF4-FFF2-40B4-BE49-F238E27FC236}">
                  <a16:creationId xmlns:a16="http://schemas.microsoft.com/office/drawing/2014/main" id="{AA4854D0-A31A-4C40-8AD8-370A5C3692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4" name="Oval 186">
              <a:extLst>
                <a:ext uri="{FF2B5EF4-FFF2-40B4-BE49-F238E27FC236}">
                  <a16:creationId xmlns:a16="http://schemas.microsoft.com/office/drawing/2014/main" id="{9DEC07EF-DA13-4E9C-856D-C2ACA49FE8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5" name="Oval 187">
              <a:extLst>
                <a:ext uri="{FF2B5EF4-FFF2-40B4-BE49-F238E27FC236}">
                  <a16:creationId xmlns:a16="http://schemas.microsoft.com/office/drawing/2014/main" id="{42AFEAA9-8EFF-45EE-BD79-5A7509DA88A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6" name="Oval 188">
              <a:extLst>
                <a:ext uri="{FF2B5EF4-FFF2-40B4-BE49-F238E27FC236}">
                  <a16:creationId xmlns:a16="http://schemas.microsoft.com/office/drawing/2014/main" id="{ECC2D000-AC56-46C7-AA24-B39DDD8A2E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7" name="Oval 189">
              <a:extLst>
                <a:ext uri="{FF2B5EF4-FFF2-40B4-BE49-F238E27FC236}">
                  <a16:creationId xmlns:a16="http://schemas.microsoft.com/office/drawing/2014/main" id="{61CFE212-6A4E-4A39-BA68-AAC48A98EE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8" name="Oval 190">
              <a:extLst>
                <a:ext uri="{FF2B5EF4-FFF2-40B4-BE49-F238E27FC236}">
                  <a16:creationId xmlns:a16="http://schemas.microsoft.com/office/drawing/2014/main" id="{B152A993-4A7B-4A1B-A1A1-627737C5A5A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9" name="Oval 191">
              <a:extLst>
                <a:ext uri="{FF2B5EF4-FFF2-40B4-BE49-F238E27FC236}">
                  <a16:creationId xmlns:a16="http://schemas.microsoft.com/office/drawing/2014/main" id="{51A82D75-EE14-44B8-A57E-7A99139902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0" name="Oval 192">
              <a:extLst>
                <a:ext uri="{FF2B5EF4-FFF2-40B4-BE49-F238E27FC236}">
                  <a16:creationId xmlns:a16="http://schemas.microsoft.com/office/drawing/2014/main" id="{DDF90447-6321-48DF-B008-55AA7956AA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1" name="Oval 193">
              <a:extLst>
                <a:ext uri="{FF2B5EF4-FFF2-40B4-BE49-F238E27FC236}">
                  <a16:creationId xmlns:a16="http://schemas.microsoft.com/office/drawing/2014/main" id="{C4A9BF6F-8917-4614-B139-66458B88AC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2" name="Oval 194">
              <a:extLst>
                <a:ext uri="{FF2B5EF4-FFF2-40B4-BE49-F238E27FC236}">
                  <a16:creationId xmlns:a16="http://schemas.microsoft.com/office/drawing/2014/main" id="{48B8C8E0-3359-4038-916D-EF437F100E1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3" name="Oval 195">
              <a:extLst>
                <a:ext uri="{FF2B5EF4-FFF2-40B4-BE49-F238E27FC236}">
                  <a16:creationId xmlns:a16="http://schemas.microsoft.com/office/drawing/2014/main" id="{2D718664-7146-4306-A904-B334D065B87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4" name="Oval 196">
              <a:extLst>
                <a:ext uri="{FF2B5EF4-FFF2-40B4-BE49-F238E27FC236}">
                  <a16:creationId xmlns:a16="http://schemas.microsoft.com/office/drawing/2014/main" id="{0C6B1C69-5A15-46B9-921E-C9ECDBAE0E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5" name="Oval 197">
              <a:extLst>
                <a:ext uri="{FF2B5EF4-FFF2-40B4-BE49-F238E27FC236}">
                  <a16:creationId xmlns:a16="http://schemas.microsoft.com/office/drawing/2014/main" id="{D1A746D0-7852-4DD1-9D15-9E11FA8FAA7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6" name="Oval 198">
              <a:extLst>
                <a:ext uri="{FF2B5EF4-FFF2-40B4-BE49-F238E27FC236}">
                  <a16:creationId xmlns:a16="http://schemas.microsoft.com/office/drawing/2014/main" id="{1DD154C9-B645-4357-9082-9C2D3DBB8A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7" name="Oval 199">
              <a:extLst>
                <a:ext uri="{FF2B5EF4-FFF2-40B4-BE49-F238E27FC236}">
                  <a16:creationId xmlns:a16="http://schemas.microsoft.com/office/drawing/2014/main" id="{19B5175F-221F-4E19-92E4-88C3A321F4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8" name="Oval 200">
              <a:extLst>
                <a:ext uri="{FF2B5EF4-FFF2-40B4-BE49-F238E27FC236}">
                  <a16:creationId xmlns:a16="http://schemas.microsoft.com/office/drawing/2014/main" id="{EA792FD7-D1A1-46C0-86C6-49F1AA19D3F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9" name="Oval 201">
              <a:extLst>
                <a:ext uri="{FF2B5EF4-FFF2-40B4-BE49-F238E27FC236}">
                  <a16:creationId xmlns:a16="http://schemas.microsoft.com/office/drawing/2014/main" id="{909C743B-3827-420E-8E6E-BE8088BDF9B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0" name="Oval 202">
              <a:extLst>
                <a:ext uri="{FF2B5EF4-FFF2-40B4-BE49-F238E27FC236}">
                  <a16:creationId xmlns:a16="http://schemas.microsoft.com/office/drawing/2014/main" id="{F94B0FF6-7684-48A0-B944-D1FE42C696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1" name="Oval 203">
              <a:extLst>
                <a:ext uri="{FF2B5EF4-FFF2-40B4-BE49-F238E27FC236}">
                  <a16:creationId xmlns:a16="http://schemas.microsoft.com/office/drawing/2014/main" id="{7BA547BE-6A6D-45EA-A8B8-BF4908B2AC9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2" name="Oval 204">
              <a:extLst>
                <a:ext uri="{FF2B5EF4-FFF2-40B4-BE49-F238E27FC236}">
                  <a16:creationId xmlns:a16="http://schemas.microsoft.com/office/drawing/2014/main" id="{A2EF7701-6415-4948-90D7-AADCA338740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3" name="Oval 205">
              <a:extLst>
                <a:ext uri="{FF2B5EF4-FFF2-40B4-BE49-F238E27FC236}">
                  <a16:creationId xmlns:a16="http://schemas.microsoft.com/office/drawing/2014/main" id="{9AEB3E42-D4A7-476F-AAD4-87E2E3F500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4" name="Oval 206">
              <a:extLst>
                <a:ext uri="{FF2B5EF4-FFF2-40B4-BE49-F238E27FC236}">
                  <a16:creationId xmlns:a16="http://schemas.microsoft.com/office/drawing/2014/main" id="{3B9C9FE0-5F55-48E1-9DBA-DBAD8FC8DD3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5" name="Oval 207">
              <a:extLst>
                <a:ext uri="{FF2B5EF4-FFF2-40B4-BE49-F238E27FC236}">
                  <a16:creationId xmlns:a16="http://schemas.microsoft.com/office/drawing/2014/main" id="{A296E5AB-909D-44D0-9647-AD256424D37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6" name="Oval 208">
              <a:extLst>
                <a:ext uri="{FF2B5EF4-FFF2-40B4-BE49-F238E27FC236}">
                  <a16:creationId xmlns:a16="http://schemas.microsoft.com/office/drawing/2014/main" id="{82560633-745E-47BD-933A-C6EDD8CD206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7" name="Oval 209">
              <a:extLst>
                <a:ext uri="{FF2B5EF4-FFF2-40B4-BE49-F238E27FC236}">
                  <a16:creationId xmlns:a16="http://schemas.microsoft.com/office/drawing/2014/main" id="{9D9AE7FD-D4EC-46DF-A9B5-7D40A3D4BDB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8" name="Oval 210">
              <a:extLst>
                <a:ext uri="{FF2B5EF4-FFF2-40B4-BE49-F238E27FC236}">
                  <a16:creationId xmlns:a16="http://schemas.microsoft.com/office/drawing/2014/main" id="{41731801-AFDD-4C1F-B67B-33397A4039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9" name="Oval 211">
              <a:extLst>
                <a:ext uri="{FF2B5EF4-FFF2-40B4-BE49-F238E27FC236}">
                  <a16:creationId xmlns:a16="http://schemas.microsoft.com/office/drawing/2014/main" id="{C6C2363E-485C-473C-B4CF-9E15A0990B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0" name="Oval 212">
              <a:extLst>
                <a:ext uri="{FF2B5EF4-FFF2-40B4-BE49-F238E27FC236}">
                  <a16:creationId xmlns:a16="http://schemas.microsoft.com/office/drawing/2014/main" id="{3F000C9F-3B29-436B-9D0F-03BC63D8A24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1" name="Oval 213">
              <a:extLst>
                <a:ext uri="{FF2B5EF4-FFF2-40B4-BE49-F238E27FC236}">
                  <a16:creationId xmlns:a16="http://schemas.microsoft.com/office/drawing/2014/main" id="{77B224AE-2F12-4E2B-B3F4-3BF1AA7FD56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2" name="Oval 214">
              <a:extLst>
                <a:ext uri="{FF2B5EF4-FFF2-40B4-BE49-F238E27FC236}">
                  <a16:creationId xmlns:a16="http://schemas.microsoft.com/office/drawing/2014/main" id="{FC25F595-8168-479E-91BA-15DEE225957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3" name="Oval 215">
              <a:extLst>
                <a:ext uri="{FF2B5EF4-FFF2-40B4-BE49-F238E27FC236}">
                  <a16:creationId xmlns:a16="http://schemas.microsoft.com/office/drawing/2014/main" id="{5588F020-F778-4567-B7DB-466A16E6991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4" name="Oval 216">
              <a:extLst>
                <a:ext uri="{FF2B5EF4-FFF2-40B4-BE49-F238E27FC236}">
                  <a16:creationId xmlns:a16="http://schemas.microsoft.com/office/drawing/2014/main" id="{0FD2C57D-1522-4A35-9FE8-4D8265255FB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5" name="Oval 217">
              <a:extLst>
                <a:ext uri="{FF2B5EF4-FFF2-40B4-BE49-F238E27FC236}">
                  <a16:creationId xmlns:a16="http://schemas.microsoft.com/office/drawing/2014/main" id="{1CBB042D-7E1D-4558-9687-509F9D4802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506" name="Rectangle 218">
            <a:extLst>
              <a:ext uri="{FF2B5EF4-FFF2-40B4-BE49-F238E27FC236}">
                <a16:creationId xmlns:a16="http://schemas.microsoft.com/office/drawing/2014/main" id="{DA44B333-080F-4165-89D0-174D32D957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1365292-C3EF-4EBA-94CA-6821D81AC2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2509" name="Rectangle 221">
            <a:extLst>
              <a:ext uri="{FF2B5EF4-FFF2-40B4-BE49-F238E27FC236}">
                <a16:creationId xmlns:a16="http://schemas.microsoft.com/office/drawing/2014/main" id="{6C763709-4262-434E-9BE7-DC1C52514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510" name="Rectangle 222">
            <a:extLst>
              <a:ext uri="{FF2B5EF4-FFF2-40B4-BE49-F238E27FC236}">
                <a16:creationId xmlns:a16="http://schemas.microsoft.com/office/drawing/2014/main" id="{5F2FB68D-09BE-4AEE-AB77-CCD9F1528D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pic>
        <p:nvPicPr>
          <p:cNvPr id="12511" name="Picture 223" descr="Lee's Summit Jr Basketball Association">
            <a:extLst>
              <a:ext uri="{FF2B5EF4-FFF2-40B4-BE49-F238E27FC236}">
                <a16:creationId xmlns:a16="http://schemas.microsoft.com/office/drawing/2014/main" id="{883AA628-C0E1-4810-8C30-1821B548203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6165850"/>
            <a:ext cx="3657600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5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5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support@arbitersports.co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QQaw3T3wyPM" TargetMode="External"/><Relationship Id="rId13" Type="http://schemas.openxmlformats.org/officeDocument/2006/relationships/hyperlink" Target="https://youtu.be/NqyodI-T8cY?t=1m15s" TargetMode="External"/><Relationship Id="rId3" Type="http://schemas.openxmlformats.org/officeDocument/2006/relationships/hyperlink" Target="https://www.youtube.com/watch?v=kptahOmWjwY" TargetMode="External"/><Relationship Id="rId7" Type="http://schemas.openxmlformats.org/officeDocument/2006/relationships/hyperlink" Target="https://www.youtube.com/watch?v=p2ZZKKAcMV0" TargetMode="External"/><Relationship Id="rId12" Type="http://schemas.openxmlformats.org/officeDocument/2006/relationships/hyperlink" Target="https://www.youtube.com/watch?v=1pUQlJXsjkE" TargetMode="External"/><Relationship Id="rId2" Type="http://schemas.openxmlformats.org/officeDocument/2006/relationships/hyperlink" Target="https://youtu.be/dHSPqqVh7tw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90X8940PaJk" TargetMode="External"/><Relationship Id="rId11" Type="http://schemas.openxmlformats.org/officeDocument/2006/relationships/hyperlink" Target="https://www.youtube.com/watch?v=lDp8mb1hQjM" TargetMode="External"/><Relationship Id="rId5" Type="http://schemas.openxmlformats.org/officeDocument/2006/relationships/hyperlink" Target="https://www.youtube.com/watch?v=t9Z58NOR6c8" TargetMode="External"/><Relationship Id="rId10" Type="http://schemas.openxmlformats.org/officeDocument/2006/relationships/hyperlink" Target="https://www.youtube.com/watch?v=tX3GO1LG_5g" TargetMode="External"/><Relationship Id="rId4" Type="http://schemas.openxmlformats.org/officeDocument/2006/relationships/hyperlink" Target="https://www.youtube.com/watch?v=nznyjR9LMjQ" TargetMode="External"/><Relationship Id="rId9" Type="http://schemas.openxmlformats.org/officeDocument/2006/relationships/hyperlink" Target="https://www.youtube.com/watch?v=K6v-bW6wxoY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7FN2KVXFNM" TargetMode="External"/><Relationship Id="rId2" Type="http://schemas.openxmlformats.org/officeDocument/2006/relationships/hyperlink" Target="https://www.youtube.com/watch?v=MscBu6g289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SLRwNRGQIr4" TargetMode="External"/><Relationship Id="rId5" Type="http://schemas.openxmlformats.org/officeDocument/2006/relationships/hyperlink" Target="http://www.kansas.com/sports/high-school/article165752367.html" TargetMode="External"/><Relationship Id="rId4" Type="http://schemas.openxmlformats.org/officeDocument/2006/relationships/hyperlink" Target="https://www.youtube.com/watch?v=bbXwylruFB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34CD7A55-E5E0-4C5E-9E82-6EDCF9F72BC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/>
          <a:p>
            <a:r>
              <a:rPr lang="en-US" altLang="en-US" sz="3600" dirty="0"/>
              <a:t>New Officials Training</a:t>
            </a:r>
          </a:p>
        </p:txBody>
      </p:sp>
      <p:pic>
        <p:nvPicPr>
          <p:cNvPr id="2053" name="Picture 5" descr="Lee's Summit Jr Basketball Association">
            <a:extLst>
              <a:ext uri="{FF2B5EF4-FFF2-40B4-BE49-F238E27FC236}">
                <a16:creationId xmlns:a16="http://schemas.microsoft.com/office/drawing/2014/main" id="{CA123129-142D-4534-82ED-E4CB50761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4">
            <a:extLst>
              <a:ext uri="{FF2B5EF4-FFF2-40B4-BE49-F238E27FC236}">
                <a16:creationId xmlns:a16="http://schemas.microsoft.com/office/drawing/2014/main" id="{2EEAA0B2-C512-4855-A653-3EB13826B6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Arbiter / </a:t>
            </a:r>
            <a:r>
              <a:rPr lang="en-US" altLang="en-US" dirty="0" err="1"/>
              <a:t>RefPay</a:t>
            </a:r>
            <a:r>
              <a:rPr lang="en-US" altLang="en-US" dirty="0"/>
              <a:t>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3D4B2-9AE1-41D0-939D-2A8D4447C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fontAlgn="t">
              <a:buNone/>
            </a:pPr>
            <a:r>
              <a:rPr lang="en-US" b="1" cap="all" dirty="0">
                <a:effectLst/>
              </a:rPr>
              <a:t>OFFICIALS SUPPORT</a:t>
            </a:r>
          </a:p>
          <a:p>
            <a:pPr marL="0" indent="0" fontAlgn="t">
              <a:buNone/>
            </a:pPr>
            <a:endParaRPr lang="en-US" dirty="0">
              <a:effectLst/>
            </a:endParaRPr>
          </a:p>
          <a:p>
            <a:pPr marL="0" indent="0" fontAlgn="t">
              <a:buNone/>
            </a:pPr>
            <a:r>
              <a:rPr lang="en-US" dirty="0">
                <a:effectLst/>
              </a:rPr>
              <a:t>Monday – Friday, 7:00 am to 7:00 pm MST</a:t>
            </a:r>
            <a:br>
              <a:rPr lang="en-US" dirty="0">
                <a:effectLst/>
              </a:rPr>
            </a:br>
            <a:endParaRPr lang="en-US" dirty="0">
              <a:effectLst/>
            </a:endParaRPr>
          </a:p>
          <a:p>
            <a:pPr marL="0" indent="0" fontAlgn="t">
              <a:buNone/>
            </a:pPr>
            <a:r>
              <a:rPr lang="en-US" b="1" dirty="0">
                <a:effectLst/>
              </a:rPr>
              <a:t>Email:</a:t>
            </a:r>
            <a:r>
              <a:rPr lang="en-US" dirty="0">
                <a:effectLst/>
              </a:rPr>
              <a:t> </a:t>
            </a:r>
            <a:r>
              <a:rPr lang="en-US" dirty="0">
                <a:effectLst/>
                <a:hlinkClick r:id="rId2"/>
              </a:rPr>
              <a:t>support@arbitersports.com</a:t>
            </a:r>
            <a:br>
              <a:rPr lang="en-US" dirty="0">
                <a:effectLst/>
              </a:rPr>
            </a:br>
            <a:endParaRPr lang="en-US" dirty="0">
              <a:effectLst/>
            </a:endParaRPr>
          </a:p>
          <a:p>
            <a:pPr marL="0" indent="0" fontAlgn="t">
              <a:buNone/>
            </a:pPr>
            <a:r>
              <a:rPr lang="en-US" b="1" dirty="0">
                <a:effectLst/>
              </a:rPr>
              <a:t>Phone:</a:t>
            </a:r>
            <a:r>
              <a:rPr lang="en-US" dirty="0">
                <a:effectLst/>
              </a:rPr>
              <a:t> 801-576-9436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8" name="Picture 4">
            <a:extLst>
              <a:ext uri="{FF2B5EF4-FFF2-40B4-BE49-F238E27FC236}">
                <a16:creationId xmlns:a16="http://schemas.microsoft.com/office/drawing/2014/main" id="{1555387B-ADC8-4F5B-B1B3-F03E18744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40481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949" name="Rectangle 5">
            <a:extLst>
              <a:ext uri="{FF2B5EF4-FFF2-40B4-BE49-F238E27FC236}">
                <a16:creationId xmlns:a16="http://schemas.microsoft.com/office/drawing/2014/main" id="{E1F34235-3C11-44A8-A317-26E9E1D07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Referee Basics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dirty="0"/>
              <a:t>Just Getting Started?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19200"/>
            <a:ext cx="6477000" cy="1143000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 algn="ctr">
              <a:buNone/>
            </a:pPr>
            <a:r>
              <a:rPr lang="en-US" altLang="en-US" sz="2400" dirty="0"/>
              <a:t>Start with the “Basic Three”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STRONG WHISTLE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OWN YOUR PRIMARY (No Ball Watching)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CALL THE FOULS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19938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Primary Coverage Area (PCA)</a:t>
            </a:r>
            <a:endParaRPr lang="en-US" altLang="en-US" sz="54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26612" y="1414386"/>
            <a:ext cx="5059988" cy="840441"/>
          </a:xfrm>
        </p:spPr>
        <p:txBody>
          <a:bodyPr/>
          <a:lstStyle/>
          <a:p>
            <a:pPr marL="0" indent="0" algn="ctr">
              <a:buNone/>
            </a:pPr>
            <a:endParaRPr lang="en-US" altLang="en-US" sz="2000" dirty="0"/>
          </a:p>
        </p:txBody>
      </p:sp>
      <p:pic>
        <p:nvPicPr>
          <p:cNvPr id="91138" name="Picture 2" descr="Image result for basketball referee floor">
            <a:extLst>
              <a:ext uri="{FF2B5EF4-FFF2-40B4-BE49-F238E27FC236}">
                <a16:creationId xmlns:a16="http://schemas.microsoft.com/office/drawing/2014/main" id="{9AC4C245-C78A-4C30-956D-A08E50BA6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43000"/>
            <a:ext cx="6591300" cy="5093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12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534400" cy="868362"/>
          </a:xfrm>
        </p:spPr>
        <p:txBody>
          <a:bodyPr/>
          <a:lstStyle/>
          <a:p>
            <a:r>
              <a:rPr lang="en-US" altLang="en-US" sz="3200" dirty="0"/>
              <a:t>Common Fouls / Violations in Younger Grades</a:t>
            </a:r>
            <a:endParaRPr lang="en-US" altLang="en-US" sz="54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7315200" cy="1143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Travel &amp; Double Dribble: </a:t>
            </a:r>
            <a:r>
              <a:rPr lang="en-US" altLang="en-US" sz="2400" dirty="0"/>
              <a:t>1</a:t>
            </a:r>
            <a:r>
              <a:rPr lang="en-US" altLang="en-US" sz="2400" baseline="30000" dirty="0"/>
              <a:t>st</a:t>
            </a:r>
            <a:r>
              <a:rPr lang="en-US" altLang="en-US" sz="2400" dirty="0"/>
              <a:t> / 2</a:t>
            </a:r>
            <a:r>
              <a:rPr lang="en-US" altLang="en-US" sz="2400" baseline="30000" dirty="0"/>
              <a:t>nd</a:t>
            </a:r>
            <a:r>
              <a:rPr lang="en-US" altLang="en-US" sz="2400" dirty="0"/>
              <a:t> start season loose, tighten it up after holiday break. 3</a:t>
            </a:r>
            <a:r>
              <a:rPr lang="en-US" altLang="en-US" sz="2400" baseline="30000" dirty="0"/>
              <a:t>rd</a:t>
            </a:r>
            <a:r>
              <a:rPr lang="en-US" altLang="en-US" sz="2400" dirty="0"/>
              <a:t> / 4</a:t>
            </a:r>
            <a:r>
              <a:rPr lang="en-US" altLang="en-US" sz="2400" baseline="30000" dirty="0"/>
              <a:t>th</a:t>
            </a:r>
            <a:r>
              <a:rPr lang="en-US" altLang="en-US" sz="2400" dirty="0"/>
              <a:t> REC tighten it up game by game. Think “four step rule” (obvious travel) 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b="1" dirty="0"/>
              <a:t>Moving Screen: </a:t>
            </a:r>
            <a:r>
              <a:rPr lang="en-US" altLang="en-US" sz="2400" dirty="0"/>
              <a:t>If there’s contact call the foul. Contact MUST occur to call a moving screen.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b="1" dirty="0"/>
              <a:t>Bumping: </a:t>
            </a:r>
            <a:r>
              <a:rPr lang="en-US" altLang="en-US" sz="2400" dirty="0"/>
              <a:t>Lots of kids come out of soccer into basketball. Bumping the ball handler is a foul.</a:t>
            </a:r>
          </a:p>
          <a:p>
            <a:pPr marL="0" indent="0">
              <a:buNone/>
            </a:pPr>
            <a:endParaRPr lang="en-US" altLang="en-US" sz="2400" b="1" dirty="0"/>
          </a:p>
          <a:p>
            <a:pPr marL="0" indent="0">
              <a:buNone/>
            </a:pPr>
            <a:r>
              <a:rPr lang="en-US" altLang="en-US" sz="2400" b="1" dirty="0"/>
              <a:t>“Reaching” </a:t>
            </a:r>
            <a:r>
              <a:rPr lang="en-US" altLang="en-US" sz="2400" dirty="0"/>
              <a:t>Contact with the ball handler is a foul.</a:t>
            </a: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8235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LSJBA Specific Rules</a:t>
            </a:r>
            <a:endParaRPr lang="en-US" altLang="en-US" sz="54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6705600" cy="1143000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No Stealing 1</a:t>
            </a:r>
            <a:r>
              <a:rPr lang="en-US" altLang="en-US" sz="2400" baseline="30000" dirty="0"/>
              <a:t>st</a:t>
            </a:r>
            <a:r>
              <a:rPr lang="en-US" altLang="en-US" sz="2400" dirty="0"/>
              <a:t> Grade / 2</a:t>
            </a:r>
            <a:r>
              <a:rPr lang="en-US" altLang="en-US" sz="2400" baseline="30000" dirty="0"/>
              <a:t>nd</a:t>
            </a:r>
            <a:r>
              <a:rPr lang="en-US" altLang="en-US" sz="2400" dirty="0"/>
              <a:t> Grade prior to break.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Restrictions on Zone / Press Defense.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LSJBA Interpretation of Zone Defense.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Technical Fouls.</a:t>
            </a:r>
          </a:p>
        </p:txBody>
      </p:sp>
    </p:spTree>
    <p:extLst>
      <p:ext uri="{BB962C8B-B14F-4D97-AF65-F5344CB8AC3E}">
        <p14:creationId xmlns:p14="http://schemas.microsoft.com/office/powerpoint/2010/main" val="307287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8" name="Picture 4">
            <a:extLst>
              <a:ext uri="{FF2B5EF4-FFF2-40B4-BE49-F238E27FC236}">
                <a16:creationId xmlns:a16="http://schemas.microsoft.com/office/drawing/2014/main" id="{1555387B-ADC8-4F5B-B1B3-F03E18744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40481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949" name="Rectangle 5">
            <a:extLst>
              <a:ext uri="{FF2B5EF4-FFF2-40B4-BE49-F238E27FC236}">
                <a16:creationId xmlns:a16="http://schemas.microsoft.com/office/drawing/2014/main" id="{E1F34235-3C11-44A8-A317-26E9E1D07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Game Management</a:t>
            </a:r>
          </a:p>
        </p:txBody>
      </p:sp>
    </p:spTree>
    <p:extLst>
      <p:ext uri="{BB962C8B-B14F-4D97-AF65-F5344CB8AC3E}">
        <p14:creationId xmlns:p14="http://schemas.microsoft.com/office/powerpoint/2010/main" val="236138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dirty="0"/>
              <a:t>Beyond the Basics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19200"/>
            <a:ext cx="6477000" cy="1143000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PRESENCE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MECHANICS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PROPER APPLICATION OF THE RULES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TERMINOLOGY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SITUATIONAL AWARENESS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27079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Mechanics</a:t>
            </a:r>
            <a:endParaRPr lang="en-US" altLang="en-US" sz="54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0961" y="1219200"/>
            <a:ext cx="7616239" cy="1816134"/>
          </a:xfrm>
        </p:spPr>
        <p:txBody>
          <a:bodyPr/>
          <a:lstStyle/>
          <a:p>
            <a:pPr marL="0" indent="0">
              <a:buNone/>
            </a:pPr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pPr marL="0" indent="0" algn="ctr">
              <a:buNone/>
            </a:pPr>
            <a:endParaRPr lang="en-US" altLang="en-US" sz="2000" b="1" dirty="0"/>
          </a:p>
          <a:p>
            <a:pPr marL="0" indent="0" algn="ctr">
              <a:buNone/>
            </a:pPr>
            <a:endParaRPr lang="en-US" altLang="en-US" sz="2000" b="1" dirty="0"/>
          </a:p>
          <a:p>
            <a:pPr marL="0" indent="0" algn="ctr">
              <a:buNone/>
            </a:pPr>
            <a:r>
              <a:rPr lang="en-US" altLang="en-US" sz="2800" b="1" dirty="0"/>
              <a:t>Be In Position</a:t>
            </a:r>
          </a:p>
          <a:p>
            <a:pPr marL="0" indent="0">
              <a:buNone/>
            </a:pPr>
            <a:endParaRPr lang="en-US" altLang="en-US" sz="2000" dirty="0"/>
          </a:p>
        </p:txBody>
      </p:sp>
      <p:pic>
        <p:nvPicPr>
          <p:cNvPr id="83970" name="Picture 2" descr="Image result for basketball mechanics">
            <a:extLst>
              <a:ext uri="{FF2B5EF4-FFF2-40B4-BE49-F238E27FC236}">
                <a16:creationId xmlns:a16="http://schemas.microsoft.com/office/drawing/2014/main" id="{C27337E9-ED31-45F7-8CED-96047061A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738" y="1219200"/>
            <a:ext cx="7135462" cy="470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99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Beyond the Basics</a:t>
            </a:r>
            <a:endParaRPr lang="en-US" altLang="en-US" sz="54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6705600" cy="1143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/>
              <a:t>Referee the Defense.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CONTACT IS A FOUL!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Held Ball Situations &amp; dead ball officiating.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Communicate with your partner and the table.</a:t>
            </a:r>
          </a:p>
          <a:p>
            <a:pPr marL="0" indent="0">
              <a:buNone/>
            </a:pPr>
            <a:br>
              <a:rPr lang="en-US" altLang="en-US" sz="2400" dirty="0"/>
            </a:br>
            <a:r>
              <a:rPr lang="en-US" altLang="en-US" sz="2400" dirty="0"/>
              <a:t>Work on one thing to improve every game.</a:t>
            </a:r>
          </a:p>
          <a:p>
            <a:pPr marL="0" indent="0">
              <a:buNone/>
            </a:pPr>
            <a:br>
              <a:rPr lang="en-US" altLang="en-US" sz="2400" dirty="0"/>
            </a:br>
            <a:r>
              <a:rPr lang="en-US" altLang="en-US" sz="2400" dirty="0"/>
              <a:t>Have Fun!</a:t>
            </a:r>
          </a:p>
        </p:txBody>
      </p:sp>
    </p:spTree>
    <p:extLst>
      <p:ext uri="{BB962C8B-B14F-4D97-AF65-F5344CB8AC3E}">
        <p14:creationId xmlns:p14="http://schemas.microsoft.com/office/powerpoint/2010/main" val="24456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CE00BBC-61EA-4CE1-8DCC-3734942D4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Agenda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12505EF-A5B4-43EC-9E2A-0FC42A70B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Introductions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Schedules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Expectations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Arbiter &amp; </a:t>
            </a:r>
            <a:r>
              <a:rPr lang="en-US" altLang="en-US" sz="2400" dirty="0" err="1"/>
              <a:t>RefPay</a:t>
            </a:r>
            <a:endParaRPr lang="en-US" altLang="en-US" sz="2400" dirty="0"/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Score / Time Keeper Training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Official Training – The Basics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Official Training – Game Management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Film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400" dirty="0"/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dirty="0"/>
              <a:t>Project Confidence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696200" cy="1143000"/>
          </a:xfrm>
        </p:spPr>
        <p:txBody>
          <a:bodyPr/>
          <a:lstStyle/>
          <a:p>
            <a:pPr marL="0" indent="0" algn="ctr">
              <a:buNone/>
            </a:pPr>
            <a:endParaRPr lang="en-US" altLang="en-US" sz="2800" b="1" dirty="0"/>
          </a:p>
          <a:p>
            <a:pPr marL="0" indent="0" algn="ctr">
              <a:buNone/>
            </a:pPr>
            <a:r>
              <a:rPr lang="en-US" altLang="en-US" sz="2800" b="1" dirty="0"/>
              <a:t>Communicate </a:t>
            </a:r>
          </a:p>
          <a:p>
            <a:pPr marL="0" indent="0" algn="ctr">
              <a:buNone/>
            </a:pPr>
            <a:r>
              <a:rPr lang="en-US" altLang="en-US" sz="2000" dirty="0"/>
              <a:t>Strong Whistle</a:t>
            </a:r>
          </a:p>
          <a:p>
            <a:pPr marL="0" indent="0" algn="ctr">
              <a:buNone/>
            </a:pPr>
            <a:r>
              <a:rPr lang="en-US" altLang="en-US" sz="2000" dirty="0"/>
              <a:t>Voice</a:t>
            </a:r>
          </a:p>
          <a:p>
            <a:pPr marL="0" indent="0" algn="ctr">
              <a:buNone/>
            </a:pPr>
            <a:r>
              <a:rPr lang="en-US" altLang="en-US" sz="2000" dirty="0"/>
              <a:t>Mechanics</a:t>
            </a:r>
          </a:p>
          <a:p>
            <a:pPr marL="0" indent="0">
              <a:buNone/>
            </a:pPr>
            <a:endParaRPr lang="en-US" altLang="en-US" sz="2000" dirty="0"/>
          </a:p>
          <a:p>
            <a:pPr marL="0" indent="0" algn="ctr">
              <a:buNone/>
            </a:pPr>
            <a:r>
              <a:rPr lang="en-US" altLang="en-US" sz="2800" b="1" dirty="0"/>
              <a:t>Be In Position</a:t>
            </a:r>
          </a:p>
          <a:p>
            <a:pPr marL="0" indent="0" algn="ctr">
              <a:buNone/>
            </a:pPr>
            <a:r>
              <a:rPr lang="en-US" altLang="en-US" sz="2000" dirty="0"/>
              <a:t>Hustle</a:t>
            </a:r>
          </a:p>
          <a:p>
            <a:pPr marL="0" indent="0" algn="ctr">
              <a:buNone/>
            </a:pPr>
            <a:r>
              <a:rPr lang="en-US" altLang="en-US" sz="2000" dirty="0"/>
              <a:t>Know your Primary Coverage Area (PCA)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Dealing with Unsporting Behavior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1143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/>
              <a:t>You are responsible for maintaining order.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Composure &amp; Professionalism at all times.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Watch for warning signs &amp; deal with it early.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Use the Coach of the Day / LSJBA Staff.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“Two Technical Rule”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DO NOT ADDRESS UNRULY SPECTATORS DIRECTLY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25758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FA05FD7-DFE8-48B5-A3D7-7BA7E8E38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dirty="0"/>
              <a:t>REMEMBER…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0ED6A7-014E-4A48-AC82-5BB479D17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19200"/>
            <a:ext cx="6477000" cy="1143000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Player Safety is our #1 Priority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SLOW DOWN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Communicate - Partner &amp; Table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Use your Voice – players need help.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1628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8" name="Picture 4">
            <a:extLst>
              <a:ext uri="{FF2B5EF4-FFF2-40B4-BE49-F238E27FC236}">
                <a16:creationId xmlns:a16="http://schemas.microsoft.com/office/drawing/2014/main" id="{1555387B-ADC8-4F5B-B1B3-F03E18744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40481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949" name="Rectangle 5">
            <a:extLst>
              <a:ext uri="{FF2B5EF4-FFF2-40B4-BE49-F238E27FC236}">
                <a16:creationId xmlns:a16="http://schemas.microsoft.com/office/drawing/2014/main" id="{E1F34235-3C11-44A8-A317-26E9E1D07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Film Study</a:t>
            </a:r>
          </a:p>
        </p:txBody>
      </p:sp>
    </p:spTree>
    <p:extLst>
      <p:ext uri="{BB962C8B-B14F-4D97-AF65-F5344CB8AC3E}">
        <p14:creationId xmlns:p14="http://schemas.microsoft.com/office/powerpoint/2010/main" val="4216667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Rectangle 5">
            <a:extLst>
              <a:ext uri="{FF2B5EF4-FFF2-40B4-BE49-F238E27FC236}">
                <a16:creationId xmlns:a16="http://schemas.microsoft.com/office/drawing/2014/main" id="{E1F34235-3C11-44A8-A317-26E9E1D07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Game Situations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E0C433-47BC-44E4-9AAE-F21E891B9008}"/>
              </a:ext>
            </a:extLst>
          </p:cNvPr>
          <p:cNvSpPr/>
          <p:nvPr/>
        </p:nvSpPr>
        <p:spPr>
          <a:xfrm>
            <a:off x="457200" y="1143000"/>
            <a:ext cx="35052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hlinkClick r:id="rId2"/>
              </a:rPr>
              <a:t>OK State Regional Girls Final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hlinkClick r:id="rId3"/>
              </a:rPr>
              <a:t>Traveling</a:t>
            </a:r>
            <a:endParaRPr lang="en-US" sz="2400" b="1" dirty="0">
              <a:hlinkClick r:id="rId4"/>
            </a:endParaRPr>
          </a:p>
          <a:p>
            <a:endParaRPr lang="en-US" sz="2400" b="1" dirty="0">
              <a:hlinkClick r:id="rId4"/>
            </a:endParaRPr>
          </a:p>
          <a:p>
            <a:r>
              <a:rPr lang="en-US" sz="2400" b="1" dirty="0">
                <a:hlinkClick r:id="rId4"/>
              </a:rPr>
              <a:t>BackCourt?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hlinkClick r:id="rId5"/>
              </a:rPr>
              <a:t>Illegal Screen x’s 2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hlinkClick r:id="rId6"/>
              </a:rPr>
              <a:t>Block or Charge?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hlinkClick r:id="rId7"/>
              </a:rPr>
              <a:t>Who is this guy?!</a:t>
            </a:r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1D986B-E46C-4948-BE79-5812327C1A55}"/>
              </a:ext>
            </a:extLst>
          </p:cNvPr>
          <p:cNvSpPr txBox="1"/>
          <p:nvPr/>
        </p:nvSpPr>
        <p:spPr>
          <a:xfrm>
            <a:off x="4560455" y="1143000"/>
            <a:ext cx="4114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hlinkClick r:id="rId8"/>
              </a:rPr>
              <a:t>Problem Children</a:t>
            </a:r>
            <a:r>
              <a:rPr lang="en-US" sz="2400" b="1" dirty="0"/>
              <a:t> featuring Grayson Allen.</a:t>
            </a:r>
          </a:p>
          <a:p>
            <a:endParaRPr lang="en-US" sz="2400" b="1" dirty="0"/>
          </a:p>
          <a:p>
            <a:r>
              <a:rPr lang="en-US" sz="2400" b="1" dirty="0">
                <a:hlinkClick r:id="rId9"/>
              </a:rPr>
              <a:t>Problem Child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hlinkClick r:id="rId10"/>
              </a:rPr>
              <a:t>Intentional</a:t>
            </a:r>
            <a:r>
              <a:rPr lang="en-US" sz="2400" b="1" dirty="0"/>
              <a:t> vs. </a:t>
            </a:r>
            <a:r>
              <a:rPr lang="en-US" sz="2400" b="1" dirty="0">
                <a:hlinkClick r:id="rId11"/>
              </a:rPr>
              <a:t>flagrant</a:t>
            </a:r>
            <a:r>
              <a:rPr lang="en-US" sz="2400" b="1" dirty="0"/>
              <a:t> contact.</a:t>
            </a:r>
          </a:p>
          <a:p>
            <a:endParaRPr lang="en-US" sz="2400" b="1" dirty="0"/>
          </a:p>
          <a:p>
            <a:r>
              <a:rPr lang="en-US" sz="2400" b="1" dirty="0">
                <a:hlinkClick r:id="rId12"/>
              </a:rPr>
              <a:t>Intentional</a:t>
            </a:r>
            <a:r>
              <a:rPr lang="en-US" sz="2400" b="1" dirty="0"/>
              <a:t> vs. </a:t>
            </a:r>
            <a:r>
              <a:rPr lang="en-US" sz="2400" b="1" dirty="0">
                <a:hlinkClick r:id="rId12"/>
              </a:rPr>
              <a:t>flagrant </a:t>
            </a:r>
            <a:r>
              <a:rPr lang="en-US" sz="2400" b="1" dirty="0"/>
              <a:t>contact.</a:t>
            </a:r>
          </a:p>
          <a:p>
            <a:endParaRPr lang="en-US" sz="2400" b="1" dirty="0"/>
          </a:p>
          <a:p>
            <a:r>
              <a:rPr lang="en-US" sz="2400" b="1" dirty="0">
                <a:hlinkClick r:id="rId13"/>
              </a:rPr>
              <a:t>Intentional or Flagrant?</a:t>
            </a:r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367844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Rectangle 5">
            <a:extLst>
              <a:ext uri="{FF2B5EF4-FFF2-40B4-BE49-F238E27FC236}">
                <a16:creationId xmlns:a16="http://schemas.microsoft.com/office/drawing/2014/main" id="{E1F34235-3C11-44A8-A317-26E9E1D07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Maintaining Decorum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E0C433-47BC-44E4-9AAE-F21E891B9008}"/>
              </a:ext>
            </a:extLst>
          </p:cNvPr>
          <p:cNvSpPr/>
          <p:nvPr/>
        </p:nvSpPr>
        <p:spPr>
          <a:xfrm>
            <a:off x="457200" y="1371600"/>
            <a:ext cx="548431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/>
          </a:p>
          <a:p>
            <a:r>
              <a:rPr lang="en-US" sz="2400" b="1" dirty="0">
                <a:hlinkClick r:id="rId2"/>
              </a:rPr>
              <a:t>How not to deal with an irate bench.</a:t>
            </a:r>
            <a:endParaRPr lang="en-US" sz="2400" b="1" dirty="0"/>
          </a:p>
          <a:p>
            <a:endParaRPr lang="en-US" sz="2400" b="1" dirty="0">
              <a:hlinkClick r:id="rId3"/>
            </a:endParaRPr>
          </a:p>
          <a:p>
            <a:r>
              <a:rPr lang="en-US" sz="2400" b="1" dirty="0">
                <a:hlinkClick r:id="rId3"/>
              </a:rPr>
              <a:t>Don't Allow This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hlinkClick r:id="rId4"/>
              </a:rPr>
              <a:t>This is not how to handle it.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hlinkClick r:id="rId5"/>
              </a:rPr>
              <a:t>Where’s the Gym Supervisor?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hlinkClick r:id="rId6"/>
              </a:rPr>
              <a:t>Where’s the Police?</a:t>
            </a:r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90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25B9128-375D-4EAF-AB0E-D3B82888E0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/>
              <a:t>Schedule Coordinators &amp; Game Day Contact Info</a:t>
            </a:r>
            <a:endParaRPr lang="en-US" altLang="en-US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20D2192-8867-4AA2-85B9-C710793AEA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229600" cy="45339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2000" dirty="0"/>
              <a:t>Dave Templeman - Director of Officials</a:t>
            </a:r>
          </a:p>
          <a:p>
            <a:pPr marL="1009650" lvl="1" indent="-609600">
              <a:buNone/>
            </a:pPr>
            <a:r>
              <a:rPr lang="en-US" altLang="en-US" sz="1800" dirty="0"/>
              <a:t>Game Day Contact: 913-220-8326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2000" dirty="0"/>
              <a:t>Ebony Ewing: 1</a:t>
            </a:r>
            <a:r>
              <a:rPr lang="en-US" altLang="en-US" sz="2000" baseline="30000" dirty="0"/>
              <a:t>st</a:t>
            </a:r>
            <a:r>
              <a:rPr lang="en-US" altLang="en-US" sz="2000" dirty="0"/>
              <a:t> – 6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floor scheduler</a:t>
            </a:r>
          </a:p>
          <a:p>
            <a:pPr marL="1009650" lvl="1" indent="-609600">
              <a:buNone/>
            </a:pPr>
            <a:r>
              <a:rPr lang="en-US" altLang="en-US" sz="1800" dirty="0"/>
              <a:t>Game Day Contact: 574-904-6512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2000" dirty="0"/>
              <a:t>Zach Templeman: 7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– 12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floor scheduler</a:t>
            </a:r>
          </a:p>
          <a:p>
            <a:pPr marL="1009650" lvl="1" indent="-609600">
              <a:buNone/>
            </a:pPr>
            <a:r>
              <a:rPr lang="en-US" altLang="en-US" sz="1800" dirty="0"/>
              <a:t>Game Day Contact: 816-316-9236</a:t>
            </a:r>
          </a:p>
          <a:p>
            <a:pPr marL="609600" indent="-609600">
              <a:buNone/>
            </a:pPr>
            <a:endParaRPr lang="en-US" altLang="en-US" sz="2000" dirty="0"/>
          </a:p>
          <a:p>
            <a:pPr marL="609600" indent="-609600">
              <a:buNone/>
            </a:pPr>
            <a:r>
              <a:rPr lang="en-US" altLang="en-US" sz="2000" dirty="0"/>
              <a:t>Rhonda Bailey: 1</a:t>
            </a:r>
            <a:r>
              <a:rPr lang="en-US" altLang="en-US" sz="2000" baseline="30000" dirty="0"/>
              <a:t>st</a:t>
            </a:r>
            <a:r>
              <a:rPr lang="en-US" altLang="en-US" sz="2000" dirty="0"/>
              <a:t> – 6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table scheduler</a:t>
            </a:r>
          </a:p>
          <a:p>
            <a:pPr marL="1009650" lvl="1" indent="-609600">
              <a:buNone/>
            </a:pPr>
            <a:r>
              <a:rPr lang="en-US" altLang="en-US" sz="1800" dirty="0"/>
              <a:t>Game Day Contact: 816-590-2078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2000" dirty="0"/>
              <a:t>Debbie Kilgore: 7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– 12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table scheduler</a:t>
            </a:r>
          </a:p>
          <a:p>
            <a:pPr marL="1009650" lvl="1" indent="-609600">
              <a:buNone/>
            </a:pPr>
            <a:r>
              <a:rPr lang="en-US" altLang="en-US" sz="1800" dirty="0"/>
              <a:t>Game Day Contact: kilgorefour@gmail.com</a:t>
            </a:r>
          </a:p>
          <a:p>
            <a:pPr marL="990600" lvl="1" indent="-533400">
              <a:buFont typeface="Wingdings" panose="05000000000000000000" pitchFamily="2" charset="2"/>
              <a:buNone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95FF14C-E7FA-42B7-B1DB-4B5EF9045F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Expectations</a:t>
            </a:r>
            <a:endParaRPr lang="en-US" altLang="en-US" sz="6000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0D34570-51BC-426F-8854-9019B81D52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3900"/>
          </a:xfrm>
        </p:spPr>
        <p:txBody>
          <a:bodyPr/>
          <a:lstStyle/>
          <a:p>
            <a:pPr marL="990600" lvl="1" indent="-533400">
              <a:buFont typeface="Wingdings" panose="05000000000000000000" pitchFamily="2" charset="2"/>
              <a:buNone/>
            </a:pPr>
            <a:r>
              <a:rPr lang="en-US" altLang="en-US" sz="2400" dirty="0"/>
              <a:t>Uphold LSJBA principles of sportsmanship, character, cooperation, and teamwork.</a:t>
            </a:r>
          </a:p>
          <a:p>
            <a:pPr marL="990600" lvl="1" indent="-533400"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 marL="990600" lvl="1" indent="-533400">
              <a:buFont typeface="Wingdings" panose="05000000000000000000" pitchFamily="2" charset="2"/>
              <a:buNone/>
            </a:pPr>
            <a:r>
              <a:rPr lang="en-US" altLang="en-US" sz="2400" dirty="0"/>
              <a:t>Be at the gym 10 minutes before scheduled game time. DO NOT LEAVE until your replacement is there.</a:t>
            </a:r>
          </a:p>
          <a:p>
            <a:pPr marL="990600" lvl="1" indent="-533400"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 marL="990600" lvl="1" indent="-533400">
              <a:buFont typeface="Wingdings" panose="05000000000000000000" pitchFamily="2" charset="2"/>
              <a:buNone/>
            </a:pPr>
            <a:r>
              <a:rPr lang="en-US" altLang="en-US" sz="2400" dirty="0"/>
              <a:t>Referees - commit to getting better at your job every game. Learn something today. Keep learning.</a:t>
            </a:r>
          </a:p>
          <a:p>
            <a:pPr marL="990600" lvl="1" indent="-533400"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 marL="990600" lvl="1" indent="-533400">
              <a:buFont typeface="Wingdings" panose="05000000000000000000" pitchFamily="2" charset="2"/>
              <a:buNone/>
            </a:pPr>
            <a:r>
              <a:rPr lang="en-US" altLang="en-US" sz="2400" dirty="0"/>
              <a:t>Table – You are the legal score – talk to one another and make sure it’s right. 	NO PHONES!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53A1F85-B6E9-453D-8DB4-7844D830E2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Arbiter Scheduling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66BFEC-81AA-485D-A555-68D068663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725" y="1524000"/>
            <a:ext cx="7448550" cy="413721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53A1F85-B6E9-453D-8DB4-7844D830E2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Block Your Schedule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38FBB9-1805-4549-9FD2-5431C6034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70709"/>
            <a:ext cx="7048584" cy="445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37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53A1F85-B6E9-453D-8DB4-7844D830E2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Accept Games / View Your Schedule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D48D29-CCEA-4C65-AEE4-1926FB511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990600"/>
            <a:ext cx="7239000" cy="499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54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53A1F85-B6E9-453D-8DB4-7844D830E2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 err="1"/>
              <a:t>RefPay</a:t>
            </a:r>
            <a:r>
              <a:rPr lang="en-US" altLang="en-US" sz="3600" dirty="0"/>
              <a:t> / </a:t>
            </a:r>
            <a:r>
              <a:rPr lang="en-US" altLang="en-US" sz="3600" dirty="0" err="1"/>
              <a:t>ArbiterPay</a:t>
            </a:r>
            <a:endParaRPr lang="en-US" alt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A0ABD9-882D-4452-8320-E7B9EB2EE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600200"/>
            <a:ext cx="7236727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05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53A1F85-B6E9-453D-8DB4-7844D830E2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Get Paid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39B8EC-2BB3-4FF0-87A1-121D7AF5D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066800"/>
            <a:ext cx="5400536" cy="502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141963"/>
      </p:ext>
    </p:extLst>
  </p:cSld>
  <p:clrMapOvr>
    <a:masterClrMapping/>
  </p:clrMapOvr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4083</TotalTime>
  <Words>582</Words>
  <Application>Microsoft Office PowerPoint</Application>
  <PresentationFormat>On-screen Show (4:3)</PresentationFormat>
  <Paragraphs>170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Wingdings</vt:lpstr>
      <vt:lpstr>Digital Dots</vt:lpstr>
      <vt:lpstr>PowerPoint Presentation</vt:lpstr>
      <vt:lpstr>Agenda </vt:lpstr>
      <vt:lpstr>Schedule Coordinators &amp; Game Day Contact Info</vt:lpstr>
      <vt:lpstr>Expectations</vt:lpstr>
      <vt:lpstr>Arbiter Scheduling</vt:lpstr>
      <vt:lpstr>Block Your Schedule</vt:lpstr>
      <vt:lpstr>Accept Games / View Your Schedule</vt:lpstr>
      <vt:lpstr>RefPay / ArbiterPay</vt:lpstr>
      <vt:lpstr>Get Paid</vt:lpstr>
      <vt:lpstr>Arbiter / RefPay Help</vt:lpstr>
      <vt:lpstr>PowerPoint Presentation</vt:lpstr>
      <vt:lpstr>Just Getting Started?</vt:lpstr>
      <vt:lpstr>Primary Coverage Area (PCA)</vt:lpstr>
      <vt:lpstr>Common Fouls / Violations in Younger Grades</vt:lpstr>
      <vt:lpstr>LSJBA Specific Rules</vt:lpstr>
      <vt:lpstr>PowerPoint Presentation</vt:lpstr>
      <vt:lpstr>Beyond the Basics</vt:lpstr>
      <vt:lpstr>Mechanics</vt:lpstr>
      <vt:lpstr>Beyond the Basics</vt:lpstr>
      <vt:lpstr>Project Confidence</vt:lpstr>
      <vt:lpstr>Dealing with Unsporting Behavior</vt:lpstr>
      <vt:lpstr>REMEMBER…</vt:lpstr>
      <vt:lpstr>PowerPoint Presentation</vt:lpstr>
      <vt:lpstr>PowerPoint Presentation</vt:lpstr>
      <vt:lpstr>PowerPoint Presentation</vt:lpstr>
    </vt:vector>
  </TitlesOfParts>
  <Company>Gragg Advertising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Gragg</dc:creator>
  <cp:lastModifiedBy>Templeman, Dave</cp:lastModifiedBy>
  <cp:revision>89</cp:revision>
  <dcterms:created xsi:type="dcterms:W3CDTF">2008-09-23T20:03:38Z</dcterms:created>
  <dcterms:modified xsi:type="dcterms:W3CDTF">2017-11-01T19:42:01Z</dcterms:modified>
</cp:coreProperties>
</file>