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3" r:id="rId3"/>
    <p:sldId id="281" r:id="rId4"/>
    <p:sldId id="282" r:id="rId5"/>
    <p:sldId id="283" r:id="rId6"/>
    <p:sldId id="284" r:id="rId7"/>
    <p:sldId id="264" r:id="rId8"/>
    <p:sldId id="265" r:id="rId9"/>
    <p:sldId id="266" r:id="rId10"/>
    <p:sldId id="271" r:id="rId11"/>
    <p:sldId id="274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C26B3-769C-4766-8C39-0C1B19B7DCBD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3DE51-6013-470E-866D-35C3CDA30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8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61AD1-BCF9-4794-9B83-0C0D270B642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A554-3695-4828-84AC-13BDAB65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4C9451-7921-47FE-8731-5920108EF8C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CA02A0-B07D-4050-8C2E-4C52069FE9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wingers.com/page/show/3155103-baseball-2017-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Century" pitchFamily="18" charset="0"/>
              </a:rPr>
              <a:t>Winger Baseball</a:t>
            </a:r>
            <a:br>
              <a:rPr lang="en-US" sz="3600" dirty="0" smtClean="0">
                <a:solidFill>
                  <a:schemeClr val="tx1"/>
                </a:solidFill>
                <a:latin typeface="Century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entury" pitchFamily="18" charset="0"/>
              </a:rPr>
              <a:t>2017</a:t>
            </a:r>
            <a:r>
              <a:rPr lang="en-US" dirty="0" smtClean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entury" pitchFamily="18" charset="0"/>
              </a:rPr>
            </a:br>
            <a:r>
              <a:rPr lang="en-US" dirty="0">
                <a:solidFill>
                  <a:schemeClr val="tx1"/>
                </a:solidFill>
                <a:latin typeface="Century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entury" pitchFamily="18" charset="0"/>
              </a:rPr>
            </a:br>
            <a:endParaRPr lang="en-US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entury" pitchFamily="18" charset="0"/>
              </a:rPr>
              <a:t>Pre-Season Meeting </a:t>
            </a:r>
          </a:p>
        </p:txBody>
      </p:sp>
      <p:pic>
        <p:nvPicPr>
          <p:cNvPr id="8" name="Picture 4" descr="\\abe\tvhomefolders$\Staff\pmhartmann\War bird - purple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1"/>
            <a:ext cx="2631556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42" y="3913187"/>
            <a:ext cx="524351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034309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Varsity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found that the ideal varsity roster size is 14-15</a:t>
            </a:r>
          </a:p>
          <a:p>
            <a:r>
              <a:rPr lang="en-US" dirty="0" smtClean="0"/>
              <a:t>Some players will fill multiple roles</a:t>
            </a:r>
          </a:p>
          <a:p>
            <a:r>
              <a:rPr lang="en-US" dirty="0"/>
              <a:t>Multifaceted players allow us to keep roster size manageable (and playing time for everyone a reality).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more things a player can do (field, hit, run, pitch) and the more positions they can play- the more they increase their chances of filling a roster </a:t>
            </a:r>
            <a:r>
              <a:rPr lang="en-US" dirty="0" smtClean="0"/>
              <a:t>spot.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Summer baseball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Legion and VFW Baseball are an extension of our season.</a:t>
            </a:r>
          </a:p>
          <a:p>
            <a:r>
              <a:rPr lang="en-US" dirty="0" smtClean="0"/>
              <a:t>Tryouts for these teams will take place from March 20 – May </a:t>
            </a:r>
            <a:r>
              <a:rPr lang="en-US" dirty="0" smtClean="0"/>
              <a:t>21</a:t>
            </a:r>
            <a:endParaRPr lang="en-US" dirty="0" smtClean="0"/>
          </a:p>
        </p:txBody>
      </p:sp>
      <p:pic>
        <p:nvPicPr>
          <p:cNvPr id="5124" name="Picture 4" descr="http://www.republican-eagle.com/sites/default/files/styles/large/public/field/image/Brodie%20Smith.jpg?itok=zvUD4k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53716"/>
            <a:ext cx="2895600" cy="24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57" y="5333999"/>
            <a:ext cx="2683316" cy="15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Key points to remember: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 – You must be signed up by the end of this week.</a:t>
            </a:r>
          </a:p>
          <a:p>
            <a:r>
              <a:rPr lang="en-US" dirty="0" smtClean="0"/>
              <a:t>2 – Apparel sheets are due this Friday.</a:t>
            </a:r>
          </a:p>
          <a:p>
            <a:r>
              <a:rPr lang="en-US" dirty="0" smtClean="0"/>
              <a:t>3 – You need to be signed up for Remind to receive important messages.</a:t>
            </a:r>
          </a:p>
          <a:p>
            <a:r>
              <a:rPr lang="en-US" dirty="0" smtClean="0"/>
              <a:t>4 – You need to be ready for any type of practice day 1.  Inside or outside. </a:t>
            </a:r>
          </a:p>
          <a:p>
            <a:r>
              <a:rPr lang="en-US" dirty="0" smtClean="0"/>
              <a:t>5 – This is an outstanding program for a reason – take care of your stuff! </a:t>
            </a:r>
          </a:p>
          <a:p>
            <a:endParaRPr lang="en-US" dirty="0"/>
          </a:p>
        </p:txBody>
      </p:sp>
      <p:pic>
        <p:nvPicPr>
          <p:cNvPr id="7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3886200" cy="12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2017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Hartmann – Varsity </a:t>
            </a:r>
          </a:p>
          <a:p>
            <a:r>
              <a:rPr lang="en-US" dirty="0" smtClean="0"/>
              <a:t>Kyle </a:t>
            </a:r>
            <a:r>
              <a:rPr lang="en-US" dirty="0" err="1" smtClean="0"/>
              <a:t>Blahnik</a:t>
            </a:r>
            <a:r>
              <a:rPr lang="en-US" dirty="0" smtClean="0"/>
              <a:t> – Varsity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Guetzlaff</a:t>
            </a:r>
            <a:r>
              <a:rPr lang="en-US" dirty="0" smtClean="0"/>
              <a:t> – Varsity</a:t>
            </a:r>
          </a:p>
          <a:p>
            <a:r>
              <a:rPr lang="en-US" dirty="0" smtClean="0"/>
              <a:t>Justin </a:t>
            </a:r>
            <a:r>
              <a:rPr lang="en-US" dirty="0" err="1" smtClean="0"/>
              <a:t>Plein</a:t>
            </a:r>
            <a:r>
              <a:rPr lang="en-US" dirty="0" smtClean="0"/>
              <a:t> – JV</a:t>
            </a:r>
            <a:endParaRPr lang="en-US" dirty="0"/>
          </a:p>
          <a:p>
            <a:r>
              <a:rPr lang="en-US" dirty="0" smtClean="0"/>
              <a:t>Patrick </a:t>
            </a:r>
            <a:r>
              <a:rPr lang="en-US" dirty="0" err="1" smtClean="0"/>
              <a:t>Milani</a:t>
            </a:r>
            <a:r>
              <a:rPr lang="en-US" dirty="0" smtClean="0"/>
              <a:t>– 9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</a:p>
        </p:txBody>
      </p:sp>
      <p:pic>
        <p:nvPicPr>
          <p:cNvPr id="1028" name="Picture 4" descr="Providing spark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51087"/>
            <a:ext cx="3226143" cy="285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21649"/>
            <a:ext cx="1923130" cy="34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04196"/>
            <a:ext cx="2133601" cy="285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23" y="1"/>
            <a:ext cx="2800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8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– begins March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MUST be registered by this Friday in order to practice Day 1. </a:t>
            </a:r>
          </a:p>
          <a:p>
            <a:r>
              <a:rPr lang="en-US" dirty="0" smtClean="0"/>
              <a:t>Inside/outside.  Be ready for both</a:t>
            </a:r>
          </a:p>
          <a:p>
            <a:r>
              <a:rPr lang="en-US" dirty="0" smtClean="0"/>
              <a:t>What do I need?</a:t>
            </a:r>
          </a:p>
          <a:p>
            <a:r>
              <a:rPr lang="en-US" dirty="0" smtClean="0"/>
              <a:t>All baseball items, including;</a:t>
            </a:r>
          </a:p>
          <a:p>
            <a:r>
              <a:rPr lang="en-US" dirty="0" smtClean="0"/>
              <a:t>Spikes/Tennis Shoes</a:t>
            </a:r>
          </a:p>
          <a:p>
            <a:r>
              <a:rPr lang="en-US" dirty="0" smtClean="0"/>
              <a:t>Long sleeves/sweatshirts/t-shirts</a:t>
            </a:r>
          </a:p>
          <a:p>
            <a:r>
              <a:rPr lang="en-US" dirty="0" smtClean="0"/>
              <a:t>Practice pants </a:t>
            </a:r>
          </a:p>
          <a:p>
            <a:r>
              <a:rPr lang="en-US" dirty="0" smtClean="0"/>
              <a:t>RW Hat – Last years…</a:t>
            </a:r>
          </a:p>
          <a:p>
            <a:r>
              <a:rPr lang="en-US" dirty="0" smtClean="0"/>
              <a:t>J Band</a:t>
            </a:r>
          </a:p>
          <a:p>
            <a:r>
              <a:rPr lang="en-US" dirty="0" smtClean="0"/>
              <a:t>Winter hats are ok to wear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red wing winger base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49" y="4551361"/>
            <a:ext cx="4055449" cy="22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the first week of practice, we will have two practice groups. </a:t>
            </a:r>
          </a:p>
          <a:p>
            <a:endParaRPr lang="en-US" dirty="0"/>
          </a:p>
          <a:p>
            <a:r>
              <a:rPr lang="en-US" u="sng" dirty="0" smtClean="0"/>
              <a:t>This is subject to change based on weather – younger group less likely to change. </a:t>
            </a:r>
          </a:p>
          <a:p>
            <a:endParaRPr lang="en-US" u="sng" dirty="0"/>
          </a:p>
          <a:p>
            <a:r>
              <a:rPr lang="en-US" u="sng" dirty="0" smtClean="0"/>
              <a:t>Practice to be held at the PI Arena, River Bluff HS and HS fields. </a:t>
            </a:r>
          </a:p>
          <a:p>
            <a:endParaRPr lang="en-US" dirty="0" smtClean="0"/>
          </a:p>
          <a:p>
            <a:r>
              <a:rPr lang="en-US" dirty="0" smtClean="0"/>
              <a:t>Group 1 (3:00 – 5:30)</a:t>
            </a:r>
          </a:p>
          <a:p>
            <a:pPr lvl="1"/>
            <a:r>
              <a:rPr lang="en-US" dirty="0" smtClean="0"/>
              <a:t>Seniors, Juniors, some sophomores? </a:t>
            </a:r>
          </a:p>
          <a:p>
            <a:endParaRPr lang="en-US" dirty="0"/>
          </a:p>
          <a:p>
            <a:r>
              <a:rPr lang="en-US" dirty="0" smtClean="0"/>
              <a:t>Group 2 (5:30 – 7:30) </a:t>
            </a:r>
          </a:p>
          <a:p>
            <a:pPr lvl="1"/>
            <a:r>
              <a:rPr lang="en-US" dirty="0" smtClean="0"/>
              <a:t>Freshmen and sophomores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93" y="4800600"/>
            <a:ext cx="365498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8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 on 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www.gowingers.com/page/show/3155103-baseball-2017-</a:t>
            </a:r>
            <a:endParaRPr lang="en-US" dirty="0" smtClean="0"/>
          </a:p>
          <a:p>
            <a:r>
              <a:rPr lang="en-US" dirty="0" smtClean="0"/>
              <a:t>Remind…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Graders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and 11</a:t>
            </a:r>
            <a:r>
              <a:rPr lang="en-US" baseline="30000" dirty="0"/>
              <a:t>th</a:t>
            </a:r>
            <a:r>
              <a:rPr lang="en-US" dirty="0"/>
              <a:t> – JV and Varsity</a:t>
            </a:r>
          </a:p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– Varsity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05141"/>
            <a:ext cx="4020127" cy="47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3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Apparel – Due Friday, 3/10</a:t>
            </a:r>
            <a:br>
              <a:rPr lang="en-US" dirty="0" smtClean="0"/>
            </a:br>
            <a:r>
              <a:rPr lang="en-US" dirty="0" smtClean="0"/>
              <a:t>copies on website or </a:t>
            </a:r>
            <a:br>
              <a:rPr lang="en-US" dirty="0" smtClean="0"/>
            </a:br>
            <a:r>
              <a:rPr lang="en-US" dirty="0" smtClean="0"/>
              <a:t>coach </a:t>
            </a:r>
            <a:r>
              <a:rPr lang="en-US" dirty="0" err="1" smtClean="0"/>
              <a:t>blahnik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87" y="1371600"/>
            <a:ext cx="2772613" cy="2895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3068955" cy="306895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3068955" cy="306895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" y="4627245"/>
            <a:ext cx="2438400" cy="2230755"/>
          </a:xfrm>
          <a:prstGeom prst="rect">
            <a:avLst/>
          </a:prstGeom>
        </p:spPr>
      </p:pic>
      <p:pic>
        <p:nvPicPr>
          <p:cNvPr id="2050" name="Picture 2" descr="C:\Users\pmhartmann\Downloads\BASEBALLWHITE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3159012" cy="241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Winger Baseball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Varsity Priority (in this order) </a:t>
            </a:r>
          </a:p>
          <a:p>
            <a:r>
              <a:rPr lang="en-US" dirty="0" smtClean="0"/>
              <a:t>Understanding role relative to the TEAM</a:t>
            </a:r>
          </a:p>
          <a:p>
            <a:pPr lvl="1"/>
            <a:r>
              <a:rPr lang="en-US" dirty="0" smtClean="0"/>
              <a:t>1. Competitiveness – “Play for the Pile” </a:t>
            </a:r>
          </a:p>
          <a:p>
            <a:pPr lvl="1"/>
            <a:r>
              <a:rPr lang="en-US" dirty="0" smtClean="0"/>
              <a:t>2. Player Development </a:t>
            </a:r>
          </a:p>
          <a:p>
            <a:pPr lvl="1"/>
            <a:r>
              <a:rPr lang="en-US" dirty="0" smtClean="0"/>
              <a:t>3. Participation</a:t>
            </a:r>
          </a:p>
          <a:p>
            <a:endParaRPr lang="en-US" dirty="0"/>
          </a:p>
          <a:p>
            <a:r>
              <a:rPr lang="en-US" dirty="0" smtClean="0"/>
              <a:t>JV Priority (in this order)  </a:t>
            </a:r>
          </a:p>
          <a:p>
            <a:r>
              <a:rPr lang="en-US" dirty="0" smtClean="0"/>
              <a:t>Understanding role relative to the TEAM</a:t>
            </a:r>
          </a:p>
          <a:p>
            <a:pPr lvl="1"/>
            <a:r>
              <a:rPr lang="en-US" dirty="0" smtClean="0"/>
              <a:t>1. Player Development</a:t>
            </a:r>
          </a:p>
          <a:p>
            <a:pPr lvl="1"/>
            <a:r>
              <a:rPr lang="en-US" dirty="0" smtClean="0"/>
              <a:t>2. Participation</a:t>
            </a:r>
          </a:p>
          <a:p>
            <a:pPr lvl="1"/>
            <a:r>
              <a:rPr lang="en-US" dirty="0" smtClean="0"/>
              <a:t>3. Competitiveness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30489"/>
            <a:ext cx="3246582" cy="182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Winger Baseball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Priority (in this order) </a:t>
            </a:r>
          </a:p>
          <a:p>
            <a:r>
              <a:rPr lang="en-US" dirty="0" smtClean="0"/>
              <a:t>Understanding role relative to the TEAM</a:t>
            </a:r>
          </a:p>
          <a:p>
            <a:pPr lvl="1"/>
            <a:r>
              <a:rPr lang="en-US" dirty="0" smtClean="0"/>
              <a:t>1. Player Development</a:t>
            </a:r>
          </a:p>
          <a:p>
            <a:pPr lvl="1"/>
            <a:r>
              <a:rPr lang="en-US" dirty="0" smtClean="0"/>
              <a:t>2. Participation</a:t>
            </a:r>
          </a:p>
          <a:p>
            <a:pPr lvl="1"/>
            <a:r>
              <a:rPr lang="en-US" dirty="0" smtClean="0"/>
              <a:t>3. Competitiveness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4293167"/>
            <a:ext cx="4610100" cy="259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282753"/>
            <a:ext cx="4256809" cy="25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Varsity Roles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identified 20 roles throughout our season.</a:t>
            </a:r>
            <a:endParaRPr lang="en-US" sz="2000" dirty="0" smtClean="0"/>
          </a:p>
          <a:p>
            <a:pPr lvl="1"/>
            <a:r>
              <a:rPr lang="en-US" sz="2000" dirty="0" smtClean="0"/>
              <a:t>1. First Base		11. Starting Pitcher</a:t>
            </a:r>
          </a:p>
          <a:p>
            <a:pPr lvl="1"/>
            <a:r>
              <a:rPr lang="en-US" sz="2000" dirty="0" smtClean="0"/>
              <a:t>2. Second Base		12. Reliever/Spot Starter</a:t>
            </a:r>
          </a:p>
          <a:p>
            <a:pPr lvl="1"/>
            <a:r>
              <a:rPr lang="en-US" sz="2000" dirty="0" smtClean="0"/>
              <a:t>3. Third Base		13. Reliever/Spot Starter</a:t>
            </a:r>
          </a:p>
          <a:p>
            <a:pPr lvl="1"/>
            <a:r>
              <a:rPr lang="en-US" sz="2000" dirty="0" smtClean="0"/>
              <a:t>4. Shortstop		14. Reliever/Spot Starter </a:t>
            </a:r>
          </a:p>
          <a:p>
            <a:pPr lvl="1"/>
            <a:r>
              <a:rPr lang="en-US" sz="2000" dirty="0" smtClean="0"/>
              <a:t>5. Left Field		15. Reserve Catcher/Bullpen</a:t>
            </a:r>
          </a:p>
          <a:p>
            <a:pPr lvl="1"/>
            <a:r>
              <a:rPr lang="en-US" sz="2000" dirty="0" smtClean="0"/>
              <a:t>6. Center Field		16. Reserve Mid-Infield/PR</a:t>
            </a:r>
          </a:p>
          <a:p>
            <a:pPr lvl="1"/>
            <a:r>
              <a:rPr lang="en-US" sz="2000" dirty="0" smtClean="0"/>
              <a:t>7. Right Field		17. Reserve Corner Infielder</a:t>
            </a:r>
          </a:p>
          <a:p>
            <a:pPr lvl="1"/>
            <a:r>
              <a:rPr lang="en-US" sz="2000" dirty="0" smtClean="0"/>
              <a:t>8. Catcher			18. Reserve Outfielder/PR</a:t>
            </a:r>
          </a:p>
          <a:p>
            <a:pPr lvl="1"/>
            <a:r>
              <a:rPr lang="en-US" sz="2000" dirty="0" smtClean="0"/>
              <a:t>9. Starting Pitcher		19. LH Pinch Hitter / PR</a:t>
            </a:r>
          </a:p>
          <a:p>
            <a:pPr lvl="1"/>
            <a:r>
              <a:rPr lang="en-US" sz="2000" dirty="0" smtClean="0"/>
              <a:t>10. Starting Pitcher 		20. RH Pinch Hitter / PR </a:t>
            </a:r>
          </a:p>
          <a:p>
            <a:pPr marL="292608" lvl="1" indent="0" algn="ctr">
              <a:buNone/>
            </a:pPr>
            <a:r>
              <a:rPr lang="en-US" sz="2000" b="1" i="1" u="sng" dirty="0" smtClean="0"/>
              <a:t>We will be keeping players in grades 9-12 </a:t>
            </a:r>
          </a:p>
          <a:p>
            <a:pPr marL="292608" lvl="1" indent="0" algn="ctr">
              <a:buNone/>
            </a:pPr>
            <a:r>
              <a:rPr lang="en-US" sz="2000" b="1" i="1" u="sng" dirty="0" smtClean="0"/>
              <a:t>who have earned 1 or more of these roles.  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301282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2094</TotalTime>
  <Words>457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Winger Baseball 2017  </vt:lpstr>
      <vt:lpstr>2017 Staff</vt:lpstr>
      <vt:lpstr>Practice – begins March 20</vt:lpstr>
      <vt:lpstr>Practice Groups</vt:lpstr>
      <vt:lpstr>Info on website </vt:lpstr>
      <vt:lpstr>Apparel – Due Friday, 3/10 copies on website or  coach blahnik</vt:lpstr>
      <vt:lpstr>Winger Baseball Philosophy</vt:lpstr>
      <vt:lpstr>Winger Baseball Philosophy</vt:lpstr>
      <vt:lpstr>Varsity Roles </vt:lpstr>
      <vt:lpstr>Varsity Roster</vt:lpstr>
      <vt:lpstr>Summer baseball</vt:lpstr>
      <vt:lpstr>Key points to remember: </vt:lpstr>
    </vt:vector>
  </TitlesOfParts>
  <Company>Red Wing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Winger Baseball</dc:title>
  <dc:creator>Paul M. Hartmann</dc:creator>
  <cp:lastModifiedBy>Paul M. Hartmann</cp:lastModifiedBy>
  <cp:revision>86</cp:revision>
  <cp:lastPrinted>2016-03-14T15:40:39Z</cp:lastPrinted>
  <dcterms:created xsi:type="dcterms:W3CDTF">2015-02-04T15:36:17Z</dcterms:created>
  <dcterms:modified xsi:type="dcterms:W3CDTF">2017-03-07T14:37:14Z</dcterms:modified>
</cp:coreProperties>
</file>