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7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6ED24-1C8F-4A9F-8EAA-707D866675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59CEA-95D5-43C5-BEE8-66E226BF25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73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7095B-4C45-4CDD-BA16-9DE3AD06242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55CDB-4AE4-4A56-B9F8-1A7FB111D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6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C4CAC-F65F-41EC-9342-542435F86C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9A1EA-3D51-4430-9F59-30F659FC43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023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6D3BA-7DB2-4229-829A-48A50CE42C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A64B9-3B9C-4B2C-BC74-8263620783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13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4B5DC-5682-4D9B-8FD0-DBDD1567124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4126F-B61F-4F43-9700-B1ADAAF8B8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54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41DC-E27F-4CAD-82DB-D3E7491638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BCD8E-6E3B-4C48-B1CA-A32C050CA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938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85986-EFF4-4805-BDAC-0969FDF7968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74893-046E-41C3-88C7-5B6BA3C145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87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66558-4EF7-4868-9236-D95C357DEF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9E494-2B55-44BF-B875-F488027511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416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2BEFB-4002-4E3C-9D31-D39BA2251D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EEE78-4991-4AE6-99D3-08AE6FEC22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39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3ABC4-1E7C-4E7F-967C-2EA3FB8759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E98F1-CBFC-4439-B8AD-FCC4BC5F0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24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823A8-77DA-49ED-A304-53CB588BF4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BEF50-7777-4348-B779-C149892CAF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05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071996-367C-4961-ABE3-5917D369500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171913A-35A1-43EE-897E-A63D4FCE22A0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031" name="Rectangle 10"/>
          <p:cNvSpPr>
            <a:spLocks noChangeArrowheads="1"/>
          </p:cNvSpPr>
          <p:nvPr userDrawn="1"/>
        </p:nvSpPr>
        <p:spPr bwMode="auto">
          <a:xfrm>
            <a:off x="1" y="0"/>
            <a:ext cx="912284" cy="68580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CA" sz="2000" b="1">
              <a:solidFill>
                <a:prstClr val="white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pic>
        <p:nvPicPr>
          <p:cNvPr id="1032" name="Picture 11" descr="OHF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384" y="6165850"/>
            <a:ext cx="869949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2" descr="hc_cmyk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1200" y="6105525"/>
            <a:ext cx="889000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2" descr="re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918" y="0"/>
            <a:ext cx="3498849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45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1893193"/>
            <a:ext cx="10363200" cy="1777285"/>
          </a:xfrm>
        </p:spPr>
        <p:txBody>
          <a:bodyPr/>
          <a:lstStyle/>
          <a:p>
            <a:r>
              <a:rPr lang="en-US" sz="8000" dirty="0" smtClean="0"/>
              <a:t>EFFECTIVE COMMUNICATION</a:t>
            </a:r>
            <a:endParaRPr lang="en-US" sz="8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0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254" y="1600201"/>
            <a:ext cx="10569146" cy="4525963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</a:rPr>
              <a:t>Improving Communication Skills </a:t>
            </a:r>
            <a:r>
              <a:rPr lang="en-US" sz="2800" dirty="0" smtClean="0">
                <a:solidFill>
                  <a:prstClr val="black"/>
                </a:solidFill>
              </a:rPr>
              <a:t>#4</a:t>
            </a:r>
          </a:p>
          <a:p>
            <a:pPr marL="0" lvl="0" indent="0" algn="ctr"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ASSERT YOURSELF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</a:rPr>
              <a:t>Value yourself and your opinions – displays confidence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prstClr val="black"/>
                </a:solidFill>
              </a:rPr>
              <a:t>Know your rules – use the words contained within the rules when offering explanations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26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78" y="1600201"/>
            <a:ext cx="10585622" cy="45259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000" dirty="0" smtClean="0"/>
              <a:t>QUESTIONS?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4680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503" y="274637"/>
            <a:ext cx="10840994" cy="1150509"/>
          </a:xfrm>
        </p:spPr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254" y="1573427"/>
            <a:ext cx="10569146" cy="4412694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What we communicate: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Can get lost in translation despite our best efforts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We say one thing, the other person hears something else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Can often lead to misunderstanding, frustration and conflict.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It sounds so simple: say what you mean.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986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350" y="1600201"/>
            <a:ext cx="10635049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WHAT IS EFFECTIVE COMMUNICATION?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It is more than just exchanging information.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It is understanding the emotions and intentions behind the information.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768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78" y="1600201"/>
            <a:ext cx="10585622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WHAT IS EFFECTIVE COMMUNICATION?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en-US" dirty="0" smtClean="0"/>
              <a:t>Effective communication is how you convey a message so that it is received and understood by someone in exactly the way you intended.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76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78" y="1237736"/>
            <a:ext cx="10585622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More than just words, effective communication is a combination of skills which include: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Non verbal communication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Attentive listening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Stress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Communicate assertively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Recognize and understand your own emotions and those of the person you’re communicating with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838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0302" y="1600201"/>
            <a:ext cx="10602097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Improving Communication Skills #1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prstClr val="black"/>
                </a:solidFill>
              </a:rPr>
              <a:t>BE A GOOD LISTENER</a:t>
            </a:r>
          </a:p>
          <a:p>
            <a:pPr marL="0" indent="0" algn="ctr"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prstClr val="black"/>
                </a:solidFill>
              </a:rPr>
              <a:t>Focus on what is being said and understand. This will make the person feel heard and understood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prstClr val="black"/>
                </a:solidFill>
              </a:rPr>
              <a:t>Recognize and understand your own emotions and those of the person you’re communicating with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137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540" y="1600201"/>
            <a:ext cx="10593859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Tips for effective listening: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Focus fully on the speaker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Avoid interrupting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Set aside any judgement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Show your interest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Provide feedback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2878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0303" y="1616676"/>
            <a:ext cx="10659762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>
                <a:solidFill>
                  <a:prstClr val="black"/>
                </a:solidFill>
              </a:rPr>
              <a:t>Improving </a:t>
            </a:r>
            <a:r>
              <a:rPr lang="en-US" sz="2800" dirty="0" smtClean="0">
                <a:solidFill>
                  <a:prstClr val="black"/>
                </a:solidFill>
              </a:rPr>
              <a:t>Communication Skills #2: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prstClr val="black"/>
                </a:solidFill>
              </a:rPr>
              <a:t>PAY ATTENTION TO NONVERBAL SIGNALS</a:t>
            </a:r>
          </a:p>
          <a:p>
            <a:pPr marL="0" indent="0" algn="ctr"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Body language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Facial expressions and eye contact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Body movement, gestures and posture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Tone of your voice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You can effectively communicate with open body language – arms down uncrossed, open stance, maintain eye contact with the person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2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sng" dirty="0">
                <a:solidFill>
                  <a:prstClr val="black"/>
                </a:solidFill>
              </a:rPr>
              <a:t>EFFECTIVE COMMUNICATION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492" y="1600201"/>
            <a:ext cx="10560908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/>
              <a:t>Improving Communication Skills #3</a:t>
            </a:r>
          </a:p>
          <a:p>
            <a:pPr marL="0" indent="0" algn="ctr">
              <a:buNone/>
            </a:pPr>
            <a:r>
              <a:rPr lang="en-US" dirty="0" smtClean="0"/>
              <a:t>KEEP STRESS IN CHECK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Use stall tactics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Pause to collect your thoughts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Make one point and keep answers short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Deliver your words clearly keeping eye contact and maintain an even tone in your voice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144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339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Arial Narrow</vt:lpstr>
      <vt:lpstr>Calibri</vt:lpstr>
      <vt:lpstr>Wingdings</vt:lpstr>
      <vt:lpstr>Custom Design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  <vt:lpstr>EFFECTIVE COMMUNICATION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COMMUNICATION</dc:title>
  <dc:creator>Rob Delves</dc:creator>
  <cp:lastModifiedBy>Rob Delves</cp:lastModifiedBy>
  <cp:revision>16</cp:revision>
  <dcterms:created xsi:type="dcterms:W3CDTF">2015-07-22T12:47:14Z</dcterms:created>
  <dcterms:modified xsi:type="dcterms:W3CDTF">2015-07-28T02:27:36Z</dcterms:modified>
</cp:coreProperties>
</file>