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
      <p:font typeface="Arial Black" panose="020B0A04020102020204" pitchFamily="34" charset="0"/>
      <p:bold r:id="rId24"/>
    </p:embeddedFont>
    <p:embeddedFont>
      <p:font typeface="Tahoma" panose="020B0604030504040204" pitchFamily="34" charset="0"/>
      <p:regular r:id="rId25"/>
      <p:bold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36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Calibri"/>
              <a:buNone/>
              <a:defRPr sz="12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lnSpc>
                <a:spcPct val="100000"/>
              </a:lnSpc>
              <a:spcBef>
                <a:spcPts val="0"/>
              </a:spcBef>
              <a:spcAft>
                <a:spcPts val="0"/>
              </a:spcAft>
              <a:buClr>
                <a:schemeClr val="dk1"/>
              </a:buClr>
              <a:buFont typeface="Calibri"/>
              <a:buNone/>
              <a:defRPr sz="12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Calibri"/>
              <a:buNone/>
              <a:defRPr sz="12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6103098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90" name="Shape 90"/>
          <p:cNvSpPr txBox="1">
            <a:spLocks noGrp="1"/>
          </p:cNvSpPr>
          <p:nvPr>
            <p:ph type="body" idx="1"/>
          </p:nvPr>
        </p:nvSpPr>
        <p:spPr>
          <a:xfrm>
            <a:off x="685800" y="4343400"/>
            <a:ext cx="5486400" cy="4114800"/>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Calibri"/>
              <a:buNone/>
            </a:pPr>
            <a:endParaRPr/>
          </a:p>
        </p:txBody>
      </p:sp>
      <p:sp>
        <p:nvSpPr>
          <p:cNvPr id="91" name="Shape 91"/>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1F497D"/>
              </a:buClr>
              <a:buSzPct val="25000"/>
              <a:buFont typeface="Arial Black"/>
              <a:buNone/>
            </a:pPr>
            <a:fld id="{00000000-1234-1234-1234-123412341234}" type="slidenum">
              <a:rPr lang="en-US" sz="1200" b="0" i="0" u="none" strike="noStrike" cap="none">
                <a:solidFill>
                  <a:srgbClr val="1F497D"/>
                </a:solidFill>
                <a:latin typeface="Arial Black"/>
                <a:ea typeface="Arial Black"/>
                <a:cs typeface="Arial Black"/>
                <a:sym typeface="Arial Black"/>
              </a:rPr>
              <a:t>1</a:t>
            </a:fld>
            <a:endParaRPr lang="en-US" sz="1200" b="0" i="0" u="none" strike="noStrike" cap="none">
              <a:solidFill>
                <a:srgbClr val="1F497D"/>
              </a:solidFill>
              <a:latin typeface="Arial Black"/>
              <a:ea typeface="Arial Black"/>
              <a:cs typeface="Arial Black"/>
              <a:sym typeface="Arial Black"/>
            </a:endParaRPr>
          </a:p>
        </p:txBody>
      </p:sp>
    </p:spTree>
    <p:extLst>
      <p:ext uri="{BB962C8B-B14F-4D97-AF65-F5344CB8AC3E}">
        <p14:creationId xmlns:p14="http://schemas.microsoft.com/office/powerpoint/2010/main" val="1710883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4" name="Shape 17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75" name="Shape 175"/>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10</a:t>
            </a:fld>
            <a:endParaRPr lang="en-US"/>
          </a:p>
        </p:txBody>
      </p:sp>
    </p:spTree>
    <p:extLst>
      <p:ext uri="{BB962C8B-B14F-4D97-AF65-F5344CB8AC3E}">
        <p14:creationId xmlns:p14="http://schemas.microsoft.com/office/powerpoint/2010/main" val="33275617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Shape 1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4" name="Shape 18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85" name="Shape 185"/>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11</a:t>
            </a:fld>
            <a:endParaRPr lang="en-US"/>
          </a:p>
        </p:txBody>
      </p:sp>
    </p:spTree>
    <p:extLst>
      <p:ext uri="{BB962C8B-B14F-4D97-AF65-F5344CB8AC3E}">
        <p14:creationId xmlns:p14="http://schemas.microsoft.com/office/powerpoint/2010/main" val="1143160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4" name="Shape 19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95" name="Shape 195"/>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12</a:t>
            </a:fld>
            <a:endParaRPr lang="en-US"/>
          </a:p>
        </p:txBody>
      </p:sp>
    </p:spTree>
    <p:extLst>
      <p:ext uri="{BB962C8B-B14F-4D97-AF65-F5344CB8AC3E}">
        <p14:creationId xmlns:p14="http://schemas.microsoft.com/office/powerpoint/2010/main" val="4041187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0" name="Shape 2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211" name="Shape 211"/>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13</a:t>
            </a:fld>
            <a:endParaRPr lang="en-US"/>
          </a:p>
        </p:txBody>
      </p:sp>
    </p:spTree>
    <p:extLst>
      <p:ext uri="{BB962C8B-B14F-4D97-AF65-F5344CB8AC3E}">
        <p14:creationId xmlns:p14="http://schemas.microsoft.com/office/powerpoint/2010/main" val="29539586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7" name="Shape 21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218" name="Shape 218"/>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14</a:t>
            </a:fld>
            <a:endParaRPr lang="en-US"/>
          </a:p>
        </p:txBody>
      </p:sp>
    </p:spTree>
    <p:extLst>
      <p:ext uri="{BB962C8B-B14F-4D97-AF65-F5344CB8AC3E}">
        <p14:creationId xmlns:p14="http://schemas.microsoft.com/office/powerpoint/2010/main" val="9898881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Shape 22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9" name="Shape 22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230" name="Shape 230"/>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15</a:t>
            </a:fld>
            <a:endParaRPr lang="en-US"/>
          </a:p>
        </p:txBody>
      </p:sp>
    </p:spTree>
    <p:extLst>
      <p:ext uri="{BB962C8B-B14F-4D97-AF65-F5344CB8AC3E}">
        <p14:creationId xmlns:p14="http://schemas.microsoft.com/office/powerpoint/2010/main" val="4536093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Shape 23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6" name="Shape 23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237" name="Shape 237"/>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16</a:t>
            </a:fld>
            <a:endParaRPr lang="en-US"/>
          </a:p>
        </p:txBody>
      </p:sp>
    </p:spTree>
    <p:extLst>
      <p:ext uri="{BB962C8B-B14F-4D97-AF65-F5344CB8AC3E}">
        <p14:creationId xmlns:p14="http://schemas.microsoft.com/office/powerpoint/2010/main" val="21595888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Shape 24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3" name="Shape 24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244" name="Shape 244"/>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17</a:t>
            </a:fld>
            <a:endParaRPr lang="en-US"/>
          </a:p>
        </p:txBody>
      </p:sp>
    </p:spTree>
    <p:extLst>
      <p:ext uri="{BB962C8B-B14F-4D97-AF65-F5344CB8AC3E}">
        <p14:creationId xmlns:p14="http://schemas.microsoft.com/office/powerpoint/2010/main" val="1929876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Shape 9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7" name="Shape 9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98" name="Shape 98"/>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2</a:t>
            </a:fld>
            <a:endParaRPr lang="en-US"/>
          </a:p>
        </p:txBody>
      </p:sp>
    </p:spTree>
    <p:extLst>
      <p:ext uri="{BB962C8B-B14F-4D97-AF65-F5344CB8AC3E}">
        <p14:creationId xmlns:p14="http://schemas.microsoft.com/office/powerpoint/2010/main" val="1280992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4" name="Shape 10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05" name="Shape 105"/>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3</a:t>
            </a:fld>
            <a:endParaRPr lang="en-US"/>
          </a:p>
        </p:txBody>
      </p:sp>
    </p:spTree>
    <p:extLst>
      <p:ext uri="{BB962C8B-B14F-4D97-AF65-F5344CB8AC3E}">
        <p14:creationId xmlns:p14="http://schemas.microsoft.com/office/powerpoint/2010/main" val="1550194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 name="Shape 11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19" name="Shape 119"/>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4</a:t>
            </a:fld>
            <a:endParaRPr lang="en-US"/>
          </a:p>
        </p:txBody>
      </p:sp>
    </p:spTree>
    <p:extLst>
      <p:ext uri="{BB962C8B-B14F-4D97-AF65-F5344CB8AC3E}">
        <p14:creationId xmlns:p14="http://schemas.microsoft.com/office/powerpoint/2010/main" val="3961165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5" name="Shape 12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26" name="Shape 126"/>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5</a:t>
            </a:fld>
            <a:endParaRPr lang="en-US"/>
          </a:p>
        </p:txBody>
      </p:sp>
    </p:spTree>
    <p:extLst>
      <p:ext uri="{BB962C8B-B14F-4D97-AF65-F5344CB8AC3E}">
        <p14:creationId xmlns:p14="http://schemas.microsoft.com/office/powerpoint/2010/main" val="4040039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36" name="Shape 136"/>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6</a:t>
            </a:fld>
            <a:endParaRPr lang="en-US"/>
          </a:p>
        </p:txBody>
      </p:sp>
    </p:spTree>
    <p:extLst>
      <p:ext uri="{BB962C8B-B14F-4D97-AF65-F5344CB8AC3E}">
        <p14:creationId xmlns:p14="http://schemas.microsoft.com/office/powerpoint/2010/main" val="281843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2" name="Shape 14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43" name="Shape 143"/>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7</a:t>
            </a:fld>
            <a:endParaRPr lang="en-US"/>
          </a:p>
        </p:txBody>
      </p:sp>
    </p:spTree>
    <p:extLst>
      <p:ext uri="{BB962C8B-B14F-4D97-AF65-F5344CB8AC3E}">
        <p14:creationId xmlns:p14="http://schemas.microsoft.com/office/powerpoint/2010/main" val="520422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Shape 1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2" name="Shape 1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53" name="Shape 153"/>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8</a:t>
            </a:fld>
            <a:endParaRPr lang="en-US"/>
          </a:p>
        </p:txBody>
      </p:sp>
    </p:spTree>
    <p:extLst>
      <p:ext uri="{BB962C8B-B14F-4D97-AF65-F5344CB8AC3E}">
        <p14:creationId xmlns:p14="http://schemas.microsoft.com/office/powerpoint/2010/main" val="3214889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Shape 16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7" name="Shape 16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168" name="Shape 168"/>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chemeClr val="dk1"/>
              </a:buClr>
              <a:buSzPct val="25000"/>
              <a:buFont typeface="Calibri"/>
              <a:buNone/>
            </a:pPr>
            <a:fld id="{00000000-1234-1234-1234-123412341234}" type="slidenum">
              <a:rPr lang="en-US"/>
              <a:t>9</a:t>
            </a:fld>
            <a:endParaRPr lang="en-US"/>
          </a:p>
        </p:txBody>
      </p:sp>
    </p:spTree>
    <p:extLst>
      <p:ext uri="{BB962C8B-B14F-4D97-AF65-F5344CB8AC3E}">
        <p14:creationId xmlns:p14="http://schemas.microsoft.com/office/powerpoint/2010/main" val="3997459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9"/>
        <p:cNvGrpSpPr/>
        <p:nvPr/>
      </p:nvGrpSpPr>
      <p:grpSpPr>
        <a:xfrm>
          <a:off x="0" y="0"/>
          <a:ext cx="0" cy="0"/>
          <a:chOff x="0" y="0"/>
          <a:chExt cx="0" cy="0"/>
        </a:xfrm>
      </p:grpSpPr>
      <p:sp>
        <p:nvSpPr>
          <p:cNvPr id="20" name="Shape 20"/>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21" name="Shape 21"/>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lnSpc>
                <a:spcPct val="100000"/>
              </a:lnSpc>
              <a:spcBef>
                <a:spcPts val="640"/>
              </a:spcBef>
              <a:spcAft>
                <a:spcPts val="0"/>
              </a:spcAft>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lnSpc>
                <a:spcPct val="100000"/>
              </a:lnSpc>
              <a:spcBef>
                <a:spcPts val="560"/>
              </a:spcBef>
              <a:spcAft>
                <a:spcPts val="0"/>
              </a:spcAft>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lnSpc>
                <a:spcPct val="100000"/>
              </a:lnSpc>
              <a:spcBef>
                <a:spcPts val="480"/>
              </a:spcBef>
              <a:spcAft>
                <a:spcPts val="0"/>
              </a:spcAft>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2" name="Shape 22"/>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23" name="Shape 2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24" name="Shape 24"/>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6"/>
        <p:cNvGrpSpPr/>
        <p:nvPr/>
      </p:nvGrpSpPr>
      <p:grpSpPr>
        <a:xfrm>
          <a:off x="0" y="0"/>
          <a:ext cx="0" cy="0"/>
          <a:chOff x="0" y="0"/>
          <a:chExt cx="0" cy="0"/>
        </a:xfrm>
      </p:grpSpPr>
      <p:sp>
        <p:nvSpPr>
          <p:cNvPr id="77" name="Shape 77"/>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78" name="Shape 78"/>
          <p:cNvSpPr txBox="1">
            <a:spLocks noGrp="1"/>
          </p:cNvSpPr>
          <p:nvPr>
            <p:ph type="body" idx="1"/>
          </p:nvPr>
        </p:nvSpPr>
        <p:spPr>
          <a:xfrm rot="5400000">
            <a:off x="2309017" y="-251618"/>
            <a:ext cx="4525963" cy="8229600"/>
          </a:xfrm>
          <a:prstGeom prst="rect">
            <a:avLst/>
          </a:prstGeom>
          <a:noFill/>
          <a:ln>
            <a:noFill/>
          </a:ln>
        </p:spPr>
        <p:txBody>
          <a:bodyPr lIns="91425" tIns="91425" rIns="91425" bIns="91425" anchor="t" anchorCtr="0"/>
          <a:lstStyle>
            <a:lvl1pPr marL="342900" marR="0" lvl="0" indent="63500" algn="l" rtl="0">
              <a:lnSpc>
                <a:spcPct val="100000"/>
              </a:lnSpc>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69850" algn="l" rtl="0">
              <a:lnSpc>
                <a:spcPct val="100000"/>
              </a:lnSpc>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100000"/>
              </a:lnSpc>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0" name="Shape 8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82"/>
        <p:cNvGrpSpPr/>
        <p:nvPr/>
      </p:nvGrpSpPr>
      <p:grpSpPr>
        <a:xfrm>
          <a:off x="0" y="0"/>
          <a:ext cx="0" cy="0"/>
          <a:chOff x="0" y="0"/>
          <a:chExt cx="0" cy="0"/>
        </a:xfrm>
      </p:grpSpPr>
      <p:sp>
        <p:nvSpPr>
          <p:cNvPr id="83" name="Shape 83"/>
          <p:cNvSpPr txBox="1">
            <a:spLocks noGrp="1"/>
          </p:cNvSpPr>
          <p:nvPr>
            <p:ph type="title"/>
          </p:nvPr>
        </p:nvSpPr>
        <p:spPr>
          <a:xfrm rot="5400000">
            <a:off x="4732336" y="2171700"/>
            <a:ext cx="5851525" cy="2057400"/>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84" name="Shape 84"/>
          <p:cNvSpPr txBox="1">
            <a:spLocks noGrp="1"/>
          </p:cNvSpPr>
          <p:nvPr>
            <p:ph type="body" idx="1"/>
          </p:nvPr>
        </p:nvSpPr>
        <p:spPr>
          <a:xfrm rot="5400000">
            <a:off x="541336" y="190500"/>
            <a:ext cx="5851525" cy="6019798"/>
          </a:xfrm>
          <a:prstGeom prst="rect">
            <a:avLst/>
          </a:prstGeom>
          <a:noFill/>
          <a:ln>
            <a:noFill/>
          </a:ln>
        </p:spPr>
        <p:txBody>
          <a:bodyPr lIns="91425" tIns="91425" rIns="91425" bIns="91425" anchor="t" anchorCtr="0"/>
          <a:lstStyle>
            <a:lvl1pPr marL="342900" marR="0" lvl="0" indent="63500" algn="l" rtl="0">
              <a:lnSpc>
                <a:spcPct val="100000"/>
              </a:lnSpc>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69850" algn="l" rtl="0">
              <a:lnSpc>
                <a:spcPct val="100000"/>
              </a:lnSpc>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100000"/>
              </a:lnSpc>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7" name="Shape 87"/>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27" name="Shape 27"/>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lvl="0" indent="63500" algn="l" rtl="0">
              <a:lnSpc>
                <a:spcPct val="100000"/>
              </a:lnSpc>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69850" algn="l" rtl="0">
              <a:lnSpc>
                <a:spcPct val="100000"/>
              </a:lnSpc>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100000"/>
              </a:lnSpc>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8" name="Shape 28"/>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29" name="Shape 2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30" name="Shape 30"/>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Calibri"/>
              <a:buNone/>
              <a:defRPr sz="4000" b="1"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33" name="Shape 33"/>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360"/>
              </a:spcBef>
              <a:spcAft>
                <a:spcPts val="0"/>
              </a:spcAft>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lnSpc>
                <a:spcPct val="100000"/>
              </a:lnSpc>
              <a:spcBef>
                <a:spcPts val="320"/>
              </a:spcBef>
              <a:spcAft>
                <a:spcPts val="0"/>
              </a:spcAft>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34" name="Shape 34"/>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39" name="Shape 39"/>
          <p:cNvSpPr txBox="1">
            <a:spLocks noGrp="1"/>
          </p:cNvSpPr>
          <p:nvPr>
            <p:ph type="body" idx="1"/>
          </p:nvPr>
        </p:nvSpPr>
        <p:spPr>
          <a:xfrm>
            <a:off x="457200" y="1600200"/>
            <a:ext cx="4038598" cy="4525963"/>
          </a:xfrm>
          <a:prstGeom prst="rect">
            <a:avLst/>
          </a:prstGeom>
          <a:noFill/>
          <a:ln>
            <a:noFill/>
          </a:ln>
        </p:spPr>
        <p:txBody>
          <a:bodyPr lIns="91425" tIns="91425" rIns="91425" bIns="91425" anchor="t" anchorCtr="0"/>
          <a:lstStyle>
            <a:lvl1pPr marL="342900" marR="0" lvl="0" indent="12700" algn="l" rtl="0">
              <a:lnSpc>
                <a:spcPct val="100000"/>
              </a:lnSpc>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9050" algn="l" rtl="0">
              <a:lnSpc>
                <a:spcPct val="100000"/>
              </a:lnSpc>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body" idx="2"/>
          </p:nvPr>
        </p:nvSpPr>
        <p:spPr>
          <a:xfrm>
            <a:off x="4648200" y="1600200"/>
            <a:ext cx="4038598" cy="4525963"/>
          </a:xfrm>
          <a:prstGeom prst="rect">
            <a:avLst/>
          </a:prstGeom>
          <a:noFill/>
          <a:ln>
            <a:noFill/>
          </a:ln>
        </p:spPr>
        <p:txBody>
          <a:bodyPr lIns="91425" tIns="91425" rIns="91425" bIns="91425" anchor="t" anchorCtr="0"/>
          <a:lstStyle>
            <a:lvl1pPr marL="342900" marR="0" lvl="0" indent="12700" algn="l" rtl="0">
              <a:lnSpc>
                <a:spcPct val="100000"/>
              </a:lnSpc>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9050" algn="l" rtl="0">
              <a:lnSpc>
                <a:spcPct val="100000"/>
              </a:lnSpc>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46" name="Shape 46"/>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lnSpc>
                <a:spcPct val="100000"/>
              </a:lnSpc>
              <a:spcBef>
                <a:spcPts val="480"/>
              </a:spcBef>
              <a:spcAft>
                <a:spcPts val="0"/>
              </a:spcAft>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100000"/>
              </a:lnSpc>
              <a:spcBef>
                <a:spcPts val="400"/>
              </a:spcBef>
              <a:spcAft>
                <a:spcPts val="0"/>
              </a:spcAft>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100000"/>
              </a:lnSpc>
              <a:spcBef>
                <a:spcPts val="360"/>
              </a:spcBef>
              <a:spcAft>
                <a:spcPts val="0"/>
              </a:spcAft>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marL="342900" marR="0" lvl="0" indent="-38100" algn="l" rtl="0">
              <a:lnSpc>
                <a:spcPct val="100000"/>
              </a:lnSpc>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3175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marR="0" lvl="0" indent="0" algn="l" rtl="0">
              <a:lnSpc>
                <a:spcPct val="100000"/>
              </a:lnSpc>
              <a:spcBef>
                <a:spcPts val="480"/>
              </a:spcBef>
              <a:spcAft>
                <a:spcPts val="0"/>
              </a:spcAft>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100000"/>
              </a:lnSpc>
              <a:spcBef>
                <a:spcPts val="400"/>
              </a:spcBef>
              <a:spcAft>
                <a:spcPts val="0"/>
              </a:spcAft>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100000"/>
              </a:lnSpc>
              <a:spcBef>
                <a:spcPts val="360"/>
              </a:spcBef>
              <a:spcAft>
                <a:spcPts val="0"/>
              </a:spcAft>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marL="342900" marR="0" lvl="0" indent="-38100" algn="l" rtl="0">
              <a:lnSpc>
                <a:spcPct val="100000"/>
              </a:lnSpc>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3175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51" name="Shape 5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55" name="Shape 55"/>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8"/>
        <p:cNvGrpSpPr/>
        <p:nvPr/>
      </p:nvGrpSpPr>
      <p:grpSpPr>
        <a:xfrm>
          <a:off x="0" y="0"/>
          <a:ext cx="0" cy="0"/>
          <a:chOff x="0" y="0"/>
          <a:chExt cx="0" cy="0"/>
        </a:xfrm>
      </p:grpSpPr>
      <p:sp>
        <p:nvSpPr>
          <p:cNvPr id="59" name="Shape 59"/>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64" name="Shape 64"/>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marL="342900" marR="0" lvl="0" indent="63500" algn="l" rtl="0">
              <a:lnSpc>
                <a:spcPct val="100000"/>
              </a:lnSpc>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69850" algn="l" rtl="0">
              <a:lnSpc>
                <a:spcPct val="100000"/>
              </a:lnSpc>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100000"/>
              </a:lnSpc>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lnSpc>
                <a:spcPct val="100000"/>
              </a:lnSpc>
              <a:spcBef>
                <a:spcPts val="280"/>
              </a:spcBef>
              <a:spcAft>
                <a:spcPts val="0"/>
              </a:spcAft>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240"/>
              </a:spcBef>
              <a:spcAft>
                <a:spcPts val="0"/>
              </a:spcAft>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2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71" name="Shape 71"/>
          <p:cNvSpPr>
            <a:spLocks noGrp="1"/>
          </p:cNvSpPr>
          <p:nvPr>
            <p:ph type="pic" idx="2"/>
          </p:nvPr>
        </p:nvSpPr>
        <p:spPr>
          <a:xfrm>
            <a:off x="1792288" y="612775"/>
            <a:ext cx="5486399" cy="4114800"/>
          </a:xfrm>
          <a:prstGeom prst="rect">
            <a:avLst/>
          </a:prstGeom>
          <a:noFill/>
          <a:ln>
            <a:noFill/>
          </a:ln>
        </p:spPr>
        <p:txBody>
          <a:bodyPr lIns="91425" tIns="91425" rIns="91425" bIns="91425" anchor="t" anchorCtr="0"/>
          <a:lstStyle>
            <a:lvl1pPr marL="0" marR="0" lvl="0" indent="0" algn="l" rtl="0">
              <a:lnSpc>
                <a:spcPct val="100000"/>
              </a:lnSpc>
              <a:spcBef>
                <a:spcPts val="640"/>
              </a:spcBef>
              <a:spcAft>
                <a:spcPts val="0"/>
              </a:spcAft>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560"/>
              </a:spcBef>
              <a:spcAft>
                <a:spcPts val="0"/>
              </a:spcAft>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480"/>
              </a:spcBef>
              <a:spcAft>
                <a:spcPts val="0"/>
              </a:spcAft>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lnSpc>
                <a:spcPct val="100000"/>
              </a:lnSpc>
              <a:spcBef>
                <a:spcPts val="280"/>
              </a:spcBef>
              <a:spcAft>
                <a:spcPts val="0"/>
              </a:spcAft>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240"/>
              </a:spcBef>
              <a:spcAft>
                <a:spcPts val="0"/>
              </a:spcAft>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2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lvl="0" indent="63500" algn="l" rtl="0">
              <a:lnSpc>
                <a:spcPct val="100000"/>
              </a:lnSpc>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69850" algn="l" rtl="0">
              <a:lnSpc>
                <a:spcPct val="100000"/>
              </a:lnSpc>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100000"/>
              </a:lnSpc>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dt" idx="10"/>
          </p:nvPr>
        </p:nvSpPr>
        <p:spPr>
          <a:xfrm>
            <a:off x="457200" y="6356350"/>
            <a:ext cx="2133598"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sldNum" idx="12"/>
          </p:nvPr>
        </p:nvSpPr>
        <p:spPr>
          <a:xfrm>
            <a:off x="6553200" y="6356350"/>
            <a:ext cx="2133598"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Arial Black"/>
              <a:buNone/>
            </a:pPr>
            <a:fld id="{00000000-1234-1234-1234-123412341234}" type="slidenum">
              <a:rPr lang="en-US" sz="1200" b="0" i="0" u="none" strike="noStrike" cap="none">
                <a:solidFill>
                  <a:srgbClr val="888888"/>
                </a:solidFill>
                <a:latin typeface="Arial Black"/>
                <a:ea typeface="Arial Black"/>
                <a:cs typeface="Arial Black"/>
                <a:sym typeface="Arial Black"/>
              </a:rPr>
              <a:t>‹#›</a:t>
            </a:fld>
            <a:endParaRPr lang="en-US" sz="1200" b="0" i="0" u="none" strike="noStrike" cap="none">
              <a:solidFill>
                <a:srgbClr val="888888"/>
              </a:solidFill>
              <a:latin typeface="Arial Black"/>
              <a:ea typeface="Arial Black"/>
              <a:cs typeface="Arial Black"/>
              <a:sym typeface="Arial Black"/>
            </a:endParaRPr>
          </a:p>
        </p:txBody>
      </p:sp>
      <p:sp>
        <p:nvSpPr>
          <p:cNvPr id="15" name="Shape 15"/>
          <p:cNvSpPr/>
          <p:nvPr/>
        </p:nvSpPr>
        <p:spPr>
          <a:xfrm>
            <a:off x="0" y="0"/>
            <a:ext cx="684213" cy="6858000"/>
          </a:xfrm>
          <a:prstGeom prst="rect">
            <a:avLst/>
          </a:prstGeom>
          <a:solidFill>
            <a:srgbClr val="CC0000"/>
          </a:solidFill>
          <a:ln w="9525" cap="flat" cmpd="sng">
            <a:solidFill>
              <a:srgbClr val="CC0000"/>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2000" b="1" i="0" u="none" strike="noStrike" cap="none">
              <a:solidFill>
                <a:srgbClr val="FFFFFF"/>
              </a:solidFill>
              <a:latin typeface="Arial"/>
              <a:ea typeface="Arial"/>
              <a:cs typeface="Arial"/>
              <a:sym typeface="Arial"/>
            </a:endParaRPr>
          </a:p>
        </p:txBody>
      </p:sp>
      <p:pic>
        <p:nvPicPr>
          <p:cNvPr id="16" name="Shape 16" descr="OHFlogo"/>
          <p:cNvPicPr preferRelativeResize="0"/>
          <p:nvPr/>
        </p:nvPicPr>
        <p:blipFill rotWithShape="1">
          <a:blip r:embed="rId13">
            <a:alphaModFix/>
          </a:blip>
          <a:srcRect/>
          <a:stretch/>
        </p:blipFill>
        <p:spPr>
          <a:xfrm>
            <a:off x="7380310" y="6165303"/>
            <a:ext cx="652927" cy="574349"/>
          </a:xfrm>
          <a:prstGeom prst="rect">
            <a:avLst/>
          </a:prstGeom>
          <a:noFill/>
          <a:ln>
            <a:noFill/>
          </a:ln>
        </p:spPr>
      </p:pic>
      <p:pic>
        <p:nvPicPr>
          <p:cNvPr id="17" name="Shape 17" descr="hc_cmyk"/>
          <p:cNvPicPr preferRelativeResize="0"/>
          <p:nvPr/>
        </p:nvPicPr>
        <p:blipFill rotWithShape="1">
          <a:blip r:embed="rId14">
            <a:alphaModFix/>
          </a:blip>
          <a:srcRect/>
          <a:stretch/>
        </p:blipFill>
        <p:spPr>
          <a:xfrm>
            <a:off x="8153821" y="6105419"/>
            <a:ext cx="666649" cy="635948"/>
          </a:xfrm>
          <a:prstGeom prst="rect">
            <a:avLst/>
          </a:prstGeom>
          <a:noFill/>
          <a:ln>
            <a:noFill/>
          </a:ln>
        </p:spPr>
      </p:pic>
      <p:pic>
        <p:nvPicPr>
          <p:cNvPr id="18" name="Shape 18" descr="ref"/>
          <p:cNvPicPr preferRelativeResize="0"/>
          <p:nvPr/>
        </p:nvPicPr>
        <p:blipFill rotWithShape="1">
          <a:blip r:embed="rId15">
            <a:alphaModFix/>
          </a:blip>
          <a:srcRect/>
          <a:stretch/>
        </p:blipFill>
        <p:spPr>
          <a:xfrm>
            <a:off x="6516216" y="0"/>
            <a:ext cx="2624137" cy="134619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ctrTitle"/>
          </p:nvPr>
        </p:nvSpPr>
        <p:spPr>
          <a:xfrm>
            <a:off x="419100" y="345650"/>
            <a:ext cx="8305800" cy="1477500"/>
          </a:xfrm>
          <a:prstGeom prst="rect">
            <a:avLst/>
          </a:prstGeom>
          <a:noFill/>
          <a:ln>
            <a:noFill/>
          </a:ln>
        </p:spPr>
        <p:txBody>
          <a:bodyPr lIns="91425" tIns="45700" rIns="91425" bIns="45700" anchor="ctr" anchorCtr="0">
            <a:noAutofit/>
          </a:bodyPr>
          <a:lstStyle/>
          <a:p>
            <a:pPr lvl="0" rtl="0">
              <a:spcBef>
                <a:spcPts val="0"/>
              </a:spcBef>
              <a:buClr>
                <a:srgbClr val="000099"/>
              </a:buClr>
              <a:buSzPct val="25000"/>
              <a:buFont typeface="Tahoma"/>
              <a:buNone/>
            </a:pPr>
            <a:r>
              <a:rPr lang="en-US" sz="4800" b="1">
                <a:solidFill>
                  <a:srgbClr val="000000"/>
                </a:solidFill>
                <a:latin typeface="Tahoma"/>
                <a:ea typeface="Tahoma"/>
                <a:cs typeface="Tahoma"/>
                <a:sym typeface="Tahoma"/>
              </a:rPr>
              <a:t>Referee Position:</a:t>
            </a:r>
            <a:br>
              <a:rPr lang="en-US" sz="4800" b="1">
                <a:solidFill>
                  <a:srgbClr val="000000"/>
                </a:solidFill>
                <a:latin typeface="Tahoma"/>
                <a:ea typeface="Tahoma"/>
                <a:cs typeface="Tahoma"/>
                <a:sym typeface="Tahoma"/>
              </a:rPr>
            </a:br>
            <a:r>
              <a:rPr lang="en-US" sz="4800" b="1">
                <a:solidFill>
                  <a:srgbClr val="000000"/>
                </a:solidFill>
                <a:latin typeface="Tahoma"/>
                <a:ea typeface="Tahoma"/>
                <a:cs typeface="Tahoma"/>
                <a:sym typeface="Tahoma"/>
              </a:rPr>
              <a:t> 3 Official System</a:t>
            </a:r>
          </a:p>
        </p:txBody>
      </p:sp>
      <p:pic>
        <p:nvPicPr>
          <p:cNvPr id="94" name="Shape 94" descr="download (4).jpg"/>
          <p:cNvPicPr preferRelativeResize="0"/>
          <p:nvPr/>
        </p:nvPicPr>
        <p:blipFill>
          <a:blip r:embed="rId3">
            <a:alphaModFix/>
          </a:blip>
          <a:stretch>
            <a:fillRect/>
          </a:stretch>
        </p:blipFill>
        <p:spPr>
          <a:xfrm>
            <a:off x="2156112" y="2438950"/>
            <a:ext cx="4831774" cy="318617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grpSp>
        <p:nvGrpSpPr>
          <p:cNvPr id="177" name="Shape 177"/>
          <p:cNvGrpSpPr/>
          <p:nvPr/>
        </p:nvGrpSpPr>
        <p:grpSpPr>
          <a:xfrm>
            <a:off x="1589114" y="285979"/>
            <a:ext cx="6108820" cy="5985194"/>
            <a:chOff x="1206500" y="152400"/>
            <a:chExt cx="6565800" cy="6518400"/>
          </a:xfrm>
        </p:grpSpPr>
        <p:pic>
          <p:nvPicPr>
            <p:cNvPr id="178" name="Shape 178"/>
            <p:cNvPicPr preferRelativeResize="0"/>
            <p:nvPr/>
          </p:nvPicPr>
          <p:blipFill rotWithShape="1">
            <a:blip r:embed="rId3">
              <a:alphaModFix/>
            </a:blip>
            <a:srcRect/>
            <a:stretch/>
          </p:blipFill>
          <p:spPr>
            <a:xfrm>
              <a:off x="1206500" y="152400"/>
              <a:ext cx="6565800" cy="6518400"/>
            </a:xfrm>
            <a:prstGeom prst="rect">
              <a:avLst/>
            </a:prstGeom>
            <a:noFill/>
            <a:ln>
              <a:noFill/>
            </a:ln>
          </p:spPr>
        </p:pic>
        <p:sp>
          <p:nvSpPr>
            <p:cNvPr id="179" name="Shape 179"/>
            <p:cNvSpPr txBox="1"/>
            <p:nvPr/>
          </p:nvSpPr>
          <p:spPr>
            <a:xfrm>
              <a:off x="2685487" y="5731771"/>
              <a:ext cx="4206900" cy="496800"/>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rgbClr val="000000"/>
                </a:buClr>
                <a:buSzPct val="25000"/>
                <a:buFont typeface="Times New Roman"/>
                <a:buNone/>
              </a:pPr>
              <a:r>
                <a:rPr lang="en-US" sz="2400" b="1" i="0" u="none">
                  <a:solidFill>
                    <a:srgbClr val="000000"/>
                  </a:solidFill>
                  <a:latin typeface="Times New Roman"/>
                  <a:ea typeface="Times New Roman"/>
                  <a:cs typeface="Times New Roman"/>
                  <a:sym typeface="Times New Roman"/>
                </a:rPr>
                <a:t>Neutral Zone Face-off</a:t>
              </a:r>
            </a:p>
          </p:txBody>
        </p:sp>
        <p:pic>
          <p:nvPicPr>
            <p:cNvPr id="180" name="Shape 180"/>
            <p:cNvPicPr preferRelativeResize="0"/>
            <p:nvPr/>
          </p:nvPicPr>
          <p:blipFill rotWithShape="1">
            <a:blip r:embed="rId4">
              <a:alphaModFix/>
            </a:blip>
            <a:srcRect/>
            <a:stretch/>
          </p:blipFill>
          <p:spPr>
            <a:xfrm>
              <a:off x="2870200" y="3124200"/>
              <a:ext cx="276300" cy="876300"/>
            </a:xfrm>
            <a:prstGeom prst="rect">
              <a:avLst/>
            </a:prstGeom>
            <a:noFill/>
            <a:ln>
              <a:noFill/>
            </a:ln>
          </p:spPr>
        </p:pic>
        <p:sp>
          <p:nvSpPr>
            <p:cNvPr id="181" name="Shape 181"/>
            <p:cNvSpPr txBox="1"/>
            <p:nvPr/>
          </p:nvSpPr>
          <p:spPr>
            <a:xfrm>
              <a:off x="5045075" y="2954336"/>
              <a:ext cx="1381200" cy="498600"/>
            </a:xfrm>
            <a:prstGeom prst="rect">
              <a:avLst/>
            </a:prstGeom>
            <a:solidFill>
              <a:srgbClr val="FFFF00"/>
            </a:solidFill>
            <a:ln>
              <a:noFill/>
            </a:ln>
          </p:spPr>
          <p:txBody>
            <a:bodyPr lIns="92075" tIns="46025" rIns="92075" bIns="46025" anchor="t" anchorCtr="0">
              <a:noAutofit/>
            </a:bodyPr>
            <a:lstStyle/>
            <a:p>
              <a:pPr marL="0" marR="0" lvl="0" indent="0" algn="l" rtl="0">
                <a:lnSpc>
                  <a:spcPct val="100000"/>
                </a:lnSpc>
                <a:spcBef>
                  <a:spcPts val="0"/>
                </a:spcBef>
                <a:spcAft>
                  <a:spcPts val="0"/>
                </a:spcAft>
                <a:buClr>
                  <a:srgbClr val="000000"/>
                </a:buClr>
                <a:buSzPct val="25000"/>
                <a:buFont typeface="Times New Roman"/>
                <a:buNone/>
              </a:pPr>
              <a:r>
                <a:rPr lang="en-US" sz="2400" b="0" i="0" u="none">
                  <a:solidFill>
                    <a:srgbClr val="000000"/>
                  </a:solidFill>
                  <a:latin typeface="Times New Roman"/>
                  <a:ea typeface="Times New Roman"/>
                  <a:cs typeface="Times New Roman"/>
                  <a:sym typeface="Times New Roman"/>
                </a:rPr>
                <a:t>Face-Off</a:t>
              </a: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grpSp>
        <p:nvGrpSpPr>
          <p:cNvPr id="187" name="Shape 187"/>
          <p:cNvGrpSpPr/>
          <p:nvPr/>
        </p:nvGrpSpPr>
        <p:grpSpPr>
          <a:xfrm>
            <a:off x="1524159" y="360455"/>
            <a:ext cx="6095688" cy="6137073"/>
            <a:chOff x="1206500" y="152400"/>
            <a:chExt cx="6565800" cy="6518400"/>
          </a:xfrm>
        </p:grpSpPr>
        <p:pic>
          <p:nvPicPr>
            <p:cNvPr id="188" name="Shape 188"/>
            <p:cNvPicPr preferRelativeResize="0"/>
            <p:nvPr/>
          </p:nvPicPr>
          <p:blipFill rotWithShape="1">
            <a:blip r:embed="rId3">
              <a:alphaModFix/>
            </a:blip>
            <a:srcRect/>
            <a:stretch/>
          </p:blipFill>
          <p:spPr>
            <a:xfrm>
              <a:off x="1206500" y="152400"/>
              <a:ext cx="6565800" cy="6518400"/>
            </a:xfrm>
            <a:prstGeom prst="rect">
              <a:avLst/>
            </a:prstGeom>
            <a:noFill/>
            <a:ln>
              <a:noFill/>
            </a:ln>
          </p:spPr>
        </p:pic>
        <p:sp>
          <p:nvSpPr>
            <p:cNvPr id="189" name="Shape 189"/>
            <p:cNvSpPr txBox="1"/>
            <p:nvPr/>
          </p:nvSpPr>
          <p:spPr>
            <a:xfrm>
              <a:off x="3032399" y="5889410"/>
              <a:ext cx="3320100" cy="484200"/>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rgbClr val="000000"/>
                </a:buClr>
                <a:buSzPct val="25000"/>
                <a:buFont typeface="Times New Roman"/>
                <a:buNone/>
              </a:pPr>
              <a:r>
                <a:rPr lang="en-US" sz="2400" b="1" i="0" u="none">
                  <a:solidFill>
                    <a:srgbClr val="000000"/>
                  </a:solidFill>
                  <a:latin typeface="Times New Roman"/>
                  <a:ea typeface="Times New Roman"/>
                  <a:cs typeface="Times New Roman"/>
                  <a:sym typeface="Times New Roman"/>
                </a:rPr>
                <a:t>End Zone Face-off</a:t>
              </a:r>
            </a:p>
          </p:txBody>
        </p:sp>
        <p:pic>
          <p:nvPicPr>
            <p:cNvPr id="190" name="Shape 190"/>
            <p:cNvPicPr preferRelativeResize="0"/>
            <p:nvPr/>
          </p:nvPicPr>
          <p:blipFill rotWithShape="1">
            <a:blip r:embed="rId4">
              <a:alphaModFix/>
            </a:blip>
            <a:srcRect/>
            <a:stretch/>
          </p:blipFill>
          <p:spPr>
            <a:xfrm>
              <a:off x="3098800" y="4343400"/>
              <a:ext cx="276300" cy="876300"/>
            </a:xfrm>
            <a:prstGeom prst="rect">
              <a:avLst/>
            </a:prstGeom>
            <a:noFill/>
            <a:ln>
              <a:noFill/>
            </a:ln>
          </p:spPr>
        </p:pic>
        <p:sp>
          <p:nvSpPr>
            <p:cNvPr id="191" name="Shape 191"/>
            <p:cNvSpPr txBox="1"/>
            <p:nvPr/>
          </p:nvSpPr>
          <p:spPr>
            <a:xfrm>
              <a:off x="5273675" y="4175125"/>
              <a:ext cx="1384200" cy="485700"/>
            </a:xfrm>
            <a:prstGeom prst="rect">
              <a:avLst/>
            </a:prstGeom>
            <a:solidFill>
              <a:srgbClr val="FFFF00"/>
            </a:solidFill>
            <a:ln>
              <a:noFill/>
            </a:ln>
          </p:spPr>
          <p:txBody>
            <a:bodyPr lIns="92075" tIns="46025" rIns="92075" bIns="46025" anchor="t" anchorCtr="0">
              <a:noAutofit/>
            </a:bodyPr>
            <a:lstStyle/>
            <a:p>
              <a:pPr marL="0" marR="0" lvl="0" indent="0" algn="l" rtl="0">
                <a:lnSpc>
                  <a:spcPct val="100000"/>
                </a:lnSpc>
                <a:spcBef>
                  <a:spcPts val="0"/>
                </a:spcBef>
                <a:spcAft>
                  <a:spcPts val="0"/>
                </a:spcAft>
                <a:buClr>
                  <a:srgbClr val="000000"/>
                </a:buClr>
                <a:buSzPct val="25000"/>
                <a:buFont typeface="Times New Roman"/>
                <a:buNone/>
              </a:pPr>
              <a:r>
                <a:rPr lang="en-US" sz="2400" b="0" i="0" u="none">
                  <a:solidFill>
                    <a:srgbClr val="000000"/>
                  </a:solidFill>
                  <a:latin typeface="Times New Roman"/>
                  <a:ea typeface="Times New Roman"/>
                  <a:cs typeface="Times New Roman"/>
                  <a:sym typeface="Times New Roman"/>
                </a:rPr>
                <a:t>Face-Off</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pic>
        <p:nvPicPr>
          <p:cNvPr id="197" name="Shape 197"/>
          <p:cNvPicPr preferRelativeResize="0"/>
          <p:nvPr/>
        </p:nvPicPr>
        <p:blipFill rotWithShape="1">
          <a:blip r:embed="rId3">
            <a:alphaModFix/>
          </a:blip>
          <a:srcRect/>
          <a:stretch/>
        </p:blipFill>
        <p:spPr>
          <a:xfrm>
            <a:off x="1402425" y="360300"/>
            <a:ext cx="6019800" cy="6137399"/>
          </a:xfrm>
          <a:prstGeom prst="rect">
            <a:avLst/>
          </a:prstGeom>
          <a:noFill/>
          <a:ln>
            <a:noFill/>
          </a:ln>
        </p:spPr>
      </p:pic>
      <p:pic>
        <p:nvPicPr>
          <p:cNvPr id="198" name="Shape 198"/>
          <p:cNvPicPr preferRelativeResize="0"/>
          <p:nvPr/>
        </p:nvPicPr>
        <p:blipFill rotWithShape="1">
          <a:blip r:embed="rId4">
            <a:alphaModFix/>
          </a:blip>
          <a:srcRect/>
          <a:stretch/>
        </p:blipFill>
        <p:spPr>
          <a:xfrm>
            <a:off x="4513775" y="2114750"/>
            <a:ext cx="324000" cy="722400"/>
          </a:xfrm>
          <a:prstGeom prst="rect">
            <a:avLst/>
          </a:prstGeom>
          <a:noFill/>
          <a:ln>
            <a:noFill/>
          </a:ln>
        </p:spPr>
      </p:pic>
      <p:cxnSp>
        <p:nvCxnSpPr>
          <p:cNvPr id="199" name="Shape 199"/>
          <p:cNvCxnSpPr/>
          <p:nvPr/>
        </p:nvCxnSpPr>
        <p:spPr>
          <a:xfrm rot="10800000">
            <a:off x="4939300" y="2756900"/>
            <a:ext cx="838200" cy="0"/>
          </a:xfrm>
          <a:prstGeom prst="straightConnector1">
            <a:avLst/>
          </a:prstGeom>
          <a:noFill/>
          <a:ln w="57150" cap="flat" cmpd="sng">
            <a:solidFill>
              <a:srgbClr val="3333CC"/>
            </a:solidFill>
            <a:prstDash val="solid"/>
            <a:miter/>
            <a:headEnd type="none" w="med" len="med"/>
            <a:tailEnd type="triangle" w="lg" len="lg"/>
          </a:ln>
        </p:spPr>
      </p:cxnSp>
      <p:pic>
        <p:nvPicPr>
          <p:cNvPr id="200" name="Shape 200"/>
          <p:cNvPicPr preferRelativeResize="0"/>
          <p:nvPr/>
        </p:nvPicPr>
        <p:blipFill rotWithShape="1">
          <a:blip r:embed="rId5">
            <a:alphaModFix/>
          </a:blip>
          <a:srcRect/>
          <a:stretch/>
        </p:blipFill>
        <p:spPr>
          <a:xfrm>
            <a:off x="5991550" y="2366450"/>
            <a:ext cx="322200" cy="780900"/>
          </a:xfrm>
          <a:prstGeom prst="rect">
            <a:avLst/>
          </a:prstGeom>
          <a:noFill/>
          <a:ln>
            <a:noFill/>
          </a:ln>
        </p:spPr>
      </p:pic>
      <p:sp>
        <p:nvSpPr>
          <p:cNvPr id="201" name="Shape 201"/>
          <p:cNvSpPr/>
          <p:nvPr/>
        </p:nvSpPr>
        <p:spPr>
          <a:xfrm rot="10800000" flipH="1">
            <a:off x="6068500" y="3965562"/>
            <a:ext cx="168300" cy="449400"/>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
        <p:nvSpPr>
          <p:cNvPr id="202" name="Shape 202"/>
          <p:cNvSpPr/>
          <p:nvPr/>
        </p:nvSpPr>
        <p:spPr>
          <a:xfrm rot="10800000" flipH="1">
            <a:off x="6068500" y="3516150"/>
            <a:ext cx="168300" cy="449400"/>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
        <p:nvSpPr>
          <p:cNvPr id="203" name="Shape 203"/>
          <p:cNvSpPr/>
          <p:nvPr/>
        </p:nvSpPr>
        <p:spPr>
          <a:xfrm rot="10800000">
            <a:off x="6313750" y="3852275"/>
            <a:ext cx="217800" cy="495300"/>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
        <p:nvSpPr>
          <p:cNvPr id="204" name="Shape 204"/>
          <p:cNvSpPr/>
          <p:nvPr/>
        </p:nvSpPr>
        <p:spPr>
          <a:xfrm rot="10800000">
            <a:off x="6335350" y="3356962"/>
            <a:ext cx="174600" cy="495300"/>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cxnSp>
        <p:nvCxnSpPr>
          <p:cNvPr id="205" name="Shape 205"/>
          <p:cNvCxnSpPr/>
          <p:nvPr/>
        </p:nvCxnSpPr>
        <p:spPr>
          <a:xfrm rot="10800000" flipH="1">
            <a:off x="5917600" y="4600275"/>
            <a:ext cx="150900" cy="685800"/>
          </a:xfrm>
          <a:prstGeom prst="straightConnector1">
            <a:avLst/>
          </a:prstGeom>
          <a:noFill/>
          <a:ln w="50800" cap="flat" cmpd="sng">
            <a:solidFill>
              <a:srgbClr val="3333CC"/>
            </a:solidFill>
            <a:prstDash val="solid"/>
            <a:miter/>
            <a:headEnd type="none" w="med" len="med"/>
            <a:tailEnd type="stealth" w="med" len="med"/>
          </a:ln>
        </p:spPr>
      </p:cxnSp>
      <p:pic>
        <p:nvPicPr>
          <p:cNvPr id="206" name="Shape 206"/>
          <p:cNvPicPr preferRelativeResize="0"/>
          <p:nvPr/>
        </p:nvPicPr>
        <p:blipFill rotWithShape="1">
          <a:blip r:embed="rId6">
            <a:alphaModFix/>
          </a:blip>
          <a:srcRect/>
          <a:stretch/>
        </p:blipFill>
        <p:spPr>
          <a:xfrm>
            <a:off x="5140150" y="4347575"/>
            <a:ext cx="436500" cy="933600"/>
          </a:xfrm>
          <a:prstGeom prst="rect">
            <a:avLst/>
          </a:prstGeom>
          <a:noFill/>
          <a:ln>
            <a:noFill/>
          </a:ln>
        </p:spPr>
      </p:pic>
      <p:sp>
        <p:nvSpPr>
          <p:cNvPr id="207" name="Shape 207"/>
          <p:cNvSpPr txBox="1"/>
          <p:nvPr/>
        </p:nvSpPr>
        <p:spPr>
          <a:xfrm rot="-4499730">
            <a:off x="1240753" y="2470468"/>
            <a:ext cx="1227138" cy="466827"/>
          </a:xfrm>
          <a:prstGeom prst="rect">
            <a:avLst/>
          </a:prstGeom>
          <a:solidFill>
            <a:srgbClr val="3333CC"/>
          </a:solidFill>
          <a:ln w="9525" cap="flat" cmpd="sng">
            <a:solidFill>
              <a:srgbClr val="000000"/>
            </a:solidFill>
            <a:prstDash val="solid"/>
            <a:miter/>
            <a:headEnd type="none" w="med" len="med"/>
            <a:tailEnd type="none" w="med" len="med"/>
          </a:ln>
        </p:spPr>
        <p:txBody>
          <a:bodyPr lIns="92075" tIns="46025" rIns="92075" bIns="46025" anchor="t" anchorCtr="0">
            <a:noAutofit/>
          </a:bodyPr>
          <a:lstStyle/>
          <a:p>
            <a:pPr marL="0" marR="0" lvl="0" indent="0" algn="l" rtl="0">
              <a:lnSpc>
                <a:spcPct val="100000"/>
              </a:lnSpc>
              <a:spcBef>
                <a:spcPts val="0"/>
              </a:spcBef>
              <a:spcAft>
                <a:spcPts val="0"/>
              </a:spcAft>
              <a:buClr>
                <a:srgbClr val="FFFF00"/>
              </a:buClr>
              <a:buSzPct val="25000"/>
              <a:buFont typeface="Times New Roman"/>
              <a:buNone/>
            </a:pPr>
            <a:r>
              <a:rPr lang="en-US" sz="2400" b="0" i="0" u="none">
                <a:solidFill>
                  <a:srgbClr val="FFFF00"/>
                </a:solidFill>
                <a:latin typeface="Times New Roman"/>
                <a:ea typeface="Times New Roman"/>
                <a:cs typeface="Times New Roman"/>
                <a:sym typeface="Times New Roman"/>
              </a:rPr>
              <a:t>Benches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txBox="1">
            <a:spLocks noGrp="1"/>
          </p:cNvSpPr>
          <p:nvPr>
            <p:ph type="title"/>
          </p:nvPr>
        </p:nvSpPr>
        <p:spPr>
          <a:xfrm>
            <a:off x="693450" y="197550"/>
            <a:ext cx="7757100" cy="1143000"/>
          </a:xfrm>
          <a:prstGeom prst="rect">
            <a:avLst/>
          </a:prstGeom>
        </p:spPr>
        <p:txBody>
          <a:bodyPr lIns="91425" tIns="91425" rIns="91425" bIns="91425" anchor="ctr" anchorCtr="0">
            <a:noAutofit/>
          </a:bodyPr>
          <a:lstStyle/>
          <a:p>
            <a:pPr lvl="0">
              <a:spcBef>
                <a:spcPts val="0"/>
              </a:spcBef>
              <a:buClr>
                <a:schemeClr val="lt1"/>
              </a:buClr>
              <a:buSzPct val="25000"/>
              <a:buFont typeface="Source Sans Pro"/>
              <a:buNone/>
            </a:pPr>
            <a:r>
              <a:rPr lang="en-US" sz="4100" b="1"/>
              <a:t>Line Change Procedure</a:t>
            </a:r>
          </a:p>
        </p:txBody>
      </p:sp>
      <p:sp>
        <p:nvSpPr>
          <p:cNvPr id="214" name="Shape 214"/>
          <p:cNvSpPr txBox="1">
            <a:spLocks noGrp="1"/>
          </p:cNvSpPr>
          <p:nvPr>
            <p:ph type="body" idx="1"/>
          </p:nvPr>
        </p:nvSpPr>
        <p:spPr>
          <a:xfrm>
            <a:off x="827075" y="1507725"/>
            <a:ext cx="8229600" cy="4526100"/>
          </a:xfrm>
          <a:prstGeom prst="rect">
            <a:avLst/>
          </a:prstGeom>
        </p:spPr>
        <p:txBody>
          <a:bodyPr lIns="91425" tIns="91425" rIns="91425" bIns="91425" anchor="t" anchorCtr="0">
            <a:noAutofit/>
          </a:bodyPr>
          <a:lstStyle/>
          <a:p>
            <a:pPr marL="419100" lvl="0" indent="-393700">
              <a:spcBef>
                <a:spcPts val="0"/>
              </a:spcBef>
              <a:buClr>
                <a:schemeClr val="dk1"/>
              </a:buClr>
              <a:buSzPct val="80000"/>
              <a:buFont typeface="Noto Sans Symbols"/>
            </a:pPr>
            <a:r>
              <a:rPr lang="en-US" sz="3000" b="1">
                <a:latin typeface="Arial"/>
                <a:ea typeface="Arial"/>
                <a:cs typeface="Arial"/>
                <a:sym typeface="Arial"/>
              </a:rPr>
              <a:t>In an effort to give the benches the best view of the line change procedure, the Referee is encouraged to move outward into the end zone face-off circle to conduct the procedure, and upon completion, take up her position at the ½ piston position.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pic>
        <p:nvPicPr>
          <p:cNvPr id="220" name="Shape 220" descr="Murray's Rink"/>
          <p:cNvPicPr preferRelativeResize="0"/>
          <p:nvPr/>
        </p:nvPicPr>
        <p:blipFill rotWithShape="1">
          <a:blip r:embed="rId3">
            <a:alphaModFix/>
          </a:blip>
          <a:srcRect/>
          <a:stretch/>
        </p:blipFill>
        <p:spPr>
          <a:xfrm>
            <a:off x="1017150" y="1402500"/>
            <a:ext cx="7921500" cy="5455500"/>
          </a:xfrm>
          <a:prstGeom prst="rect">
            <a:avLst/>
          </a:prstGeom>
          <a:noFill/>
          <a:ln>
            <a:noFill/>
          </a:ln>
        </p:spPr>
      </p:pic>
      <p:sp>
        <p:nvSpPr>
          <p:cNvPr id="221" name="Shape 221"/>
          <p:cNvSpPr/>
          <p:nvPr/>
        </p:nvSpPr>
        <p:spPr>
          <a:xfrm rot="8759749">
            <a:off x="3618204" y="3506413"/>
            <a:ext cx="1502539" cy="2476966"/>
          </a:xfrm>
          <a:custGeom>
            <a:avLst/>
            <a:gdLst/>
            <a:ahLst/>
            <a:cxnLst/>
            <a:rect l="0" t="0" r="0" b="0"/>
            <a:pathLst>
              <a:path w="120000" h="120000" extrusionOk="0">
                <a:moveTo>
                  <a:pt x="0" y="120000"/>
                </a:moveTo>
                <a:lnTo>
                  <a:pt x="29999" y="0"/>
                </a:lnTo>
                <a:lnTo>
                  <a:pt x="90000" y="0"/>
                </a:lnTo>
                <a:lnTo>
                  <a:pt x="120000" y="120000"/>
                </a:lnTo>
                <a:close/>
              </a:path>
            </a:pathLst>
          </a:custGeom>
          <a:solidFill>
            <a:srgbClr val="6EA0B0">
              <a:alpha val="20780"/>
            </a:srgbClr>
          </a:solidFill>
          <a:ln w="19050" cap="flat" cmpd="sng">
            <a:solidFill>
              <a:srgbClr val="4F748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FFFFFF"/>
              </a:solidFill>
              <a:latin typeface="Arial"/>
              <a:ea typeface="Arial"/>
              <a:cs typeface="Arial"/>
              <a:sym typeface="Arial"/>
            </a:endParaRPr>
          </a:p>
        </p:txBody>
      </p:sp>
      <p:pic>
        <p:nvPicPr>
          <p:cNvPr id="222" name="Shape 222" descr="MCj03328840000[1]"/>
          <p:cNvPicPr preferRelativeResize="0"/>
          <p:nvPr/>
        </p:nvPicPr>
        <p:blipFill rotWithShape="1">
          <a:blip r:embed="rId4">
            <a:alphaModFix/>
          </a:blip>
          <a:srcRect/>
          <a:stretch/>
        </p:blipFill>
        <p:spPr>
          <a:xfrm>
            <a:off x="2837025" y="2594061"/>
            <a:ext cx="431700" cy="544500"/>
          </a:xfrm>
          <a:prstGeom prst="rect">
            <a:avLst/>
          </a:prstGeom>
          <a:noFill/>
          <a:ln>
            <a:noFill/>
          </a:ln>
        </p:spPr>
      </p:pic>
      <p:cxnSp>
        <p:nvCxnSpPr>
          <p:cNvPr id="223" name="Shape 223"/>
          <p:cNvCxnSpPr/>
          <p:nvPr/>
        </p:nvCxnSpPr>
        <p:spPr>
          <a:xfrm flipH="1">
            <a:off x="2019650" y="2373325"/>
            <a:ext cx="646500" cy="1429200"/>
          </a:xfrm>
          <a:prstGeom prst="straightConnector1">
            <a:avLst/>
          </a:prstGeom>
          <a:noFill/>
          <a:ln w="9525" cap="flat" cmpd="sng">
            <a:solidFill>
              <a:srgbClr val="000000"/>
            </a:solidFill>
            <a:prstDash val="solid"/>
            <a:miter/>
            <a:headEnd type="triangle" w="lg" len="lg"/>
            <a:tailEnd type="triangle" w="lg" len="lg"/>
          </a:ln>
        </p:spPr>
      </p:cxnSp>
      <p:sp>
        <p:nvSpPr>
          <p:cNvPr id="224" name="Shape 224"/>
          <p:cNvSpPr txBox="1"/>
          <p:nvPr/>
        </p:nvSpPr>
        <p:spPr>
          <a:xfrm>
            <a:off x="1017149" y="1847275"/>
            <a:ext cx="1392300" cy="3666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SzPct val="25000"/>
              <a:buFont typeface="Arial"/>
              <a:buNone/>
            </a:pPr>
            <a:r>
              <a:rPr lang="en-US" sz="1800" b="0" i="0" u="none">
                <a:solidFill>
                  <a:srgbClr val="000000"/>
                </a:solidFill>
                <a:latin typeface="Arial"/>
                <a:ea typeface="Arial"/>
                <a:cs typeface="Arial"/>
                <a:sym typeface="Arial"/>
              </a:rPr>
              <a:t>Half Piston</a:t>
            </a:r>
          </a:p>
        </p:txBody>
      </p:sp>
      <p:sp>
        <p:nvSpPr>
          <p:cNvPr id="225" name="Shape 225"/>
          <p:cNvSpPr txBox="1"/>
          <p:nvPr/>
        </p:nvSpPr>
        <p:spPr>
          <a:xfrm>
            <a:off x="767975" y="324375"/>
            <a:ext cx="6444600" cy="9240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SzPct val="25000"/>
              <a:buFont typeface="Arial"/>
              <a:buNone/>
            </a:pPr>
            <a:r>
              <a:rPr lang="en-US" sz="1800" b="1" i="0" u="none">
                <a:solidFill>
                  <a:srgbClr val="000000"/>
                </a:solidFill>
                <a:latin typeface="Arial"/>
                <a:ea typeface="Arial"/>
                <a:cs typeface="Arial"/>
                <a:sym typeface="Arial"/>
              </a:rPr>
              <a:t>In order to give the benches the best view, the Referee is encouraged to move into the end zone face-off circle, and then take up her position at the ½ piston position. </a:t>
            </a:r>
          </a:p>
        </p:txBody>
      </p:sp>
      <p:sp>
        <p:nvSpPr>
          <p:cNvPr id="226" name="Shape 226"/>
          <p:cNvSpPr txBox="1"/>
          <p:nvPr/>
        </p:nvSpPr>
        <p:spPr>
          <a:xfrm>
            <a:off x="2409451" y="1402500"/>
            <a:ext cx="6444600" cy="646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SzPct val="25000"/>
              <a:buFont typeface="Arial"/>
              <a:buNone/>
            </a:pPr>
            <a:r>
              <a:rPr lang="en-US" sz="1800" b="1" i="0" u="none">
                <a:solidFill>
                  <a:srgbClr val="000000"/>
                </a:solidFill>
                <a:latin typeface="Arial"/>
                <a:ea typeface="Arial"/>
                <a:cs typeface="Arial"/>
                <a:sym typeface="Arial"/>
              </a:rPr>
              <a:t>Upon completion of the face-off procedure, the Referee returns to the half piston position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5"/>
                                        </p:tgtEl>
                                        <p:attrNameLst>
                                          <p:attrName>style.visibility</p:attrName>
                                        </p:attrNameLst>
                                      </p:cBhvr>
                                      <p:to>
                                        <p:strVal val="visible"/>
                                      </p:to>
                                    </p:set>
                                    <p:animEffect transition="in" filter="fade">
                                      <p:cBhvr>
                                        <p:cTn id="7" dur="1000"/>
                                        <p:tgtEl>
                                          <p:spTgt spid="22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226"/>
                                        </p:tgtEl>
                                        <p:attrNameLst>
                                          <p:attrName>style.visibility</p:attrName>
                                        </p:attrNameLst>
                                      </p:cBhvr>
                                      <p:to>
                                        <p:strVal val="visible"/>
                                      </p:to>
                                    </p:set>
                                    <p:anim calcmode="lin" valueType="num">
                                      <p:cBhvr additive="base">
                                        <p:cTn id="12" dur="1000"/>
                                        <p:tgtEl>
                                          <p:spTgt spid="226"/>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Shape 232"/>
          <p:cNvSpPr txBox="1">
            <a:spLocks noGrp="1"/>
          </p:cNvSpPr>
          <p:nvPr>
            <p:ph type="title"/>
          </p:nvPr>
        </p:nvSpPr>
        <p:spPr>
          <a:xfrm>
            <a:off x="0" y="12"/>
            <a:ext cx="8229600" cy="1143000"/>
          </a:xfrm>
          <a:prstGeom prst="rect">
            <a:avLst/>
          </a:prstGeom>
        </p:spPr>
        <p:txBody>
          <a:bodyPr lIns="91425" tIns="91425" rIns="91425" bIns="91425" anchor="ctr" anchorCtr="0">
            <a:noAutofit/>
          </a:bodyPr>
          <a:lstStyle/>
          <a:p>
            <a:pPr lvl="0">
              <a:spcBef>
                <a:spcPts val="0"/>
              </a:spcBef>
              <a:buNone/>
            </a:pPr>
            <a:r>
              <a:rPr lang="en-US" sz="4100" b="1"/>
              <a:t>Penalty Procedure – Reporting </a:t>
            </a:r>
          </a:p>
          <a:p>
            <a:pPr lvl="0">
              <a:spcBef>
                <a:spcPts val="0"/>
              </a:spcBef>
              <a:buClr>
                <a:schemeClr val="lt1"/>
              </a:buClr>
              <a:buSzPct val="25000"/>
              <a:buFont typeface="Source Sans Pro"/>
              <a:buNone/>
            </a:pPr>
            <a:r>
              <a:rPr lang="en-US" sz="4100" b="1"/>
              <a:t>at Penalty Box</a:t>
            </a:r>
          </a:p>
        </p:txBody>
      </p:sp>
      <p:sp>
        <p:nvSpPr>
          <p:cNvPr id="233" name="Shape 233"/>
          <p:cNvSpPr txBox="1">
            <a:spLocks noGrp="1"/>
          </p:cNvSpPr>
          <p:nvPr>
            <p:ph type="body" idx="1"/>
          </p:nvPr>
        </p:nvSpPr>
        <p:spPr>
          <a:xfrm>
            <a:off x="734625" y="1294325"/>
            <a:ext cx="8229600" cy="4526100"/>
          </a:xfrm>
          <a:prstGeom prst="rect">
            <a:avLst/>
          </a:prstGeom>
        </p:spPr>
        <p:txBody>
          <a:bodyPr lIns="91425" tIns="91425" rIns="91425" bIns="91425" anchor="t" anchorCtr="0">
            <a:noAutofit/>
          </a:bodyPr>
          <a:lstStyle/>
          <a:p>
            <a:pPr marL="457200" lvl="0" indent="-406400">
              <a:spcBef>
                <a:spcPts val="0"/>
              </a:spcBef>
              <a:buClr>
                <a:srgbClr val="000000"/>
              </a:buClr>
              <a:buSzPct val="100000"/>
              <a:buFont typeface="Arial"/>
            </a:pPr>
            <a:r>
              <a:rPr lang="en-US" sz="2800" b="1">
                <a:solidFill>
                  <a:srgbClr val="000000"/>
                </a:solidFill>
                <a:latin typeface="Arial"/>
                <a:ea typeface="Arial"/>
                <a:cs typeface="Arial"/>
                <a:sym typeface="Arial"/>
              </a:rPr>
              <a:t>The Referee must ensure that the off-ice official has the information   </a:t>
            </a:r>
          </a:p>
          <a:p>
            <a:pPr marL="457200" lvl="0" indent="-406400">
              <a:spcBef>
                <a:spcPts val="560"/>
              </a:spcBef>
              <a:buClr>
                <a:srgbClr val="000000"/>
              </a:buClr>
              <a:buSzPct val="100000"/>
              <a:buFont typeface="Arial"/>
            </a:pPr>
            <a:r>
              <a:rPr lang="en-US" sz="2800" b="1">
                <a:solidFill>
                  <a:srgbClr val="000000"/>
                </a:solidFill>
                <a:latin typeface="Arial"/>
                <a:ea typeface="Arial"/>
                <a:cs typeface="Arial"/>
                <a:sym typeface="Arial"/>
              </a:rPr>
              <a:t>Referees are encouraged to stop and report the penalty, however there should not be any undue delay which could lead to confrontation between the penalized player and the Referee.</a:t>
            </a:r>
          </a:p>
          <a:p>
            <a:pPr marL="457200" lvl="0" indent="-406400">
              <a:spcBef>
                <a:spcPts val="560"/>
              </a:spcBef>
              <a:buClr>
                <a:srgbClr val="000000"/>
              </a:buClr>
              <a:buSzPct val="100000"/>
              <a:buFont typeface="Arial"/>
            </a:pPr>
            <a:r>
              <a:rPr lang="en-US" sz="2800" b="1">
                <a:solidFill>
                  <a:srgbClr val="000000"/>
                </a:solidFill>
                <a:latin typeface="Arial"/>
                <a:ea typeface="Arial"/>
                <a:cs typeface="Arial"/>
                <a:sym typeface="Arial"/>
              </a:rPr>
              <a:t>There may be times when the Referee will want to keep moving and make the stop very short, if at all.  In minor hockey, the Referee should have at least one skate in the referee crease.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Shape 239"/>
          <p:cNvSpPr txBox="1">
            <a:spLocks noGrp="1"/>
          </p:cNvSpPr>
          <p:nvPr>
            <p:ph type="title"/>
          </p:nvPr>
        </p:nvSpPr>
        <p:spPr>
          <a:xfrm>
            <a:off x="-66800" y="74287"/>
            <a:ext cx="8229600" cy="1143000"/>
          </a:xfrm>
          <a:prstGeom prst="rect">
            <a:avLst/>
          </a:prstGeom>
        </p:spPr>
        <p:txBody>
          <a:bodyPr lIns="91425" tIns="91425" rIns="91425" bIns="91425" anchor="ctr" anchorCtr="0">
            <a:noAutofit/>
          </a:bodyPr>
          <a:lstStyle/>
          <a:p>
            <a:pPr lvl="0">
              <a:spcBef>
                <a:spcPts val="0"/>
              </a:spcBef>
              <a:buClr>
                <a:schemeClr val="dk1"/>
              </a:buClr>
              <a:buSzPct val="26829"/>
              <a:buFont typeface="Arial"/>
              <a:buNone/>
            </a:pPr>
            <a:r>
              <a:rPr lang="en-US" sz="4100" b="1"/>
              <a:t>Penalty Procedure – Reporting </a:t>
            </a:r>
          </a:p>
          <a:p>
            <a:pPr lvl="0">
              <a:spcBef>
                <a:spcPts val="0"/>
              </a:spcBef>
              <a:buClr>
                <a:schemeClr val="dk1"/>
              </a:buClr>
              <a:buSzPct val="26829"/>
              <a:buFont typeface="Arial"/>
              <a:buNone/>
            </a:pPr>
            <a:r>
              <a:rPr lang="en-US" sz="4100" b="1"/>
              <a:t>at Penalty Box</a:t>
            </a:r>
          </a:p>
        </p:txBody>
      </p:sp>
      <p:sp>
        <p:nvSpPr>
          <p:cNvPr id="240" name="Shape 240"/>
          <p:cNvSpPr txBox="1">
            <a:spLocks noGrp="1"/>
          </p:cNvSpPr>
          <p:nvPr>
            <p:ph type="body" idx="1"/>
          </p:nvPr>
        </p:nvSpPr>
        <p:spPr>
          <a:xfrm>
            <a:off x="734575" y="1538550"/>
            <a:ext cx="8229600" cy="4526100"/>
          </a:xfrm>
          <a:prstGeom prst="rect">
            <a:avLst/>
          </a:prstGeom>
        </p:spPr>
        <p:txBody>
          <a:bodyPr lIns="91425" tIns="91425" rIns="91425" bIns="91425" anchor="t" anchorCtr="0">
            <a:noAutofit/>
          </a:bodyPr>
          <a:lstStyle/>
          <a:p>
            <a:pPr marL="457200" lvl="0" indent="-406400" rtl="0">
              <a:spcBef>
                <a:spcPts val="560"/>
              </a:spcBef>
              <a:buSzPct val="100000"/>
              <a:buFont typeface="Arial"/>
            </a:pPr>
            <a:r>
              <a:rPr lang="en-US" sz="2800" b="1" dirty="0">
                <a:latin typeface="Arial"/>
                <a:ea typeface="Arial"/>
                <a:cs typeface="Arial"/>
                <a:sym typeface="Arial"/>
              </a:rPr>
              <a:t>There may be times when the Referee will want to keep moving and make the stop very short, if at all</a:t>
            </a:r>
            <a:r>
              <a:rPr lang="en-US" sz="2800" b="1">
                <a:latin typeface="Arial"/>
                <a:ea typeface="Arial"/>
                <a:cs typeface="Arial"/>
                <a:sym typeface="Arial"/>
              </a:rPr>
              <a:t>. </a:t>
            </a:r>
            <a:endParaRPr lang="en-US" sz="2800" b="1" smtClean="0">
              <a:latin typeface="Arial"/>
              <a:ea typeface="Arial"/>
              <a:cs typeface="Arial"/>
              <a:sym typeface="Arial"/>
            </a:endParaRPr>
          </a:p>
          <a:p>
            <a:pPr marL="457200" lvl="0" indent="-406400" rtl="0">
              <a:spcBef>
                <a:spcPts val="560"/>
              </a:spcBef>
              <a:buSzPct val="100000"/>
              <a:buFont typeface="Arial"/>
            </a:pPr>
            <a:r>
              <a:rPr lang="en-US" sz="3000" b="1" smtClean="0">
                <a:latin typeface="Arial"/>
                <a:ea typeface="Arial"/>
                <a:cs typeface="Arial"/>
                <a:sym typeface="Arial"/>
              </a:rPr>
              <a:t>The </a:t>
            </a:r>
            <a:r>
              <a:rPr lang="en-US" sz="3000" b="1" dirty="0">
                <a:latin typeface="Arial"/>
                <a:ea typeface="Arial"/>
                <a:cs typeface="Arial"/>
                <a:sym typeface="Arial"/>
              </a:rPr>
              <a:t>Referee must be aware of all the players when skating to the penalty box to report a penalty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Shape 246"/>
          <p:cNvSpPr txBox="1">
            <a:spLocks noGrp="1"/>
          </p:cNvSpPr>
          <p:nvPr>
            <p:ph type="title"/>
          </p:nvPr>
        </p:nvSpPr>
        <p:spPr>
          <a:xfrm>
            <a:off x="457200" y="197562"/>
            <a:ext cx="8229600" cy="1143000"/>
          </a:xfrm>
          <a:prstGeom prst="rect">
            <a:avLst/>
          </a:prstGeom>
        </p:spPr>
        <p:txBody>
          <a:bodyPr lIns="91425" tIns="91425" rIns="91425" bIns="91425" anchor="ctr" anchorCtr="0">
            <a:noAutofit/>
          </a:bodyPr>
          <a:lstStyle/>
          <a:p>
            <a:pPr lvl="0">
              <a:spcBef>
                <a:spcPts val="0"/>
              </a:spcBef>
              <a:buClr>
                <a:schemeClr val="lt1"/>
              </a:buClr>
              <a:buSzPct val="25000"/>
              <a:buFont typeface="Source Sans Pro"/>
              <a:buNone/>
            </a:pPr>
            <a:r>
              <a:rPr lang="en-US" sz="4600" b="1"/>
              <a:t>Icing Procedure</a:t>
            </a:r>
          </a:p>
        </p:txBody>
      </p:sp>
      <p:sp>
        <p:nvSpPr>
          <p:cNvPr id="247" name="Shape 247"/>
          <p:cNvSpPr txBox="1">
            <a:spLocks noGrp="1"/>
          </p:cNvSpPr>
          <p:nvPr>
            <p:ph type="body" idx="1"/>
          </p:nvPr>
        </p:nvSpPr>
        <p:spPr>
          <a:xfrm>
            <a:off x="780850" y="1446100"/>
            <a:ext cx="8229600" cy="4526100"/>
          </a:xfrm>
          <a:prstGeom prst="rect">
            <a:avLst/>
          </a:prstGeom>
        </p:spPr>
        <p:txBody>
          <a:bodyPr lIns="91425" tIns="91425" rIns="91425" bIns="91425" anchor="t" anchorCtr="0">
            <a:noAutofit/>
          </a:bodyPr>
          <a:lstStyle/>
          <a:p>
            <a:pPr marL="457200" lvl="0" indent="-419100">
              <a:spcBef>
                <a:spcPts val="0"/>
              </a:spcBef>
              <a:buSzPct val="100000"/>
              <a:buFont typeface="Arial"/>
            </a:pPr>
            <a:r>
              <a:rPr lang="en-US" sz="3000" b="1">
                <a:latin typeface="Arial"/>
                <a:ea typeface="Arial"/>
                <a:cs typeface="Arial"/>
                <a:sym typeface="Arial"/>
              </a:rPr>
              <a:t>Whenever possible the Referee should get behind all or as many of the players on the ice as possible to follow them up ice.  This will allow the Referee to keep everyone in front of him and allow him to witness any possible or further infractions. </a:t>
            </a:r>
          </a:p>
          <a:p>
            <a:pPr marL="457200" lvl="0" indent="-419100">
              <a:spcBef>
                <a:spcPts val="600"/>
              </a:spcBef>
              <a:buSzPct val="100000"/>
              <a:buFont typeface="Arial"/>
            </a:pPr>
            <a:r>
              <a:rPr lang="en-US" sz="3000" b="1">
                <a:latin typeface="Arial"/>
                <a:ea typeface="Arial"/>
                <a:cs typeface="Arial"/>
                <a:sym typeface="Arial"/>
              </a:rPr>
              <a:t>Referee should be in the area where the majority of the players are.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a:spcBef>
                <a:spcPts val="0"/>
              </a:spcBef>
              <a:buClr>
                <a:srgbClr val="000099"/>
              </a:buClr>
              <a:buSzPct val="25000"/>
              <a:buFont typeface="Tahoma"/>
              <a:buNone/>
            </a:pPr>
            <a:r>
              <a:rPr lang="en-US" sz="3600" b="1">
                <a:solidFill>
                  <a:srgbClr val="000000"/>
                </a:solidFill>
                <a:latin typeface="Tahoma"/>
                <a:ea typeface="Tahoma"/>
                <a:cs typeface="Tahoma"/>
                <a:sym typeface="Tahoma"/>
              </a:rPr>
              <a:t>Starting The Game</a:t>
            </a:r>
          </a:p>
        </p:txBody>
      </p:sp>
      <p:sp>
        <p:nvSpPr>
          <p:cNvPr id="101" name="Shape 101"/>
          <p:cNvSpPr txBox="1">
            <a:spLocks noGrp="1"/>
          </p:cNvSpPr>
          <p:nvPr>
            <p:ph type="body" idx="1"/>
          </p:nvPr>
        </p:nvSpPr>
        <p:spPr>
          <a:xfrm>
            <a:off x="688375" y="1584800"/>
            <a:ext cx="8229600" cy="4526100"/>
          </a:xfrm>
          <a:prstGeom prst="rect">
            <a:avLst/>
          </a:prstGeom>
        </p:spPr>
        <p:txBody>
          <a:bodyPr lIns="91425" tIns="91425" rIns="91425" bIns="91425" anchor="t" anchorCtr="0">
            <a:noAutofit/>
          </a:bodyPr>
          <a:lstStyle/>
          <a:p>
            <a:pPr lvl="0" indent="-63500">
              <a:spcBef>
                <a:spcPts val="0"/>
              </a:spcBef>
              <a:buClr>
                <a:srgbClr val="000000"/>
              </a:buClr>
              <a:buSzPct val="100000"/>
              <a:buFont typeface="Tahoma"/>
            </a:pPr>
            <a:r>
              <a:rPr lang="en-US" sz="3000" b="1">
                <a:solidFill>
                  <a:srgbClr val="000000"/>
                </a:solidFill>
                <a:latin typeface="Tahoma"/>
                <a:ea typeface="Tahoma"/>
                <a:cs typeface="Tahoma"/>
                <a:sym typeface="Tahoma"/>
              </a:rPr>
              <a:t>Center ice face-offs</a:t>
            </a:r>
          </a:p>
          <a:p>
            <a:pPr lvl="1" indent="393700">
              <a:spcBef>
                <a:spcPts val="400"/>
              </a:spcBef>
              <a:buClr>
                <a:srgbClr val="FF0000"/>
              </a:buClr>
              <a:buSzPct val="100000"/>
              <a:buFont typeface="Tahoma"/>
            </a:pPr>
            <a:r>
              <a:rPr lang="en-US" sz="3000" b="1">
                <a:solidFill>
                  <a:srgbClr val="FF0000"/>
                </a:solidFill>
                <a:latin typeface="Tahoma"/>
                <a:ea typeface="Tahoma"/>
                <a:cs typeface="Tahoma"/>
                <a:sym typeface="Tahoma"/>
              </a:rPr>
              <a:t>Beginning of game: Face the timekeeper</a:t>
            </a:r>
          </a:p>
          <a:p>
            <a:pPr lvl="1" indent="393700">
              <a:spcBef>
                <a:spcPts val="400"/>
              </a:spcBef>
              <a:buClr>
                <a:srgbClr val="FF0000"/>
              </a:buClr>
              <a:buSzPct val="100000"/>
              <a:buFont typeface="Tahoma"/>
            </a:pPr>
            <a:r>
              <a:rPr lang="en-US" sz="3000" b="1">
                <a:solidFill>
                  <a:srgbClr val="FF0000"/>
                </a:solidFill>
                <a:latin typeface="Tahoma"/>
                <a:ea typeface="Tahoma"/>
                <a:cs typeface="Tahoma"/>
                <a:sym typeface="Tahoma"/>
              </a:rPr>
              <a:t>Conduct face-off</a:t>
            </a:r>
          </a:p>
          <a:p>
            <a:pPr lvl="1" indent="393700">
              <a:spcBef>
                <a:spcPts val="400"/>
              </a:spcBef>
              <a:buClr>
                <a:srgbClr val="FF0000"/>
              </a:buClr>
              <a:buSzPct val="100000"/>
              <a:buFont typeface="Tahoma"/>
            </a:pPr>
            <a:r>
              <a:rPr lang="en-US" sz="3000" b="1">
                <a:solidFill>
                  <a:srgbClr val="FF0000"/>
                </a:solidFill>
                <a:latin typeface="Tahoma"/>
                <a:ea typeface="Tahoma"/>
                <a:cs typeface="Tahoma"/>
                <a:sym typeface="Tahoma"/>
              </a:rPr>
              <a:t>Back toward side boards keeping play in field of vision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pic>
        <p:nvPicPr>
          <p:cNvPr id="107" name="Shape 107"/>
          <p:cNvPicPr preferRelativeResize="0"/>
          <p:nvPr/>
        </p:nvPicPr>
        <p:blipFill rotWithShape="1">
          <a:blip r:embed="rId3">
            <a:alphaModFix/>
          </a:blip>
          <a:srcRect/>
          <a:stretch/>
        </p:blipFill>
        <p:spPr>
          <a:xfrm>
            <a:off x="1141300" y="132700"/>
            <a:ext cx="6248400" cy="6096000"/>
          </a:xfrm>
          <a:prstGeom prst="rect">
            <a:avLst/>
          </a:prstGeom>
          <a:noFill/>
          <a:ln>
            <a:noFill/>
          </a:ln>
        </p:spPr>
      </p:pic>
      <p:sp>
        <p:nvSpPr>
          <p:cNvPr id="108" name="Shape 108"/>
          <p:cNvSpPr txBox="1"/>
          <p:nvPr/>
        </p:nvSpPr>
        <p:spPr>
          <a:xfrm rot="4499966">
            <a:off x="5838487" y="2227922"/>
            <a:ext cx="2001711" cy="300035"/>
          </a:xfrm>
          <a:prstGeom prst="rect">
            <a:avLst/>
          </a:prstGeom>
          <a:solidFill>
            <a:srgbClr val="3333CC"/>
          </a:solidFill>
          <a:ln>
            <a:noFill/>
          </a:ln>
        </p:spPr>
        <p:txBody>
          <a:bodyPr lIns="91425" tIns="45700" rIns="91425" bIns="45700" anchor="ctr" anchorCtr="0">
            <a:noAutofit/>
          </a:bodyPr>
          <a:lstStyle/>
          <a:p>
            <a:pPr lvl="0" algn="ctr" rtl="0">
              <a:spcBef>
                <a:spcPts val="0"/>
              </a:spcBef>
              <a:buNone/>
            </a:pPr>
            <a:r>
              <a:rPr lang="en-US" sz="2000">
                <a:solidFill>
                  <a:srgbClr val="FFFFFF"/>
                </a:solidFill>
                <a:latin typeface="Tahoma"/>
                <a:ea typeface="Tahoma"/>
                <a:cs typeface="Tahoma"/>
                <a:sym typeface="Tahoma"/>
              </a:rPr>
              <a:t>Timekeeper</a:t>
            </a:r>
          </a:p>
        </p:txBody>
      </p:sp>
      <p:pic>
        <p:nvPicPr>
          <p:cNvPr id="109" name="Shape 109"/>
          <p:cNvPicPr preferRelativeResize="0"/>
          <p:nvPr/>
        </p:nvPicPr>
        <p:blipFill rotWithShape="1">
          <a:blip r:embed="rId4">
            <a:alphaModFix/>
          </a:blip>
          <a:srcRect/>
          <a:stretch/>
        </p:blipFill>
        <p:spPr>
          <a:xfrm>
            <a:off x="3859075" y="1692450"/>
            <a:ext cx="533100" cy="1125600"/>
          </a:xfrm>
          <a:prstGeom prst="rect">
            <a:avLst/>
          </a:prstGeom>
          <a:noFill/>
          <a:ln>
            <a:noFill/>
          </a:ln>
        </p:spPr>
      </p:pic>
      <p:sp>
        <p:nvSpPr>
          <p:cNvPr id="110" name="Shape 110"/>
          <p:cNvSpPr/>
          <p:nvPr/>
        </p:nvSpPr>
        <p:spPr>
          <a:xfrm rot="5221319">
            <a:off x="3228432" y="2133415"/>
            <a:ext cx="207880" cy="489065"/>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
        <p:nvSpPr>
          <p:cNvPr id="111" name="Shape 111"/>
          <p:cNvSpPr/>
          <p:nvPr/>
        </p:nvSpPr>
        <p:spPr>
          <a:xfrm rot="5221319">
            <a:off x="2729244" y="2133415"/>
            <a:ext cx="207880" cy="489065"/>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
        <p:nvSpPr>
          <p:cNvPr id="112" name="Shape 112"/>
          <p:cNvSpPr/>
          <p:nvPr/>
        </p:nvSpPr>
        <p:spPr>
          <a:xfrm rot="5581722" flipH="1">
            <a:off x="3239200" y="2502516"/>
            <a:ext cx="227117" cy="528720"/>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
        <p:nvSpPr>
          <p:cNvPr id="113" name="Shape 113"/>
          <p:cNvSpPr/>
          <p:nvPr/>
        </p:nvSpPr>
        <p:spPr>
          <a:xfrm rot="5581722" flipH="1">
            <a:off x="2719613" y="2502516"/>
            <a:ext cx="227117" cy="528720"/>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cxnSp>
        <p:nvCxnSpPr>
          <p:cNvPr id="114" name="Shape 114"/>
          <p:cNvCxnSpPr/>
          <p:nvPr/>
        </p:nvCxnSpPr>
        <p:spPr>
          <a:xfrm rot="10800000" flipH="1">
            <a:off x="2374186" y="1842461"/>
            <a:ext cx="189000" cy="825600"/>
          </a:xfrm>
          <a:prstGeom prst="straightConnector1">
            <a:avLst/>
          </a:prstGeom>
          <a:noFill/>
          <a:ln w="57150" cap="flat" cmpd="sng">
            <a:solidFill>
              <a:srgbClr val="3333CC"/>
            </a:solidFill>
            <a:prstDash val="solid"/>
            <a:miter/>
            <a:headEnd type="none" w="med" len="med"/>
            <a:tailEnd type="triangle" w="lg" len="lg"/>
          </a:ln>
        </p:spPr>
      </p:cxnSp>
      <p:cxnSp>
        <p:nvCxnSpPr>
          <p:cNvPr id="115" name="Shape 115"/>
          <p:cNvCxnSpPr/>
          <p:nvPr/>
        </p:nvCxnSpPr>
        <p:spPr>
          <a:xfrm flipH="1">
            <a:off x="2223286" y="2725161"/>
            <a:ext cx="150900" cy="911100"/>
          </a:xfrm>
          <a:prstGeom prst="straightConnector1">
            <a:avLst/>
          </a:prstGeom>
          <a:noFill/>
          <a:ln w="57150" cap="flat" cmpd="sng">
            <a:solidFill>
              <a:srgbClr val="3333CC"/>
            </a:solidFill>
            <a:prstDash val="solid"/>
            <a:miter/>
            <a:headEnd type="none" w="med" len="med"/>
            <a:tailEnd type="triangle" w="lg" len="lg"/>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Shape 121"/>
          <p:cNvSpPr txBox="1">
            <a:spLocks noGrp="1"/>
          </p:cNvSpPr>
          <p:nvPr>
            <p:ph type="title"/>
          </p:nvPr>
        </p:nvSpPr>
        <p:spPr>
          <a:xfrm>
            <a:off x="118175" y="123275"/>
            <a:ext cx="7864800" cy="1109400"/>
          </a:xfrm>
          <a:prstGeom prst="rect">
            <a:avLst/>
          </a:prstGeom>
        </p:spPr>
        <p:txBody>
          <a:bodyPr lIns="91425" tIns="91425" rIns="91425" bIns="91425" anchor="ctr" anchorCtr="0">
            <a:noAutofit/>
          </a:bodyPr>
          <a:lstStyle/>
          <a:p>
            <a:pPr lvl="0">
              <a:spcBef>
                <a:spcPts val="0"/>
              </a:spcBef>
              <a:buClr>
                <a:srgbClr val="000099"/>
              </a:buClr>
              <a:buSzPct val="25000"/>
              <a:buFont typeface="Tahoma"/>
              <a:buNone/>
            </a:pPr>
            <a:r>
              <a:rPr lang="en-US" sz="3600" b="1">
                <a:solidFill>
                  <a:srgbClr val="000000"/>
                </a:solidFill>
                <a:latin typeface="Tahoma"/>
                <a:ea typeface="Tahoma"/>
                <a:cs typeface="Tahoma"/>
                <a:sym typeface="Tahoma"/>
              </a:rPr>
              <a:t>Positioning : Following Play</a:t>
            </a:r>
          </a:p>
        </p:txBody>
      </p:sp>
      <p:sp>
        <p:nvSpPr>
          <p:cNvPr id="122" name="Shape 122"/>
          <p:cNvSpPr txBox="1">
            <a:spLocks noGrp="1"/>
          </p:cNvSpPr>
          <p:nvPr>
            <p:ph type="body" idx="1"/>
          </p:nvPr>
        </p:nvSpPr>
        <p:spPr>
          <a:xfrm>
            <a:off x="672975" y="1232675"/>
            <a:ext cx="8358000" cy="4526100"/>
          </a:xfrm>
          <a:prstGeom prst="rect">
            <a:avLst/>
          </a:prstGeom>
        </p:spPr>
        <p:txBody>
          <a:bodyPr lIns="91425" tIns="91425" rIns="91425" bIns="91425" anchor="t" anchorCtr="0">
            <a:noAutofit/>
          </a:bodyPr>
          <a:lstStyle/>
          <a:p>
            <a:pPr lvl="0" indent="0">
              <a:spcBef>
                <a:spcPts val="0"/>
              </a:spcBef>
              <a:buClr>
                <a:srgbClr val="000000"/>
              </a:buClr>
              <a:buSzPct val="100000"/>
              <a:buFont typeface="Tahoma"/>
            </a:pPr>
            <a:r>
              <a:rPr lang="en-US" sz="2000" b="1">
                <a:solidFill>
                  <a:srgbClr val="000000"/>
                </a:solidFill>
                <a:latin typeface="Tahoma"/>
                <a:ea typeface="Tahoma"/>
                <a:cs typeface="Tahoma"/>
                <a:sym typeface="Tahoma"/>
              </a:rPr>
              <a:t>Play moves from Neutral Zone to End Zone</a:t>
            </a:r>
          </a:p>
          <a:p>
            <a:pPr lvl="1" indent="457200">
              <a:spcBef>
                <a:spcPts val="400"/>
              </a:spcBef>
              <a:buClr>
                <a:srgbClr val="FF0000"/>
              </a:buClr>
              <a:buSzPct val="100000"/>
              <a:buFont typeface="Tahoma"/>
            </a:pPr>
            <a:r>
              <a:rPr lang="en-US" sz="2000" b="1">
                <a:solidFill>
                  <a:srgbClr val="FF0000"/>
                </a:solidFill>
                <a:latin typeface="Tahoma"/>
                <a:ea typeface="Tahoma"/>
                <a:cs typeface="Tahoma"/>
                <a:sym typeface="Tahoma"/>
              </a:rPr>
              <a:t>Follow play 15-20 feet behind</a:t>
            </a:r>
          </a:p>
          <a:p>
            <a:pPr lvl="1" indent="457200">
              <a:spcBef>
                <a:spcPts val="400"/>
              </a:spcBef>
              <a:buClr>
                <a:srgbClr val="FF0000"/>
              </a:buClr>
              <a:buSzPct val="100000"/>
              <a:buFont typeface="Tahoma"/>
            </a:pPr>
            <a:r>
              <a:rPr lang="en-US" sz="2000" b="1">
                <a:solidFill>
                  <a:srgbClr val="FF0000"/>
                </a:solidFill>
                <a:latin typeface="Tahoma"/>
                <a:ea typeface="Tahoma"/>
                <a:cs typeface="Tahoma"/>
                <a:sym typeface="Tahoma"/>
              </a:rPr>
              <a:t>Stay along boards (5-10 feet) when play is on own side of rink</a:t>
            </a:r>
          </a:p>
          <a:p>
            <a:pPr lvl="1" indent="457200" rtl="0">
              <a:spcBef>
                <a:spcPts val="400"/>
              </a:spcBef>
              <a:buClr>
                <a:srgbClr val="FF0000"/>
              </a:buClr>
              <a:buSzPct val="100000"/>
              <a:buFont typeface="Tahoma"/>
            </a:pPr>
            <a:r>
              <a:rPr lang="en-US" sz="2000" b="1">
                <a:solidFill>
                  <a:srgbClr val="FF0000"/>
                </a:solidFill>
                <a:latin typeface="Tahoma"/>
                <a:ea typeface="Tahoma"/>
                <a:cs typeface="Tahoma"/>
                <a:sym typeface="Tahoma"/>
              </a:rPr>
              <a:t>Move only when path is clear</a:t>
            </a:r>
          </a:p>
          <a:p>
            <a:pPr lvl="0" indent="0" rtl="0">
              <a:spcBef>
                <a:spcPts val="0"/>
              </a:spcBef>
              <a:buClr>
                <a:srgbClr val="000000"/>
              </a:buClr>
              <a:buSzPct val="100000"/>
              <a:buFont typeface="Tahoma"/>
            </a:pPr>
            <a:r>
              <a:rPr lang="en-US" sz="2000" b="1">
                <a:solidFill>
                  <a:srgbClr val="000000"/>
                </a:solidFill>
                <a:latin typeface="Tahoma"/>
                <a:ea typeface="Tahoma"/>
                <a:cs typeface="Tahoma"/>
                <a:sym typeface="Tahoma"/>
              </a:rPr>
              <a:t>Play in Neutral Zone ( transitional play )</a:t>
            </a:r>
          </a:p>
          <a:p>
            <a:pPr lvl="1" indent="457200" rtl="0">
              <a:spcBef>
                <a:spcPts val="400"/>
              </a:spcBef>
              <a:buClr>
                <a:srgbClr val="FF0000"/>
              </a:buClr>
              <a:buSzPct val="100000"/>
              <a:buFont typeface="Tahoma"/>
            </a:pPr>
            <a:r>
              <a:rPr lang="en-US" sz="2000" b="1">
                <a:solidFill>
                  <a:srgbClr val="FF0000"/>
                </a:solidFill>
                <a:latin typeface="Tahoma"/>
                <a:ea typeface="Tahoma"/>
                <a:cs typeface="Tahoma"/>
                <a:sym typeface="Tahoma"/>
              </a:rPr>
              <a:t>Skate slowly until play takes a definite direction</a:t>
            </a:r>
          </a:p>
          <a:p>
            <a:pPr lvl="1" indent="457200" rtl="0">
              <a:spcBef>
                <a:spcPts val="400"/>
              </a:spcBef>
              <a:buClr>
                <a:srgbClr val="FF0000"/>
              </a:buClr>
              <a:buSzPct val="100000"/>
              <a:buFont typeface="Tahoma"/>
            </a:pPr>
            <a:r>
              <a:rPr lang="en-US" sz="2000" b="1">
                <a:solidFill>
                  <a:srgbClr val="FF0000"/>
                </a:solidFill>
                <a:latin typeface="Tahoma"/>
                <a:ea typeface="Tahoma"/>
                <a:cs typeface="Tahoma"/>
                <a:sym typeface="Tahoma"/>
              </a:rPr>
              <a:t>Stop and observe play whenever possible</a:t>
            </a:r>
          </a:p>
          <a:p>
            <a:pPr lvl="1" indent="457200" rtl="0">
              <a:spcBef>
                <a:spcPts val="400"/>
              </a:spcBef>
              <a:buClr>
                <a:srgbClr val="FF0000"/>
              </a:buClr>
              <a:buSzPct val="100000"/>
              <a:buFont typeface="Tahoma"/>
            </a:pPr>
            <a:r>
              <a:rPr lang="en-US" sz="2000" b="1">
                <a:solidFill>
                  <a:srgbClr val="FF0000"/>
                </a:solidFill>
                <a:latin typeface="Tahoma"/>
                <a:ea typeface="Tahoma"/>
                <a:cs typeface="Tahoma"/>
                <a:sym typeface="Tahoma"/>
              </a:rPr>
              <a:t>Use a wide open field of vision to read play</a:t>
            </a:r>
          </a:p>
          <a:p>
            <a:pPr lvl="0" indent="0" rtl="0">
              <a:spcBef>
                <a:spcPts val="400"/>
              </a:spcBef>
              <a:buClr>
                <a:srgbClr val="000000"/>
              </a:buClr>
              <a:buSzPct val="100000"/>
              <a:buFont typeface="Tahoma"/>
            </a:pPr>
            <a:r>
              <a:rPr lang="en-US" sz="2000" b="1">
                <a:solidFill>
                  <a:srgbClr val="000000"/>
                </a:solidFill>
                <a:latin typeface="Tahoma"/>
                <a:ea typeface="Tahoma"/>
                <a:cs typeface="Tahoma"/>
                <a:sym typeface="Tahoma"/>
              </a:rPr>
              <a:t>Play reverses direction</a:t>
            </a:r>
          </a:p>
          <a:p>
            <a:pPr lvl="1" indent="457200" rtl="0">
              <a:spcBef>
                <a:spcPts val="400"/>
              </a:spcBef>
              <a:buClr>
                <a:srgbClr val="FF0000"/>
              </a:buClr>
              <a:buSzPct val="100000"/>
              <a:buFont typeface="Tahoma"/>
            </a:pPr>
            <a:r>
              <a:rPr lang="en-US" sz="2000" b="1">
                <a:solidFill>
                  <a:srgbClr val="FF0000"/>
                </a:solidFill>
                <a:latin typeface="Tahoma"/>
                <a:ea typeface="Tahoma"/>
                <a:cs typeface="Tahoma"/>
                <a:sym typeface="Tahoma"/>
              </a:rPr>
              <a:t>Stop along boards and allow play to pass</a:t>
            </a:r>
          </a:p>
          <a:p>
            <a:pPr lvl="1" indent="457200">
              <a:spcBef>
                <a:spcPts val="400"/>
              </a:spcBef>
              <a:buClr>
                <a:srgbClr val="FF0000"/>
              </a:buClr>
              <a:buSzPct val="100000"/>
              <a:buFont typeface="Tahoma"/>
            </a:pPr>
            <a:r>
              <a:rPr lang="en-US" sz="2000" b="1">
                <a:solidFill>
                  <a:srgbClr val="FF0000"/>
                </a:solidFill>
                <a:latin typeface="Tahoma"/>
                <a:ea typeface="Tahoma"/>
                <a:cs typeface="Tahoma"/>
                <a:sym typeface="Tahoma"/>
              </a:rPr>
              <a:t>Follow at the recommended distance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pic>
        <p:nvPicPr>
          <p:cNvPr id="128" name="Shape 128"/>
          <p:cNvPicPr preferRelativeResize="0"/>
          <p:nvPr/>
        </p:nvPicPr>
        <p:blipFill rotWithShape="1">
          <a:blip r:embed="rId3">
            <a:alphaModFix/>
          </a:blip>
          <a:srcRect/>
          <a:stretch/>
        </p:blipFill>
        <p:spPr>
          <a:xfrm>
            <a:off x="1125025" y="225175"/>
            <a:ext cx="6032400" cy="6061200"/>
          </a:xfrm>
          <a:prstGeom prst="rect">
            <a:avLst/>
          </a:prstGeom>
          <a:noFill/>
          <a:ln>
            <a:noFill/>
          </a:ln>
        </p:spPr>
      </p:pic>
      <p:cxnSp>
        <p:nvCxnSpPr>
          <p:cNvPr id="129" name="Shape 129"/>
          <p:cNvCxnSpPr/>
          <p:nvPr/>
        </p:nvCxnSpPr>
        <p:spPr>
          <a:xfrm>
            <a:off x="4141237" y="2794675"/>
            <a:ext cx="19800" cy="1412700"/>
          </a:xfrm>
          <a:prstGeom prst="straightConnector1">
            <a:avLst/>
          </a:prstGeom>
          <a:noFill/>
          <a:ln w="50800" cap="flat" cmpd="sng">
            <a:solidFill>
              <a:srgbClr val="3333CC"/>
            </a:solidFill>
            <a:prstDash val="solid"/>
            <a:miter/>
            <a:headEnd type="oval" w="med" len="med"/>
            <a:tailEnd type="stealth" w="med" len="med"/>
          </a:ln>
        </p:spPr>
      </p:cxnSp>
      <p:sp>
        <p:nvSpPr>
          <p:cNvPr id="130" name="Shape 130"/>
          <p:cNvSpPr txBox="1"/>
          <p:nvPr/>
        </p:nvSpPr>
        <p:spPr>
          <a:xfrm>
            <a:off x="3313523" y="3429200"/>
            <a:ext cx="827700" cy="457200"/>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rgbClr val="000000"/>
              </a:buClr>
              <a:buSzPct val="25000"/>
              <a:buFont typeface="Times New Roman"/>
              <a:buNone/>
            </a:pPr>
            <a:r>
              <a:rPr lang="en-US" sz="2400" b="1" i="0" u="none">
                <a:solidFill>
                  <a:srgbClr val="000000"/>
                </a:solidFill>
                <a:latin typeface="Times New Roman"/>
                <a:ea typeface="Times New Roman"/>
                <a:cs typeface="Times New Roman"/>
                <a:sym typeface="Times New Roman"/>
              </a:rPr>
              <a:t>Play</a:t>
            </a:r>
          </a:p>
        </p:txBody>
      </p:sp>
      <p:sp>
        <p:nvSpPr>
          <p:cNvPr id="131" name="Shape 131"/>
          <p:cNvSpPr txBox="1"/>
          <p:nvPr/>
        </p:nvSpPr>
        <p:spPr>
          <a:xfrm>
            <a:off x="2521686" y="2794686"/>
            <a:ext cx="1233600" cy="457200"/>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rgbClr val="3333CC"/>
              </a:buClr>
              <a:buSzPct val="25000"/>
              <a:buFont typeface="Times New Roman"/>
              <a:buNone/>
            </a:pPr>
            <a:r>
              <a:rPr lang="en-US" sz="2400" b="0" i="0" u="none">
                <a:solidFill>
                  <a:srgbClr val="3333CC"/>
                </a:solidFill>
                <a:latin typeface="Times New Roman"/>
                <a:ea typeface="Times New Roman"/>
                <a:cs typeface="Times New Roman"/>
                <a:sym typeface="Times New Roman"/>
              </a:rPr>
              <a:t>10-15 ft.</a:t>
            </a:r>
          </a:p>
        </p:txBody>
      </p:sp>
      <p:pic>
        <p:nvPicPr>
          <p:cNvPr id="132" name="Shape 132"/>
          <p:cNvPicPr preferRelativeResize="0"/>
          <p:nvPr/>
        </p:nvPicPr>
        <p:blipFill rotWithShape="1">
          <a:blip r:embed="rId4">
            <a:alphaModFix/>
          </a:blip>
          <a:srcRect/>
          <a:stretch/>
        </p:blipFill>
        <p:spPr>
          <a:xfrm>
            <a:off x="2164386" y="2366236"/>
            <a:ext cx="357300" cy="7809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0" y="135912"/>
            <a:ext cx="8229600" cy="1143000"/>
          </a:xfrm>
          <a:prstGeom prst="rect">
            <a:avLst/>
          </a:prstGeom>
        </p:spPr>
        <p:txBody>
          <a:bodyPr lIns="91425" tIns="91425" rIns="91425" bIns="91425" anchor="ctr" anchorCtr="0">
            <a:noAutofit/>
          </a:bodyPr>
          <a:lstStyle/>
          <a:p>
            <a:pPr lvl="0">
              <a:spcBef>
                <a:spcPts val="0"/>
              </a:spcBef>
              <a:buNone/>
            </a:pPr>
            <a:r>
              <a:rPr lang="en-US" sz="3600" b="1">
                <a:solidFill>
                  <a:srgbClr val="000000"/>
                </a:solidFill>
                <a:latin typeface="Tahoma"/>
                <a:ea typeface="Tahoma"/>
                <a:cs typeface="Tahoma"/>
                <a:sym typeface="Tahoma"/>
              </a:rPr>
              <a:t>Positioning in the End Zone </a:t>
            </a:r>
          </a:p>
          <a:p>
            <a:pPr lvl="0">
              <a:spcBef>
                <a:spcPts val="0"/>
              </a:spcBef>
              <a:buClr>
                <a:srgbClr val="000099"/>
              </a:buClr>
              <a:buSzPct val="25000"/>
              <a:buFont typeface="Tahoma"/>
              <a:buNone/>
            </a:pPr>
            <a:r>
              <a:rPr lang="en-US" sz="3600" b="1">
                <a:solidFill>
                  <a:srgbClr val="000000"/>
                </a:solidFill>
                <a:latin typeface="Tahoma"/>
                <a:ea typeface="Tahoma"/>
                <a:cs typeface="Tahoma"/>
                <a:sym typeface="Tahoma"/>
              </a:rPr>
              <a:t>and on the Goal Line</a:t>
            </a:r>
          </a:p>
        </p:txBody>
      </p:sp>
      <p:sp>
        <p:nvSpPr>
          <p:cNvPr id="139" name="Shape 139"/>
          <p:cNvSpPr txBox="1">
            <a:spLocks noGrp="1"/>
          </p:cNvSpPr>
          <p:nvPr>
            <p:ph type="body" idx="1"/>
          </p:nvPr>
        </p:nvSpPr>
        <p:spPr>
          <a:xfrm>
            <a:off x="821925" y="1538525"/>
            <a:ext cx="8229600" cy="4526100"/>
          </a:xfrm>
          <a:prstGeom prst="rect">
            <a:avLst/>
          </a:prstGeom>
        </p:spPr>
        <p:txBody>
          <a:bodyPr lIns="91425" tIns="91425" rIns="91425" bIns="91425" anchor="t" anchorCtr="0">
            <a:noAutofit/>
          </a:bodyPr>
          <a:lstStyle/>
          <a:p>
            <a:pPr lvl="0" indent="0">
              <a:spcBef>
                <a:spcPts val="0"/>
              </a:spcBef>
              <a:buClr>
                <a:srgbClr val="000000"/>
              </a:buClr>
              <a:buSzPct val="100000"/>
              <a:buFont typeface="Tahoma"/>
            </a:pPr>
            <a:r>
              <a:rPr lang="en-US" sz="2000" b="1">
                <a:solidFill>
                  <a:srgbClr val="000000"/>
                </a:solidFill>
                <a:latin typeface="Tahoma"/>
                <a:ea typeface="Tahoma"/>
                <a:cs typeface="Tahoma"/>
                <a:sym typeface="Tahoma"/>
              </a:rPr>
              <a:t>Skate into End Zone</a:t>
            </a:r>
          </a:p>
          <a:p>
            <a:pPr lvl="1" indent="457200">
              <a:spcBef>
                <a:spcPts val="400"/>
              </a:spcBef>
              <a:buClr>
                <a:srgbClr val="FF0000"/>
              </a:buClr>
              <a:buSzPct val="100000"/>
              <a:buFont typeface="Tahoma"/>
            </a:pPr>
            <a:r>
              <a:rPr lang="en-US" sz="2000" b="1">
                <a:solidFill>
                  <a:srgbClr val="FF0000"/>
                </a:solidFill>
                <a:latin typeface="Tahoma"/>
                <a:ea typeface="Tahoma"/>
                <a:cs typeface="Tahoma"/>
                <a:sym typeface="Tahoma"/>
              </a:rPr>
              <a:t>Skate hard into end zone</a:t>
            </a:r>
          </a:p>
          <a:p>
            <a:pPr lvl="1" indent="457200">
              <a:spcBef>
                <a:spcPts val="400"/>
              </a:spcBef>
              <a:buClr>
                <a:srgbClr val="FF0000"/>
              </a:buClr>
              <a:buSzPct val="100000"/>
              <a:buFont typeface="Tahoma"/>
            </a:pPr>
            <a:r>
              <a:rPr lang="en-US" sz="2000" b="1">
                <a:solidFill>
                  <a:srgbClr val="FF0000"/>
                </a:solidFill>
                <a:latin typeface="Tahoma"/>
                <a:ea typeface="Tahoma"/>
                <a:cs typeface="Tahoma"/>
                <a:sym typeface="Tahoma"/>
              </a:rPr>
              <a:t>No coasting keep feet moving</a:t>
            </a:r>
          </a:p>
          <a:p>
            <a:pPr lvl="1" indent="457200">
              <a:spcBef>
                <a:spcPts val="400"/>
              </a:spcBef>
              <a:buClr>
                <a:srgbClr val="FF0000"/>
              </a:buClr>
              <a:buSzPct val="100000"/>
              <a:buFont typeface="Tahoma"/>
            </a:pPr>
            <a:r>
              <a:rPr lang="en-US" sz="2000" b="1">
                <a:solidFill>
                  <a:srgbClr val="FF0000"/>
                </a:solidFill>
                <a:latin typeface="Tahoma"/>
                <a:ea typeface="Tahoma"/>
                <a:cs typeface="Tahoma"/>
                <a:sym typeface="Tahoma"/>
              </a:rPr>
              <a:t>Get to the goal line quickly, but only when path is clear</a:t>
            </a:r>
          </a:p>
          <a:p>
            <a:pPr lvl="1" indent="457200" rtl="0">
              <a:spcBef>
                <a:spcPts val="400"/>
              </a:spcBef>
              <a:buClr>
                <a:srgbClr val="FF0000"/>
              </a:buClr>
              <a:buSzPct val="100000"/>
              <a:buFont typeface="Tahoma"/>
            </a:pPr>
            <a:r>
              <a:rPr lang="en-US" sz="2000" b="1">
                <a:solidFill>
                  <a:srgbClr val="FF0000"/>
                </a:solidFill>
                <a:latin typeface="Tahoma"/>
                <a:ea typeface="Tahoma"/>
                <a:cs typeface="Tahoma"/>
                <a:sym typeface="Tahoma"/>
              </a:rPr>
              <a:t>Never cut through face-off spot</a:t>
            </a:r>
          </a:p>
          <a:p>
            <a:pPr lvl="0" indent="0" rtl="0">
              <a:lnSpc>
                <a:spcPct val="90000"/>
              </a:lnSpc>
              <a:spcBef>
                <a:spcPts val="0"/>
              </a:spcBef>
              <a:buClr>
                <a:srgbClr val="000000"/>
              </a:buClr>
              <a:buSzPct val="100000"/>
              <a:buFont typeface="Tahoma"/>
            </a:pPr>
            <a:r>
              <a:rPr lang="en-US" sz="2000" b="1">
                <a:solidFill>
                  <a:srgbClr val="000000"/>
                </a:solidFill>
                <a:latin typeface="Tahoma"/>
                <a:ea typeface="Tahoma"/>
                <a:cs typeface="Tahoma"/>
                <a:sym typeface="Tahoma"/>
              </a:rPr>
              <a:t>Proper use of home base</a:t>
            </a:r>
          </a:p>
          <a:p>
            <a:pPr lvl="1" indent="457200" rtl="0">
              <a:lnSpc>
                <a:spcPct val="90000"/>
              </a:lnSpc>
              <a:spcBef>
                <a:spcPts val="400"/>
              </a:spcBef>
              <a:buClr>
                <a:srgbClr val="FF0000"/>
              </a:buClr>
              <a:buSzPct val="100000"/>
              <a:buFont typeface="Tahoma"/>
            </a:pPr>
            <a:r>
              <a:rPr lang="en-US" sz="2000" b="1">
                <a:solidFill>
                  <a:srgbClr val="FF0000"/>
                </a:solidFill>
                <a:latin typeface="Tahoma"/>
                <a:ea typeface="Tahoma"/>
                <a:cs typeface="Tahoma"/>
                <a:sym typeface="Tahoma"/>
              </a:rPr>
              <a:t>Easy to move toward goal when shot on goal</a:t>
            </a:r>
          </a:p>
          <a:p>
            <a:pPr lvl="1" indent="457200" rtl="0">
              <a:lnSpc>
                <a:spcPct val="90000"/>
              </a:lnSpc>
              <a:spcBef>
                <a:spcPts val="400"/>
              </a:spcBef>
              <a:buClr>
                <a:srgbClr val="FF0000"/>
              </a:buClr>
              <a:buSzPct val="100000"/>
              <a:buFont typeface="Tahoma"/>
            </a:pPr>
            <a:r>
              <a:rPr lang="en-US" sz="2000" b="1">
                <a:solidFill>
                  <a:srgbClr val="FF0000"/>
                </a:solidFill>
                <a:latin typeface="Tahoma"/>
                <a:ea typeface="Tahoma"/>
                <a:cs typeface="Tahoma"/>
                <a:sym typeface="Tahoma"/>
              </a:rPr>
              <a:t>Easy to move back back to corner when play moves to the referee’s side</a:t>
            </a:r>
          </a:p>
          <a:p>
            <a:pPr lvl="0" indent="0" rtl="0">
              <a:lnSpc>
                <a:spcPct val="90000"/>
              </a:lnSpc>
              <a:spcBef>
                <a:spcPts val="400"/>
              </a:spcBef>
              <a:buClr>
                <a:srgbClr val="000000"/>
              </a:buClr>
              <a:buSzPct val="100000"/>
              <a:buFont typeface="Tahoma"/>
            </a:pPr>
            <a:r>
              <a:rPr lang="en-US" sz="2000" b="1">
                <a:solidFill>
                  <a:srgbClr val="000000"/>
                </a:solidFill>
                <a:latin typeface="Tahoma"/>
                <a:ea typeface="Tahoma"/>
                <a:cs typeface="Tahoma"/>
                <a:sym typeface="Tahoma"/>
              </a:rPr>
              <a:t>Following play out of the zone</a:t>
            </a:r>
          </a:p>
          <a:p>
            <a:pPr lvl="1" indent="457200" rtl="0">
              <a:lnSpc>
                <a:spcPct val="90000"/>
              </a:lnSpc>
              <a:spcBef>
                <a:spcPts val="400"/>
              </a:spcBef>
              <a:buClr>
                <a:srgbClr val="FF0000"/>
              </a:buClr>
              <a:buSzPct val="100000"/>
              <a:buFont typeface="Tahoma"/>
            </a:pPr>
            <a:r>
              <a:rPr lang="en-US" sz="2000" b="1">
                <a:solidFill>
                  <a:srgbClr val="FF0000"/>
                </a:solidFill>
                <a:latin typeface="Tahoma"/>
                <a:ea typeface="Tahoma"/>
                <a:cs typeface="Tahoma"/>
                <a:sym typeface="Tahoma"/>
              </a:rPr>
              <a:t>Maintain proper distance</a:t>
            </a:r>
          </a:p>
          <a:p>
            <a:pPr lvl="1" indent="457200" rtl="0">
              <a:lnSpc>
                <a:spcPct val="90000"/>
              </a:lnSpc>
              <a:spcBef>
                <a:spcPts val="400"/>
              </a:spcBef>
              <a:buClr>
                <a:srgbClr val="FF0000"/>
              </a:buClr>
              <a:buSzPct val="100000"/>
              <a:buFont typeface="Tahoma"/>
            </a:pPr>
            <a:r>
              <a:rPr lang="en-US" sz="2000" b="1">
                <a:solidFill>
                  <a:srgbClr val="FF0000"/>
                </a:solidFill>
                <a:latin typeface="Tahoma"/>
                <a:ea typeface="Tahoma"/>
                <a:cs typeface="Tahoma"/>
                <a:sym typeface="Tahoma"/>
              </a:rPr>
              <a:t>Wait on goal line until the play definitely leaves the zone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pic>
        <p:nvPicPr>
          <p:cNvPr id="145" name="Shape 145"/>
          <p:cNvPicPr preferRelativeResize="0"/>
          <p:nvPr/>
        </p:nvPicPr>
        <p:blipFill rotWithShape="1">
          <a:blip r:embed="rId3">
            <a:alphaModFix/>
          </a:blip>
          <a:srcRect/>
          <a:stretch/>
        </p:blipFill>
        <p:spPr>
          <a:xfrm>
            <a:off x="987175" y="290525"/>
            <a:ext cx="6324600" cy="6061200"/>
          </a:xfrm>
          <a:prstGeom prst="rect">
            <a:avLst/>
          </a:prstGeom>
          <a:noFill/>
          <a:ln>
            <a:noFill/>
          </a:ln>
        </p:spPr>
      </p:pic>
      <p:sp>
        <p:nvSpPr>
          <p:cNvPr id="146" name="Shape 146"/>
          <p:cNvSpPr txBox="1"/>
          <p:nvPr/>
        </p:nvSpPr>
        <p:spPr>
          <a:xfrm>
            <a:off x="4491500" y="3013775"/>
            <a:ext cx="933300" cy="457200"/>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rgbClr val="000000"/>
              </a:buClr>
              <a:buSzPct val="25000"/>
              <a:buFont typeface="Times New Roman"/>
              <a:buNone/>
            </a:pPr>
            <a:r>
              <a:rPr lang="en-US" sz="2400" b="1" i="0" u="none">
                <a:solidFill>
                  <a:srgbClr val="000000"/>
                </a:solidFill>
                <a:latin typeface="Times New Roman"/>
                <a:ea typeface="Times New Roman"/>
                <a:cs typeface="Times New Roman"/>
                <a:sym typeface="Times New Roman"/>
              </a:rPr>
              <a:t>Play</a:t>
            </a:r>
          </a:p>
        </p:txBody>
      </p:sp>
      <p:cxnSp>
        <p:nvCxnSpPr>
          <p:cNvPr id="147" name="Shape 147"/>
          <p:cNvCxnSpPr/>
          <p:nvPr/>
        </p:nvCxnSpPr>
        <p:spPr>
          <a:xfrm rot="299796">
            <a:off x="4487194" y="3644615"/>
            <a:ext cx="1219333" cy="1447919"/>
          </a:xfrm>
          <a:prstGeom prst="straightConnector1">
            <a:avLst/>
          </a:prstGeom>
          <a:noFill/>
          <a:ln w="76200" cap="flat" cmpd="sng">
            <a:solidFill>
              <a:srgbClr val="3333CC"/>
            </a:solidFill>
            <a:prstDash val="solid"/>
            <a:miter/>
            <a:headEnd type="oval" w="med" len="med"/>
            <a:tailEnd type="stealth" w="med" len="med"/>
          </a:ln>
        </p:spPr>
      </p:cxnSp>
      <p:cxnSp>
        <p:nvCxnSpPr>
          <p:cNvPr id="148" name="Shape 148"/>
          <p:cNvCxnSpPr/>
          <p:nvPr/>
        </p:nvCxnSpPr>
        <p:spPr>
          <a:xfrm rot="-5400000" flipH="1">
            <a:off x="1678600" y="4159650"/>
            <a:ext cx="751800" cy="699600"/>
          </a:xfrm>
          <a:prstGeom prst="curvedConnector3">
            <a:avLst>
              <a:gd name="adj1" fmla="val 22104"/>
            </a:avLst>
          </a:prstGeom>
          <a:noFill/>
          <a:ln w="50800" cap="rnd" cmpd="sng">
            <a:solidFill>
              <a:srgbClr val="3333CC"/>
            </a:solidFill>
            <a:prstDash val="solid"/>
            <a:miter/>
            <a:headEnd type="stealth" w="med" len="med"/>
            <a:tailEnd type="none" w="med" len="med"/>
          </a:ln>
        </p:spPr>
      </p:cxnSp>
      <p:pic>
        <p:nvPicPr>
          <p:cNvPr id="149" name="Shape 149"/>
          <p:cNvPicPr preferRelativeResize="0"/>
          <p:nvPr/>
        </p:nvPicPr>
        <p:blipFill rotWithShape="1">
          <a:blip r:embed="rId4">
            <a:alphaModFix/>
          </a:blip>
          <a:srcRect/>
          <a:stretch/>
        </p:blipFill>
        <p:spPr>
          <a:xfrm>
            <a:off x="1858450" y="3274650"/>
            <a:ext cx="392100" cy="8589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pic>
        <p:nvPicPr>
          <p:cNvPr id="155" name="Shape 155"/>
          <p:cNvPicPr preferRelativeResize="0"/>
          <p:nvPr/>
        </p:nvPicPr>
        <p:blipFill rotWithShape="1">
          <a:blip r:embed="rId3">
            <a:alphaModFix/>
          </a:blip>
          <a:srcRect/>
          <a:stretch/>
        </p:blipFill>
        <p:spPr>
          <a:xfrm>
            <a:off x="864750" y="436500"/>
            <a:ext cx="6324600" cy="5985000"/>
          </a:xfrm>
          <a:prstGeom prst="rect">
            <a:avLst/>
          </a:prstGeom>
          <a:noFill/>
          <a:ln>
            <a:noFill/>
          </a:ln>
        </p:spPr>
      </p:pic>
      <p:sp>
        <p:nvSpPr>
          <p:cNvPr id="156" name="Shape 156"/>
          <p:cNvSpPr txBox="1"/>
          <p:nvPr/>
        </p:nvSpPr>
        <p:spPr>
          <a:xfrm>
            <a:off x="4562925" y="5001512"/>
            <a:ext cx="725400" cy="457200"/>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rgbClr val="000000"/>
              </a:buClr>
              <a:buSzPct val="25000"/>
              <a:buFont typeface="Times New Roman"/>
              <a:buNone/>
            </a:pPr>
            <a:r>
              <a:rPr lang="en-US" sz="2400" b="0" i="0" u="none">
                <a:solidFill>
                  <a:srgbClr val="000000"/>
                </a:solidFill>
                <a:latin typeface="Times New Roman"/>
                <a:ea typeface="Times New Roman"/>
                <a:cs typeface="Times New Roman"/>
                <a:sym typeface="Times New Roman"/>
              </a:rPr>
              <a:t>Play</a:t>
            </a:r>
          </a:p>
        </p:txBody>
      </p:sp>
      <p:cxnSp>
        <p:nvCxnSpPr>
          <p:cNvPr id="157" name="Shape 157"/>
          <p:cNvCxnSpPr/>
          <p:nvPr/>
        </p:nvCxnSpPr>
        <p:spPr>
          <a:xfrm rot="10800000">
            <a:off x="2146448" y="5267875"/>
            <a:ext cx="2281200" cy="0"/>
          </a:xfrm>
          <a:prstGeom prst="straightConnector1">
            <a:avLst/>
          </a:prstGeom>
          <a:noFill/>
          <a:ln w="76200" cap="flat" cmpd="sng">
            <a:solidFill>
              <a:srgbClr val="3333CC"/>
            </a:solidFill>
            <a:prstDash val="solid"/>
            <a:miter/>
            <a:headEnd type="oval" w="med" len="med"/>
            <a:tailEnd type="stealth" w="med" len="med"/>
          </a:ln>
        </p:spPr>
      </p:cxnSp>
      <p:pic>
        <p:nvPicPr>
          <p:cNvPr id="158" name="Shape 158"/>
          <p:cNvPicPr preferRelativeResize="0"/>
          <p:nvPr/>
        </p:nvPicPr>
        <p:blipFill rotWithShape="1">
          <a:blip r:embed="rId4">
            <a:alphaModFix/>
          </a:blip>
          <a:srcRect/>
          <a:stretch/>
        </p:blipFill>
        <p:spPr>
          <a:xfrm>
            <a:off x="2948800" y="4083800"/>
            <a:ext cx="295200" cy="917700"/>
          </a:xfrm>
          <a:prstGeom prst="rect">
            <a:avLst/>
          </a:prstGeom>
          <a:noFill/>
          <a:ln>
            <a:noFill/>
          </a:ln>
        </p:spPr>
      </p:pic>
      <p:sp>
        <p:nvSpPr>
          <p:cNvPr id="159" name="Shape 159"/>
          <p:cNvSpPr/>
          <p:nvPr/>
        </p:nvSpPr>
        <p:spPr>
          <a:xfrm rot="5222649">
            <a:off x="2609674" y="4536472"/>
            <a:ext cx="174532" cy="495372"/>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
        <p:nvSpPr>
          <p:cNvPr id="160" name="Shape 160"/>
          <p:cNvSpPr/>
          <p:nvPr/>
        </p:nvSpPr>
        <p:spPr>
          <a:xfrm rot="5222649">
            <a:off x="2105974" y="4536472"/>
            <a:ext cx="174532" cy="495372"/>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
        <p:nvSpPr>
          <p:cNvPr id="161" name="Shape 161"/>
          <p:cNvSpPr/>
          <p:nvPr/>
        </p:nvSpPr>
        <p:spPr>
          <a:xfrm rot="5578775" flipH="1">
            <a:off x="2407819" y="4725741"/>
            <a:ext cx="190457" cy="535027"/>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
        <p:nvSpPr>
          <p:cNvPr id="162" name="Shape 162"/>
          <p:cNvSpPr/>
          <p:nvPr/>
        </p:nvSpPr>
        <p:spPr>
          <a:xfrm rot="5578775" flipH="1">
            <a:off x="1863619" y="4725741"/>
            <a:ext cx="190457" cy="535027"/>
          </a:xfrm>
          <a:prstGeom prst="curvedRightArrow">
            <a:avLst>
              <a:gd name="adj1" fmla="val 25000"/>
              <a:gd name="adj2" fmla="val 50000"/>
              <a:gd name="adj3" fmla="val 25000"/>
            </a:avLst>
          </a:prstGeom>
          <a:solidFill>
            <a:srgbClr val="FF33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cxnSp>
        <p:nvCxnSpPr>
          <p:cNvPr id="163" name="Shape 163"/>
          <p:cNvCxnSpPr/>
          <p:nvPr/>
        </p:nvCxnSpPr>
        <p:spPr>
          <a:xfrm rot="10800000" flipH="1">
            <a:off x="1610561" y="4083812"/>
            <a:ext cx="76199" cy="709500"/>
          </a:xfrm>
          <a:prstGeom prst="straightConnector1">
            <a:avLst/>
          </a:prstGeom>
          <a:noFill/>
          <a:ln w="50800" cap="flat" cmpd="sng">
            <a:solidFill>
              <a:srgbClr val="FF0000"/>
            </a:solidFill>
            <a:prstDash val="solid"/>
            <a:miter/>
            <a:headEnd type="none" w="med" len="med"/>
            <a:tailEnd type="stealth" w="med" len="med"/>
          </a:ln>
        </p:spPr>
      </p:cxnSp>
      <p:pic>
        <p:nvPicPr>
          <p:cNvPr id="164" name="Shape 164"/>
          <p:cNvPicPr preferRelativeResize="0"/>
          <p:nvPr/>
        </p:nvPicPr>
        <p:blipFill rotWithShape="1">
          <a:blip r:embed="rId5">
            <a:alphaModFix/>
          </a:blip>
          <a:srcRect/>
          <a:stretch/>
        </p:blipFill>
        <p:spPr>
          <a:xfrm>
            <a:off x="1686750" y="3280400"/>
            <a:ext cx="446100" cy="803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title"/>
          </p:nvPr>
        </p:nvSpPr>
        <p:spPr>
          <a:xfrm>
            <a:off x="-66775" y="74287"/>
            <a:ext cx="8229600" cy="1143000"/>
          </a:xfrm>
          <a:prstGeom prst="rect">
            <a:avLst/>
          </a:prstGeom>
        </p:spPr>
        <p:txBody>
          <a:bodyPr lIns="91425" tIns="91425" rIns="91425" bIns="91425" anchor="ctr" anchorCtr="0">
            <a:noAutofit/>
          </a:bodyPr>
          <a:lstStyle/>
          <a:p>
            <a:pPr lvl="0">
              <a:spcBef>
                <a:spcPts val="0"/>
              </a:spcBef>
              <a:buClr>
                <a:srgbClr val="000099"/>
              </a:buClr>
              <a:buSzPct val="25000"/>
              <a:buFont typeface="Tahoma"/>
              <a:buNone/>
            </a:pPr>
            <a:r>
              <a:rPr lang="en-US" sz="3600" b="1">
                <a:solidFill>
                  <a:srgbClr val="000000"/>
                </a:solidFill>
                <a:latin typeface="Tahoma"/>
                <a:ea typeface="Tahoma"/>
                <a:cs typeface="Tahoma"/>
                <a:sym typeface="Tahoma"/>
              </a:rPr>
              <a:t>Positioning During Face-Offs</a:t>
            </a:r>
          </a:p>
        </p:txBody>
      </p:sp>
      <p:sp>
        <p:nvSpPr>
          <p:cNvPr id="171" name="Shape 171"/>
          <p:cNvSpPr txBox="1">
            <a:spLocks noGrp="1"/>
          </p:cNvSpPr>
          <p:nvPr>
            <p:ph type="body" idx="1"/>
          </p:nvPr>
        </p:nvSpPr>
        <p:spPr>
          <a:xfrm>
            <a:off x="827075" y="1538525"/>
            <a:ext cx="8229600" cy="4526100"/>
          </a:xfrm>
          <a:prstGeom prst="rect">
            <a:avLst/>
          </a:prstGeom>
        </p:spPr>
        <p:txBody>
          <a:bodyPr lIns="91425" tIns="91425" rIns="91425" bIns="91425" anchor="t" anchorCtr="0">
            <a:noAutofit/>
          </a:bodyPr>
          <a:lstStyle/>
          <a:p>
            <a:pPr lvl="0" indent="0">
              <a:lnSpc>
                <a:spcPct val="90000"/>
              </a:lnSpc>
              <a:spcBef>
                <a:spcPts val="0"/>
              </a:spcBef>
              <a:buClr>
                <a:srgbClr val="000000"/>
              </a:buClr>
              <a:buSzPct val="100000"/>
              <a:buFont typeface="Tahoma"/>
            </a:pPr>
            <a:r>
              <a:rPr lang="en-US" sz="2000" b="1">
                <a:solidFill>
                  <a:srgbClr val="000000"/>
                </a:solidFill>
                <a:latin typeface="Tahoma"/>
                <a:ea typeface="Tahoma"/>
                <a:cs typeface="Tahoma"/>
                <a:sym typeface="Tahoma"/>
              </a:rPr>
              <a:t>Neutral Zone face-offs</a:t>
            </a:r>
          </a:p>
          <a:p>
            <a:pPr lvl="1" indent="457200">
              <a:lnSpc>
                <a:spcPct val="90000"/>
              </a:lnSpc>
              <a:spcBef>
                <a:spcPts val="400"/>
              </a:spcBef>
              <a:buClr>
                <a:srgbClr val="FF0000"/>
              </a:buClr>
              <a:buSzPct val="100000"/>
              <a:buFont typeface="Tahoma"/>
            </a:pPr>
            <a:r>
              <a:rPr lang="en-US" sz="2000" b="1">
                <a:solidFill>
                  <a:srgbClr val="FF0000"/>
                </a:solidFill>
                <a:latin typeface="Tahoma"/>
                <a:ea typeface="Tahoma"/>
                <a:cs typeface="Tahoma"/>
                <a:sym typeface="Tahoma"/>
              </a:rPr>
              <a:t>Closer to the nearest goal, opposite side of ice</a:t>
            </a:r>
          </a:p>
          <a:p>
            <a:pPr lvl="1" indent="457200">
              <a:lnSpc>
                <a:spcPct val="90000"/>
              </a:lnSpc>
              <a:spcBef>
                <a:spcPts val="400"/>
              </a:spcBef>
              <a:buClr>
                <a:srgbClr val="FF0000"/>
              </a:buClr>
              <a:buSzPct val="100000"/>
              <a:buFont typeface="Tahoma"/>
            </a:pPr>
            <a:r>
              <a:rPr lang="en-US" sz="2000" b="1">
                <a:solidFill>
                  <a:srgbClr val="FF0000"/>
                </a:solidFill>
                <a:latin typeface="Tahoma"/>
                <a:ea typeface="Tahoma"/>
                <a:cs typeface="Tahoma"/>
                <a:sym typeface="Tahoma"/>
              </a:rPr>
              <a:t>Out 15 feet from boards</a:t>
            </a:r>
          </a:p>
          <a:p>
            <a:pPr lvl="1" indent="457200">
              <a:lnSpc>
                <a:spcPct val="90000"/>
              </a:lnSpc>
              <a:spcBef>
                <a:spcPts val="400"/>
              </a:spcBef>
              <a:buClr>
                <a:srgbClr val="FF0000"/>
              </a:buClr>
              <a:buSzPct val="100000"/>
              <a:buFont typeface="Tahoma"/>
            </a:pPr>
            <a:r>
              <a:rPr lang="en-US" sz="2000" b="1">
                <a:solidFill>
                  <a:srgbClr val="FF0000"/>
                </a:solidFill>
                <a:latin typeface="Tahoma"/>
                <a:ea typeface="Tahoma"/>
                <a:cs typeface="Tahoma"/>
                <a:sym typeface="Tahoma"/>
              </a:rPr>
              <a:t>30 degree angle</a:t>
            </a:r>
          </a:p>
          <a:p>
            <a:pPr lvl="0" indent="0">
              <a:lnSpc>
                <a:spcPct val="90000"/>
              </a:lnSpc>
              <a:spcBef>
                <a:spcPts val="400"/>
              </a:spcBef>
              <a:buClr>
                <a:srgbClr val="000000"/>
              </a:buClr>
              <a:buSzPct val="100000"/>
              <a:buFont typeface="Tahoma"/>
            </a:pPr>
            <a:r>
              <a:rPr lang="en-US" sz="2000" b="1">
                <a:solidFill>
                  <a:srgbClr val="000000"/>
                </a:solidFill>
                <a:latin typeface="Tahoma"/>
                <a:ea typeface="Tahoma"/>
                <a:cs typeface="Tahoma"/>
                <a:sym typeface="Tahoma"/>
              </a:rPr>
              <a:t>End Zone face-offs</a:t>
            </a:r>
          </a:p>
          <a:p>
            <a:pPr lvl="1" indent="457200">
              <a:lnSpc>
                <a:spcPct val="90000"/>
              </a:lnSpc>
              <a:spcBef>
                <a:spcPts val="400"/>
              </a:spcBef>
              <a:buClr>
                <a:srgbClr val="FF0000"/>
              </a:buClr>
              <a:buSzPct val="100000"/>
              <a:buFont typeface="Tahoma"/>
            </a:pPr>
            <a:r>
              <a:rPr lang="en-US" sz="2000" b="1">
                <a:solidFill>
                  <a:srgbClr val="FF0000"/>
                </a:solidFill>
                <a:latin typeface="Tahoma"/>
                <a:ea typeface="Tahoma"/>
                <a:cs typeface="Tahoma"/>
                <a:sym typeface="Tahoma"/>
              </a:rPr>
              <a:t>On goal line opposite side of ice</a:t>
            </a:r>
          </a:p>
          <a:p>
            <a:pPr lvl="1" indent="457200">
              <a:lnSpc>
                <a:spcPct val="90000"/>
              </a:lnSpc>
              <a:spcBef>
                <a:spcPts val="400"/>
              </a:spcBef>
              <a:buClr>
                <a:srgbClr val="FF0000"/>
              </a:buClr>
              <a:buSzPct val="100000"/>
              <a:buFont typeface="Tahoma"/>
            </a:pPr>
            <a:r>
              <a:rPr lang="en-US" sz="2000" b="1">
                <a:solidFill>
                  <a:srgbClr val="FF0000"/>
                </a:solidFill>
                <a:latin typeface="Tahoma"/>
                <a:ea typeface="Tahoma"/>
                <a:cs typeface="Tahoma"/>
                <a:sym typeface="Tahoma"/>
              </a:rPr>
              <a:t>At home base</a:t>
            </a:r>
          </a:p>
          <a:p>
            <a:pPr lvl="1" indent="457200">
              <a:lnSpc>
                <a:spcPct val="90000"/>
              </a:lnSpc>
              <a:spcBef>
                <a:spcPts val="400"/>
              </a:spcBef>
              <a:buClr>
                <a:srgbClr val="FF0000"/>
              </a:buClr>
              <a:buSzPct val="100000"/>
              <a:buFont typeface="Tahoma"/>
            </a:pPr>
            <a:r>
              <a:rPr lang="en-US" sz="2000" b="1">
                <a:solidFill>
                  <a:srgbClr val="FF0000"/>
                </a:solidFill>
                <a:latin typeface="Tahoma"/>
                <a:ea typeface="Tahoma"/>
                <a:cs typeface="Tahoma"/>
                <a:sym typeface="Tahoma"/>
              </a:rPr>
              <a:t>Ready position</a:t>
            </a:r>
          </a:p>
          <a:p>
            <a:pPr lvl="0" indent="0">
              <a:lnSpc>
                <a:spcPct val="90000"/>
              </a:lnSpc>
              <a:spcBef>
                <a:spcPts val="400"/>
              </a:spcBef>
              <a:buClr>
                <a:srgbClr val="000000"/>
              </a:buClr>
              <a:buSzPct val="100000"/>
              <a:buFont typeface="Tahoma"/>
            </a:pPr>
            <a:r>
              <a:rPr lang="en-US" sz="2000" b="1">
                <a:solidFill>
                  <a:srgbClr val="000000"/>
                </a:solidFill>
                <a:latin typeface="Tahoma"/>
                <a:ea typeface="Tahoma"/>
                <a:cs typeface="Tahoma"/>
                <a:sym typeface="Tahoma"/>
              </a:rPr>
              <a:t>After Goals</a:t>
            </a:r>
          </a:p>
          <a:p>
            <a:pPr lvl="1" indent="457200">
              <a:lnSpc>
                <a:spcPct val="90000"/>
              </a:lnSpc>
              <a:spcBef>
                <a:spcPts val="400"/>
              </a:spcBef>
              <a:buClr>
                <a:srgbClr val="FF0000"/>
              </a:buClr>
              <a:buSzPct val="100000"/>
              <a:buFont typeface="Tahoma"/>
            </a:pPr>
            <a:r>
              <a:rPr lang="en-US" sz="2000" b="1">
                <a:solidFill>
                  <a:srgbClr val="FF0000"/>
                </a:solidFill>
                <a:latin typeface="Tahoma"/>
                <a:ea typeface="Tahoma"/>
                <a:cs typeface="Tahoma"/>
                <a:sym typeface="Tahoma"/>
              </a:rPr>
              <a:t>Face players benches</a:t>
            </a:r>
          </a:p>
        </p:txBody>
      </p:sp>
    </p:spTree>
  </p:cSld>
  <p:clrMapOvr>
    <a:masterClrMapping/>
  </p:clrMapOvr>
</p:sld>
</file>

<file path=ppt/theme/theme1.xml><?xml version="1.0" encoding="utf-8"?>
<a:theme xmlns:a="http://schemas.openxmlformats.org/drawingml/2006/main" name="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586</Words>
  <Application>Microsoft Office PowerPoint</Application>
  <PresentationFormat>On-screen Show (4:3)</PresentationFormat>
  <Paragraphs>86</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Source Sans Pro</vt:lpstr>
      <vt:lpstr>Calibri</vt:lpstr>
      <vt:lpstr>Arial Black</vt:lpstr>
      <vt:lpstr>Noto Sans Symbols</vt:lpstr>
      <vt:lpstr>Tahoma</vt:lpstr>
      <vt:lpstr>Arial</vt:lpstr>
      <vt:lpstr>Times New Roman</vt:lpstr>
      <vt:lpstr>Custom Design</vt:lpstr>
      <vt:lpstr>Referee Position:  3 Official System</vt:lpstr>
      <vt:lpstr>Starting The Game</vt:lpstr>
      <vt:lpstr>PowerPoint Presentation</vt:lpstr>
      <vt:lpstr>Positioning : Following Play</vt:lpstr>
      <vt:lpstr>PowerPoint Presentation</vt:lpstr>
      <vt:lpstr>Positioning in the End Zone  and on the Goal Line</vt:lpstr>
      <vt:lpstr>PowerPoint Presentation</vt:lpstr>
      <vt:lpstr>PowerPoint Presentation</vt:lpstr>
      <vt:lpstr>Positioning During Face-Offs</vt:lpstr>
      <vt:lpstr>PowerPoint Presentation</vt:lpstr>
      <vt:lpstr>PowerPoint Presentation</vt:lpstr>
      <vt:lpstr>PowerPoint Presentation</vt:lpstr>
      <vt:lpstr>Line Change Procedure</vt:lpstr>
      <vt:lpstr>PowerPoint Presentation</vt:lpstr>
      <vt:lpstr>Penalty Procedure – Reporting  at Penalty Box</vt:lpstr>
      <vt:lpstr>Penalty Procedure – Reporting  at Penalty Box</vt:lpstr>
      <vt:lpstr>Icing Procedure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Referee Position:  3 Official System</dc:title>
  <cp:lastModifiedBy>wade taylor</cp:lastModifiedBy>
  <cp:revision>1</cp:revision>
  <dcterms:modified xsi:type="dcterms:W3CDTF">2016-06-23T02:19:34Z</dcterms:modified>
</cp:coreProperties>
</file>