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099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D97F-1E7B-4D2A-8A5E-E1C4EE9CD327}" type="datetimeFigureOut">
              <a:rPr lang="en-US" smtClean="0"/>
              <a:t>03/11/2016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72AB-EDF1-4BBE-A504-615EDD4A52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D97F-1E7B-4D2A-8A5E-E1C4EE9CD327}" type="datetimeFigureOut">
              <a:rPr lang="en-US" smtClean="0"/>
              <a:t>03/11/2016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72AB-EDF1-4BBE-A504-615EDD4A52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D97F-1E7B-4D2A-8A5E-E1C4EE9CD327}" type="datetimeFigureOut">
              <a:rPr lang="en-US" smtClean="0"/>
              <a:t>03/11/2016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72AB-EDF1-4BBE-A504-615EDD4A52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D97F-1E7B-4D2A-8A5E-E1C4EE9CD327}" type="datetimeFigureOut">
              <a:rPr lang="en-US" smtClean="0"/>
              <a:t>03/11/2016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72AB-EDF1-4BBE-A504-615EDD4A52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D97F-1E7B-4D2A-8A5E-E1C4EE9CD327}" type="datetimeFigureOut">
              <a:rPr lang="en-US" smtClean="0"/>
              <a:t>03/11/2016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72AB-EDF1-4BBE-A504-615EDD4A52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D97F-1E7B-4D2A-8A5E-E1C4EE9CD327}" type="datetimeFigureOut">
              <a:rPr lang="en-US" smtClean="0"/>
              <a:t>03/11/2016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72AB-EDF1-4BBE-A504-615EDD4A52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D97F-1E7B-4D2A-8A5E-E1C4EE9CD327}" type="datetimeFigureOut">
              <a:rPr lang="en-US" smtClean="0"/>
              <a:t>03/11/2016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72AB-EDF1-4BBE-A504-615EDD4A52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D97F-1E7B-4D2A-8A5E-E1C4EE9CD327}" type="datetimeFigureOut">
              <a:rPr lang="en-US" smtClean="0"/>
              <a:t>03/11/2016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72AB-EDF1-4BBE-A504-615EDD4A52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D97F-1E7B-4D2A-8A5E-E1C4EE9CD327}" type="datetimeFigureOut">
              <a:rPr lang="en-US" smtClean="0"/>
              <a:t>03/11/2016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72AB-EDF1-4BBE-A504-615EDD4A52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D97F-1E7B-4D2A-8A5E-E1C4EE9CD327}" type="datetimeFigureOut">
              <a:rPr lang="en-US" smtClean="0"/>
              <a:t>03/11/2016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72AB-EDF1-4BBE-A504-615EDD4A52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D97F-1E7B-4D2A-8A5E-E1C4EE9CD327}" type="datetimeFigureOut">
              <a:rPr lang="en-US" smtClean="0"/>
              <a:t>03/11/2016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72AB-EDF1-4BBE-A504-615EDD4A52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0D97F-1E7B-4D2A-8A5E-E1C4EE9CD327}" type="datetimeFigureOut">
              <a:rPr lang="en-US" smtClean="0"/>
              <a:t>03/11/2016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E72AB-EDF1-4BBE-A504-615EDD4A523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2016-2107 </a:t>
            </a:r>
            <a:b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Henniker Huskies</a:t>
            </a:r>
            <a:endParaRPr 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90600" y="1295400"/>
            <a:ext cx="2971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Ryan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Andrews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Lucas Arlen 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Blake Campbell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Remy </a:t>
            </a: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Kekuewa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Colon (s)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Wyatt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Currier 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Brie Cyr 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Liam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Gagne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533400"/>
            <a:ext cx="3361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2016-2017 Mites</a:t>
            </a:r>
          </a:p>
        </p:txBody>
      </p:sp>
      <p:sp>
        <p:nvSpPr>
          <p:cNvPr id="8" name="Rectangle 7"/>
          <p:cNvSpPr/>
          <p:nvPr/>
        </p:nvSpPr>
        <p:spPr>
          <a:xfrm>
            <a:off x="3962400" y="127307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Carter Geddes </a:t>
            </a:r>
          </a:p>
          <a:p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Lauryn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Guevin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Jackson Hatfield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Declan </a:t>
            </a:r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Hodgkins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Trevor </a:t>
            </a:r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Meattey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Benjamin Morris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Kyle </a:t>
            </a:r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Nickulas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(s)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Jack Noel 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4953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Coach: Chris Currier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Assistant Coach: Mark </a:t>
            </a:r>
            <a:r>
              <a:rPr lang="en-US" dirty="0" err="1" smtClean="0">
                <a:solidFill>
                  <a:schemeClr val="bg1"/>
                </a:solidFill>
              </a:rPr>
              <a:t>Hodgkins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90600" y="1295400"/>
            <a:ext cx="2971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Brady Geddes	G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Paulo Vazquez 	G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Tyler Andrews 	F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Joshua Arlen 	F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Aiden </a:t>
            </a: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Chicoine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Gavin Currier	F</a:t>
            </a:r>
          </a:p>
          <a:p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Kade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Fletcher 	F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Leland Gooden	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533400"/>
            <a:ext cx="3599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2016-2017 Squirts</a:t>
            </a:r>
          </a:p>
        </p:txBody>
      </p:sp>
      <p:sp>
        <p:nvSpPr>
          <p:cNvPr id="8" name="Rectangle 7"/>
          <p:cNvSpPr/>
          <p:nvPr/>
        </p:nvSpPr>
        <p:spPr>
          <a:xfrm>
            <a:off x="3962400" y="127307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Ethan </a:t>
            </a:r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Guevin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Evelyn Hopper 	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Jackson Lochmandy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Aubrey </a:t>
            </a:r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Niemela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Joey </a:t>
            </a:r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Ouellet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Gabe Ouellette	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Ryan </a:t>
            </a:r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Podsadowski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Parker Saunders 	 F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" y="52578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Coach: Jason </a:t>
            </a:r>
            <a:r>
              <a:rPr lang="en-US" dirty="0" err="1" smtClean="0">
                <a:solidFill>
                  <a:schemeClr val="bg1"/>
                </a:solidFill>
              </a:rPr>
              <a:t>Guevin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90600" y="1295400"/>
            <a:ext cx="2971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Colton Gooden 	G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Aiden Miller 	G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Robert Arnold 	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Gavin Currier 	F</a:t>
            </a:r>
          </a:p>
          <a:p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Boden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Cyr 	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Jaden </a:t>
            </a:r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Gangwer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Zachary Hopper 	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Freeman Johnson 	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Owen Jones 	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Abram Martel 	F</a:t>
            </a:r>
          </a:p>
          <a:p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533400"/>
            <a:ext cx="4023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2016-2017 </a:t>
            </a:r>
            <a:r>
              <a:rPr lang="en-U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PeeWees</a:t>
            </a:r>
            <a:endParaRPr lang="en-US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62400" y="1273076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Thaddeus </a:t>
            </a:r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Maughan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Quinn </a:t>
            </a:r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Mose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Colton Murphy 	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Elias </a:t>
            </a:r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Niemela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Nick Osborne	 F</a:t>
            </a:r>
          </a:p>
          <a:p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Dillion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O'Sullivan	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Henry Powell	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 Stokes 	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Gregory Watson	 F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" y="52578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Coach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smtClean="0">
                <a:solidFill>
                  <a:schemeClr val="bg1"/>
                </a:solidFill>
              </a:rPr>
              <a:t>Steve </a:t>
            </a:r>
            <a:r>
              <a:rPr lang="en-US" dirty="0">
                <a:solidFill>
                  <a:schemeClr val="bg1"/>
                </a:solidFill>
              </a:rPr>
              <a:t>Osborne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90600" y="1295400"/>
            <a:ext cx="2971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Curtis Mann 	   G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Noah Miller 	   G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Luca </a:t>
            </a:r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Kekuewa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Colon 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Liam Ouellette 	  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Austin Lunt 	  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Noah Urban 	   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Tristan Ouellette	   F</a:t>
            </a:r>
          </a:p>
          <a:p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533400"/>
            <a:ext cx="39321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2016-2017 Bantams</a:t>
            </a:r>
          </a:p>
        </p:txBody>
      </p:sp>
      <p:sp>
        <p:nvSpPr>
          <p:cNvPr id="8" name="Rectangle 7"/>
          <p:cNvSpPr/>
          <p:nvPr/>
        </p:nvSpPr>
        <p:spPr>
          <a:xfrm>
            <a:off x="3962400" y="127307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Ryan Ladd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Billy Finn		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Nathan Smith	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 </a:t>
            </a:r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Gangwer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Brendan Brill	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Sean Hunter 	F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 Rivers 	F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" y="52578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Coach: Cori </a:t>
            </a:r>
            <a:r>
              <a:rPr lang="en-US" dirty="0" err="1">
                <a:solidFill>
                  <a:schemeClr val="bg1"/>
                </a:solidFill>
              </a:rPr>
              <a:t>Michals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look forward to seeing you in the fall… </a:t>
            </a:r>
          </a:p>
          <a:p>
            <a:pPr>
              <a:buNone/>
            </a:pPr>
            <a:endParaRPr lang="en-US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Game On…</a:t>
            </a:r>
            <a:endParaRPr lang="en-US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97</Words>
  <Application>Microsoft Office PowerPoint</Application>
  <PresentationFormat>On-screen Show (4:3)</PresentationFormat>
  <Paragraphs>78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2016-2107  Henniker Huskies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2016-2017 Henniker Huskies</dc:title>
  <dc:creator>Family</dc:creator>
  <cp:lastModifiedBy>Lochmandy, Kelley</cp:lastModifiedBy>
  <cp:revision>7</cp:revision>
  <dcterms:created xsi:type="dcterms:W3CDTF">2016-03-11T12:09:22Z</dcterms:created>
  <dcterms:modified xsi:type="dcterms:W3CDTF">2016-03-11T14:01:46Z</dcterms:modified>
</cp:coreProperties>
</file>