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21"/>
  </p:notesMasterIdLst>
  <p:sldIdLst>
    <p:sldId id="256" r:id="rId2"/>
    <p:sldId id="259" r:id="rId3"/>
    <p:sldId id="257" r:id="rId4"/>
    <p:sldId id="258" r:id="rId5"/>
    <p:sldId id="260" r:id="rId6"/>
    <p:sldId id="261" r:id="rId7"/>
    <p:sldId id="262" r:id="rId8"/>
    <p:sldId id="272" r:id="rId9"/>
    <p:sldId id="273" r:id="rId10"/>
    <p:sldId id="263" r:id="rId11"/>
    <p:sldId id="269" r:id="rId12"/>
    <p:sldId id="270" r:id="rId13"/>
    <p:sldId id="271" r:id="rId14"/>
    <p:sldId id="264" r:id="rId15"/>
    <p:sldId id="274" r:id="rId16"/>
    <p:sldId id="266" r:id="rId17"/>
    <p:sldId id="267" r:id="rId18"/>
    <p:sldId id="265" r:id="rId19"/>
    <p:sldId id="268"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5" d="100"/>
          <a:sy n="75" d="100"/>
        </p:scale>
        <p:origin x="-200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F89DD1F-F0AB-0847-BEC3-A7B909F8E2D0}" type="datetimeFigureOut">
              <a:rPr lang="en-US" smtClean="0"/>
              <a:t>3/6/16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D644535-A446-F74C-AED9-21D24F252DCF}" type="slidenum">
              <a:rPr lang="en-US" smtClean="0"/>
              <a:t>‹#›</a:t>
            </a:fld>
            <a:endParaRPr lang="en-US"/>
          </a:p>
        </p:txBody>
      </p:sp>
    </p:spTree>
    <p:extLst>
      <p:ext uri="{BB962C8B-B14F-4D97-AF65-F5344CB8AC3E}">
        <p14:creationId xmlns:p14="http://schemas.microsoft.com/office/powerpoint/2010/main" val="323941353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644535-A446-F74C-AED9-21D24F252DCF}" type="slidenum">
              <a:rPr lang="en-US" smtClean="0"/>
              <a:t>10</a:t>
            </a:fld>
            <a:endParaRPr lang="en-US"/>
          </a:p>
        </p:txBody>
      </p:sp>
    </p:spTree>
    <p:extLst>
      <p:ext uri="{BB962C8B-B14F-4D97-AF65-F5344CB8AC3E}">
        <p14:creationId xmlns:p14="http://schemas.microsoft.com/office/powerpoint/2010/main" val="1497309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3/6/16</a:t>
            </a:fld>
            <a:endParaRPr lang="en-US" dirty="0"/>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3/6/16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3/6/16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BB47B5-C739-4DAE-AACD-CC58CA843AC4}" type="datetime1">
              <a:rPr lang="en-US" smtClean="0"/>
              <a:pPr/>
              <a:t>3/6/16</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72AE48-94E6-46E0-BE32-5F0716DE9115}" type="datetime1">
              <a:rPr lang="en-US" smtClean="0"/>
              <a:pPr/>
              <a:t>3/6/16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84C285-8BCE-48FC-97D9-E2837AF38351}" type="datetime1">
              <a:rPr lang="en-US" smtClean="0"/>
              <a:pPr/>
              <a:t>3/6/16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3/6/16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77FB3B-20DA-4D0E-BF16-8262B7156612}" type="datetime1">
              <a:rPr lang="en-US" smtClean="0"/>
              <a:pPr/>
              <a:t>3/6/16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273C2C-6BD0-40EC-8D8D-4D51F089C5EB}" type="datetime1">
              <a:rPr lang="en-US" smtClean="0"/>
              <a:pPr/>
              <a:t>3/6/16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fld id="{2D377F5C-EDA7-4864-9756-35769B0E62CF}" type="datetime1">
              <a:rPr lang="en-US" smtClean="0"/>
              <a:pPr/>
              <a:t>3/6/16</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8B99C93-F56F-46AB-9EB8-53614A95B15F}" type="datetime1">
              <a:rPr lang="en-US" smtClean="0"/>
              <a:pPr/>
              <a:t>3/6/16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snteamsports.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phsathletics.sportngin.com/page/show/814197-spring-sport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emind.com/classes/nphssof" TargetMode="External"/><Relationship Id="rId4" Type="http://schemas.openxmlformats.org/officeDocument/2006/relationships/hyperlink" Target="http://goo.gl/forms/QuYLJfu57K" TargetMode="External"/><Relationship Id="rId5"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hyperlink" Target="http://www.remind.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862746" y="190500"/>
            <a:ext cx="2746375" cy="2746375"/>
          </a:xfrm>
          <a:prstGeom prst="rect">
            <a:avLst/>
          </a:prstGeom>
        </p:spPr>
      </p:pic>
      <p:sp>
        <p:nvSpPr>
          <p:cNvPr id="3" name="Title 2"/>
          <p:cNvSpPr>
            <a:spLocks noGrp="1"/>
          </p:cNvSpPr>
          <p:nvPr>
            <p:ph type="ctrTitle"/>
          </p:nvPr>
        </p:nvSpPr>
        <p:spPr>
          <a:xfrm>
            <a:off x="572955" y="3163533"/>
            <a:ext cx="6629400" cy="1219201"/>
          </a:xfrm>
        </p:spPr>
        <p:txBody>
          <a:bodyPr/>
          <a:lstStyle/>
          <a:p>
            <a:r>
              <a:rPr lang="en-US" dirty="0" smtClean="0"/>
              <a:t>2016 NPHS Softball</a:t>
            </a:r>
            <a:endParaRPr lang="en-US" dirty="0"/>
          </a:p>
        </p:txBody>
      </p:sp>
    </p:spTree>
    <p:extLst>
      <p:ext uri="{BB962C8B-B14F-4D97-AF65-F5344CB8AC3E}">
        <p14:creationId xmlns:p14="http://schemas.microsoft.com/office/powerpoint/2010/main" val="1129869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tryouts</a:t>
            </a:r>
            <a:endParaRPr lang="en-US" dirty="0"/>
          </a:p>
        </p:txBody>
      </p:sp>
      <p:sp>
        <p:nvSpPr>
          <p:cNvPr id="4" name="Content Placeholder 3"/>
          <p:cNvSpPr>
            <a:spLocks noGrp="1"/>
          </p:cNvSpPr>
          <p:nvPr>
            <p:ph sz="half" idx="1"/>
          </p:nvPr>
        </p:nvSpPr>
        <p:spPr/>
        <p:txBody>
          <a:bodyPr/>
          <a:lstStyle/>
          <a:p>
            <a:r>
              <a:rPr lang="en-US" b="1" dirty="0"/>
              <a:t>JV/ Varsity Tryout</a:t>
            </a:r>
          </a:p>
          <a:p>
            <a:r>
              <a:rPr lang="en-US" dirty="0"/>
              <a:t>Played on JV/Varsity last season</a:t>
            </a:r>
          </a:p>
          <a:p>
            <a:r>
              <a:rPr lang="en-US" dirty="0"/>
              <a:t>11</a:t>
            </a:r>
            <a:r>
              <a:rPr lang="en-US" baseline="30000" dirty="0"/>
              <a:t>th</a:t>
            </a:r>
            <a:r>
              <a:rPr lang="en-US" dirty="0"/>
              <a:t>/ 12</a:t>
            </a:r>
            <a:r>
              <a:rPr lang="en-US" baseline="30000" dirty="0"/>
              <a:t>th</a:t>
            </a:r>
            <a:r>
              <a:rPr lang="en-US" dirty="0"/>
              <a:t> grade</a:t>
            </a:r>
          </a:p>
          <a:p>
            <a:r>
              <a:rPr lang="en-US" dirty="0"/>
              <a:t>If a coach asks you to join</a:t>
            </a:r>
          </a:p>
          <a:p>
            <a:r>
              <a:rPr lang="en-US" dirty="0"/>
              <a:t>3:30-6:30</a:t>
            </a:r>
          </a:p>
          <a:p>
            <a:endParaRPr lang="en-US" dirty="0"/>
          </a:p>
        </p:txBody>
      </p:sp>
      <p:sp>
        <p:nvSpPr>
          <p:cNvPr id="5" name="Content Placeholder 4"/>
          <p:cNvSpPr>
            <a:spLocks noGrp="1"/>
          </p:cNvSpPr>
          <p:nvPr>
            <p:ph sz="half" idx="2"/>
          </p:nvPr>
        </p:nvSpPr>
        <p:spPr/>
        <p:txBody>
          <a:bodyPr/>
          <a:lstStyle/>
          <a:p>
            <a:r>
              <a:rPr lang="en-US" b="1" dirty="0"/>
              <a:t>B- Squad Tryout</a:t>
            </a:r>
          </a:p>
          <a:p>
            <a:r>
              <a:rPr lang="en-US" dirty="0"/>
              <a:t>All other 7-10</a:t>
            </a:r>
            <a:r>
              <a:rPr lang="en-US" baseline="30000" dirty="0"/>
              <a:t>th</a:t>
            </a:r>
            <a:r>
              <a:rPr lang="en-US" dirty="0"/>
              <a:t> graders</a:t>
            </a:r>
          </a:p>
          <a:p>
            <a:r>
              <a:rPr lang="en-US" dirty="0"/>
              <a:t>2:45-4:30</a:t>
            </a:r>
          </a:p>
          <a:p>
            <a:pPr marL="114300" indent="0">
              <a:buNone/>
            </a:pPr>
            <a:endParaRPr lang="en-US" dirty="0"/>
          </a:p>
        </p:txBody>
      </p:sp>
    </p:spTree>
    <p:extLst>
      <p:ext uri="{BB962C8B-B14F-4D97-AF65-F5344CB8AC3E}">
        <p14:creationId xmlns:p14="http://schemas.microsoft.com/office/powerpoint/2010/main" val="1204777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Tryout Times (week 1)</a:t>
            </a:r>
            <a:endParaRPr lang="en-US" dirty="0"/>
          </a:p>
        </p:txBody>
      </p:sp>
      <p:sp>
        <p:nvSpPr>
          <p:cNvPr id="3" name="Content Placeholder 2"/>
          <p:cNvSpPr>
            <a:spLocks noGrp="1"/>
          </p:cNvSpPr>
          <p:nvPr>
            <p:ph sz="half" idx="1"/>
          </p:nvPr>
        </p:nvSpPr>
        <p:spPr/>
        <p:txBody>
          <a:bodyPr/>
          <a:lstStyle/>
          <a:p>
            <a:r>
              <a:rPr lang="en-US" b="1" dirty="0" smtClean="0"/>
              <a:t>B- Squad</a:t>
            </a:r>
          </a:p>
          <a:p>
            <a:r>
              <a:rPr lang="en-US" dirty="0" smtClean="0"/>
              <a:t>2:45-4:30 in the gym</a:t>
            </a:r>
          </a:p>
          <a:p>
            <a:r>
              <a:rPr lang="en-US" dirty="0" smtClean="0"/>
              <a:t>NO TRYOUTS THURSDAY, MARCH 17</a:t>
            </a:r>
            <a:endParaRPr lang="en-US" dirty="0"/>
          </a:p>
        </p:txBody>
      </p:sp>
      <p:sp>
        <p:nvSpPr>
          <p:cNvPr id="4" name="Content Placeholder 3"/>
          <p:cNvSpPr>
            <a:spLocks noGrp="1"/>
          </p:cNvSpPr>
          <p:nvPr>
            <p:ph sz="half" idx="2"/>
          </p:nvPr>
        </p:nvSpPr>
        <p:spPr/>
        <p:txBody>
          <a:bodyPr/>
          <a:lstStyle/>
          <a:p>
            <a:r>
              <a:rPr lang="en-US" b="1" dirty="0" smtClean="0"/>
              <a:t>JV/ Varsity</a:t>
            </a:r>
          </a:p>
          <a:p>
            <a:r>
              <a:rPr lang="en-US" dirty="0" smtClean="0"/>
              <a:t>3:30- 4:00 weight room</a:t>
            </a:r>
          </a:p>
          <a:p>
            <a:r>
              <a:rPr lang="en-US" dirty="0" smtClean="0"/>
              <a:t>4-4:30 stretch in hallway/ track</a:t>
            </a:r>
          </a:p>
          <a:p>
            <a:r>
              <a:rPr lang="en-US" dirty="0" smtClean="0"/>
              <a:t>4:30- 6:30 in gym</a:t>
            </a:r>
          </a:p>
          <a:p>
            <a:r>
              <a:rPr lang="en-US" dirty="0" smtClean="0"/>
              <a:t>NO TRYOUTS THURSDAY, MARCH 17</a:t>
            </a:r>
            <a:endParaRPr lang="en-US" dirty="0"/>
          </a:p>
        </p:txBody>
      </p:sp>
    </p:spTree>
    <p:extLst>
      <p:ext uri="{BB962C8B-B14F-4D97-AF65-F5344CB8AC3E}">
        <p14:creationId xmlns:p14="http://schemas.microsoft.com/office/powerpoint/2010/main" val="2048446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Tryout Times (week 2)</a:t>
            </a:r>
            <a:endParaRPr lang="en-US" dirty="0"/>
          </a:p>
        </p:txBody>
      </p:sp>
      <p:sp>
        <p:nvSpPr>
          <p:cNvPr id="3" name="Content Placeholder 2"/>
          <p:cNvSpPr>
            <a:spLocks noGrp="1"/>
          </p:cNvSpPr>
          <p:nvPr>
            <p:ph sz="half" idx="1"/>
          </p:nvPr>
        </p:nvSpPr>
        <p:spPr/>
        <p:txBody>
          <a:bodyPr/>
          <a:lstStyle/>
          <a:p>
            <a:r>
              <a:rPr lang="en-US" b="1" dirty="0" smtClean="0"/>
              <a:t>B- Squad</a:t>
            </a:r>
          </a:p>
          <a:p>
            <a:r>
              <a:rPr lang="en-US" dirty="0" smtClean="0"/>
              <a:t>2:45-4:30 (Monday and Tuesday)</a:t>
            </a:r>
            <a:endParaRPr lang="en-US" dirty="0"/>
          </a:p>
        </p:txBody>
      </p:sp>
      <p:sp>
        <p:nvSpPr>
          <p:cNvPr id="4" name="Content Placeholder 3"/>
          <p:cNvSpPr>
            <a:spLocks noGrp="1"/>
          </p:cNvSpPr>
          <p:nvPr>
            <p:ph sz="half" idx="2"/>
          </p:nvPr>
        </p:nvSpPr>
        <p:spPr/>
        <p:txBody>
          <a:bodyPr/>
          <a:lstStyle/>
          <a:p>
            <a:r>
              <a:rPr lang="en-US" b="1" dirty="0" smtClean="0"/>
              <a:t>JV/ Varsity</a:t>
            </a:r>
          </a:p>
          <a:p>
            <a:r>
              <a:rPr lang="en-US" dirty="0" smtClean="0"/>
              <a:t>Monday: 3:30-6</a:t>
            </a:r>
          </a:p>
          <a:p>
            <a:r>
              <a:rPr lang="en-US" dirty="0" smtClean="0"/>
              <a:t>Tuesday: 6-8</a:t>
            </a:r>
            <a:endParaRPr lang="en-US" dirty="0"/>
          </a:p>
        </p:txBody>
      </p:sp>
    </p:spTree>
    <p:extLst>
      <p:ext uri="{BB962C8B-B14F-4D97-AF65-F5344CB8AC3E}">
        <p14:creationId xmlns:p14="http://schemas.microsoft.com/office/powerpoint/2010/main" val="3591724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Teams Announced</a:t>
            </a:r>
            <a:endParaRPr lang="en-US" dirty="0"/>
          </a:p>
        </p:txBody>
      </p:sp>
      <p:sp>
        <p:nvSpPr>
          <p:cNvPr id="6" name="Content Placeholder 5"/>
          <p:cNvSpPr>
            <a:spLocks noGrp="1"/>
          </p:cNvSpPr>
          <p:nvPr>
            <p:ph idx="1"/>
          </p:nvPr>
        </p:nvSpPr>
        <p:spPr/>
        <p:txBody>
          <a:bodyPr/>
          <a:lstStyle/>
          <a:p>
            <a:r>
              <a:rPr lang="en-US" dirty="0" smtClean="0"/>
              <a:t>Teams will be posted on the High School Softball website </a:t>
            </a:r>
            <a:r>
              <a:rPr lang="en-US" b="1" dirty="0" smtClean="0"/>
              <a:t>Tuesday, March 22 by 9:30p</a:t>
            </a:r>
          </a:p>
          <a:p>
            <a:r>
              <a:rPr lang="en-US" dirty="0" smtClean="0"/>
              <a:t>Teams will also be posted at the high school </a:t>
            </a:r>
            <a:endParaRPr lang="en-US" dirty="0"/>
          </a:p>
        </p:txBody>
      </p:sp>
    </p:spTree>
    <p:extLst>
      <p:ext uri="{BB962C8B-B14F-4D97-AF65-F5344CB8AC3E}">
        <p14:creationId xmlns:p14="http://schemas.microsoft.com/office/powerpoint/2010/main" val="351303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schedule</a:t>
            </a:r>
            <a:endParaRPr lang="en-US" dirty="0"/>
          </a:p>
        </p:txBody>
      </p:sp>
      <p:sp>
        <p:nvSpPr>
          <p:cNvPr id="3" name="Content Placeholder 2"/>
          <p:cNvSpPr>
            <a:spLocks noGrp="1"/>
          </p:cNvSpPr>
          <p:nvPr>
            <p:ph idx="1"/>
          </p:nvPr>
        </p:nvSpPr>
        <p:spPr/>
        <p:txBody>
          <a:bodyPr/>
          <a:lstStyle/>
          <a:p>
            <a:r>
              <a:rPr lang="en-US" dirty="0" smtClean="0"/>
              <a:t>On website</a:t>
            </a:r>
          </a:p>
          <a:p>
            <a:r>
              <a:rPr lang="en-US" dirty="0" smtClean="0"/>
              <a:t>Remind</a:t>
            </a:r>
            <a:endParaRPr lang="en-US" dirty="0"/>
          </a:p>
        </p:txBody>
      </p:sp>
    </p:spTree>
    <p:extLst>
      <p:ext uri="{BB962C8B-B14F-4D97-AF65-F5344CB8AC3E}">
        <p14:creationId xmlns:p14="http://schemas.microsoft.com/office/powerpoint/2010/main" val="934474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Apparel </a:t>
            </a:r>
            <a:endParaRPr lang="en-US" dirty="0"/>
          </a:p>
        </p:txBody>
      </p:sp>
      <p:sp>
        <p:nvSpPr>
          <p:cNvPr id="3" name="Content Placeholder 2"/>
          <p:cNvSpPr>
            <a:spLocks noGrp="1"/>
          </p:cNvSpPr>
          <p:nvPr>
            <p:ph idx="1"/>
          </p:nvPr>
        </p:nvSpPr>
        <p:spPr/>
        <p:txBody>
          <a:bodyPr/>
          <a:lstStyle/>
          <a:p>
            <a:r>
              <a:rPr lang="en-US" dirty="0" smtClean="0"/>
              <a:t>First order will arrive at the high school in 2-3 weeks</a:t>
            </a:r>
          </a:p>
          <a:p>
            <a:r>
              <a:rPr lang="en-US" dirty="0" smtClean="0"/>
              <a:t>Second order is open March 7-11</a:t>
            </a:r>
          </a:p>
          <a:p>
            <a:pPr lvl="1"/>
            <a:r>
              <a:rPr lang="en-US" dirty="0" smtClean="0"/>
              <a:t>3-4 weeks from closing date</a:t>
            </a:r>
          </a:p>
          <a:p>
            <a:pPr lvl="1"/>
            <a:r>
              <a:rPr lang="en-US" dirty="0" smtClean="0">
                <a:hlinkClick r:id="rId2"/>
              </a:rPr>
              <a:t>www.bsnteamsports.com</a:t>
            </a:r>
            <a:endParaRPr lang="en-US" dirty="0" smtClean="0"/>
          </a:p>
          <a:p>
            <a:pPr lvl="1"/>
            <a:r>
              <a:rPr lang="en-US" dirty="0" smtClean="0"/>
              <a:t>My Team Shop</a:t>
            </a:r>
          </a:p>
          <a:p>
            <a:pPr lvl="1"/>
            <a:r>
              <a:rPr lang="en-US" dirty="0" smtClean="0"/>
              <a:t>Code: trojan3YF</a:t>
            </a:r>
          </a:p>
          <a:p>
            <a:r>
              <a:rPr lang="en-US" dirty="0" smtClean="0"/>
              <a:t>Sweatshirts</a:t>
            </a:r>
          </a:p>
          <a:p>
            <a:pPr lvl="1"/>
            <a:r>
              <a:rPr lang="en-US" dirty="0" smtClean="0"/>
              <a:t>12+</a:t>
            </a:r>
          </a:p>
          <a:p>
            <a:pPr lvl="1"/>
            <a:r>
              <a:rPr lang="en-US" dirty="0" smtClean="0"/>
              <a:t>$65 twill logo on the front and name sewn in on back </a:t>
            </a:r>
          </a:p>
          <a:p>
            <a:pPr lvl="1"/>
            <a:endParaRPr lang="en-US" dirty="0" smtClean="0"/>
          </a:p>
          <a:p>
            <a:pPr lvl="1"/>
            <a:endParaRPr lang="en-US" dirty="0"/>
          </a:p>
        </p:txBody>
      </p:sp>
    </p:spTree>
    <p:extLst>
      <p:ext uri="{BB962C8B-B14F-4D97-AF65-F5344CB8AC3E}">
        <p14:creationId xmlns:p14="http://schemas.microsoft.com/office/powerpoint/2010/main" val="1116876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NPHS Website</a:t>
            </a:r>
            <a:endParaRPr lang="en-US" dirty="0"/>
          </a:p>
        </p:txBody>
      </p:sp>
      <p:sp>
        <p:nvSpPr>
          <p:cNvPr id="3" name="Content Placeholder 2"/>
          <p:cNvSpPr>
            <a:spLocks noGrp="1"/>
          </p:cNvSpPr>
          <p:nvPr>
            <p:ph idx="1"/>
          </p:nvPr>
        </p:nvSpPr>
        <p:spPr/>
        <p:txBody>
          <a:bodyPr/>
          <a:lstStyle/>
          <a:p>
            <a:r>
              <a:rPr lang="en-US" dirty="0">
                <a:effectLst>
                  <a:outerShdw blurRad="38100" dist="38100" dir="2700000" algn="tl">
                    <a:srgbClr val="000000"/>
                  </a:outerShdw>
                </a:effectLst>
                <a:latin typeface="Calisto MT" charset="0"/>
                <a:hlinkClick r:id="rId2"/>
              </a:rPr>
              <a:t>http://nphsathletics.sportngin.com/page/show/814197-spring-sports</a:t>
            </a:r>
            <a:endParaRPr lang="en-US" dirty="0">
              <a:effectLst>
                <a:outerShdw blurRad="38100" dist="38100" dir="2700000" algn="tl">
                  <a:srgbClr val="000000"/>
                </a:outerShdw>
              </a:effectLst>
              <a:latin typeface="Calisto MT" charset="0"/>
            </a:endParaRPr>
          </a:p>
          <a:p>
            <a:endParaRPr lang="en-US" dirty="0" smtClean="0"/>
          </a:p>
          <a:p>
            <a:r>
              <a:rPr lang="en-US" dirty="0" smtClean="0"/>
              <a:t>Content welcome: photos, college commitments, </a:t>
            </a:r>
            <a:r>
              <a:rPr lang="en-US" dirty="0" err="1" smtClean="0"/>
              <a:t>etc</a:t>
            </a:r>
            <a:r>
              <a:rPr lang="en-US" dirty="0" smtClean="0"/>
              <a:t>!</a:t>
            </a:r>
            <a:endParaRPr lang="en-US" dirty="0"/>
          </a:p>
        </p:txBody>
      </p:sp>
    </p:spTree>
    <p:extLst>
      <p:ext uri="{BB962C8B-B14F-4D97-AF65-F5344CB8AC3E}">
        <p14:creationId xmlns:p14="http://schemas.microsoft.com/office/powerpoint/2010/main" val="4182597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 Booster Volunteers</a:t>
            </a:r>
            <a:endParaRPr lang="en-US" dirty="0"/>
          </a:p>
        </p:txBody>
      </p:sp>
      <p:sp>
        <p:nvSpPr>
          <p:cNvPr id="3" name="Content Placeholder 2"/>
          <p:cNvSpPr>
            <a:spLocks noGrp="1"/>
          </p:cNvSpPr>
          <p:nvPr>
            <p:ph idx="1"/>
          </p:nvPr>
        </p:nvSpPr>
        <p:spPr/>
        <p:txBody>
          <a:bodyPr/>
          <a:lstStyle/>
          <a:p>
            <a:r>
              <a:rPr lang="en-US" dirty="0" smtClean="0"/>
              <a:t>Game Day Assistance: audio, snacks at tournaments, scorebook on </a:t>
            </a:r>
            <a:r>
              <a:rPr lang="en-US" dirty="0" err="1" smtClean="0"/>
              <a:t>i</a:t>
            </a:r>
            <a:r>
              <a:rPr lang="en-US" dirty="0" smtClean="0"/>
              <a:t>-pad (game changer), video/ broadcasts, etc.</a:t>
            </a:r>
          </a:p>
          <a:p>
            <a:r>
              <a:rPr lang="en-US" dirty="0" smtClean="0"/>
              <a:t>Team Banquets</a:t>
            </a:r>
          </a:p>
          <a:p>
            <a:r>
              <a:rPr lang="en-US" dirty="0" smtClean="0"/>
              <a:t>Team Dinners</a:t>
            </a:r>
          </a:p>
          <a:p>
            <a:r>
              <a:rPr lang="en-US" dirty="0" smtClean="0"/>
              <a:t>Senior Night</a:t>
            </a:r>
            <a:endParaRPr lang="en-US" dirty="0"/>
          </a:p>
        </p:txBody>
      </p:sp>
    </p:spTree>
    <p:extLst>
      <p:ext uri="{BB962C8B-B14F-4D97-AF65-F5344CB8AC3E}">
        <p14:creationId xmlns:p14="http://schemas.microsoft.com/office/powerpoint/2010/main" val="2042983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Fundraiser</a:t>
            </a:r>
            <a:endParaRPr lang="en-US" dirty="0"/>
          </a:p>
        </p:txBody>
      </p:sp>
      <p:sp>
        <p:nvSpPr>
          <p:cNvPr id="3" name="Content Placeholder 2"/>
          <p:cNvSpPr>
            <a:spLocks noGrp="1"/>
          </p:cNvSpPr>
          <p:nvPr>
            <p:ph idx="1"/>
          </p:nvPr>
        </p:nvSpPr>
        <p:spPr/>
        <p:txBody>
          <a:bodyPr/>
          <a:lstStyle/>
          <a:p>
            <a:r>
              <a:rPr lang="en-US" dirty="0" smtClean="0"/>
              <a:t>Impact Fundraising</a:t>
            </a:r>
          </a:p>
          <a:p>
            <a:pPr lvl="1"/>
            <a:r>
              <a:rPr lang="en-US" dirty="0" smtClean="0"/>
              <a:t>March 19</a:t>
            </a:r>
          </a:p>
          <a:p>
            <a:pPr lvl="1"/>
            <a:r>
              <a:rPr lang="en-US" dirty="0" smtClean="0"/>
              <a:t>April 9</a:t>
            </a:r>
          </a:p>
          <a:p>
            <a:pPr marL="411480" lvl="1" indent="0">
              <a:buNone/>
            </a:pPr>
            <a:endParaRPr lang="en-US" dirty="0"/>
          </a:p>
          <a:p>
            <a:r>
              <a:rPr lang="en-US" dirty="0" smtClean="0"/>
              <a:t>Goals of Fundraiser</a:t>
            </a:r>
          </a:p>
          <a:p>
            <a:pPr lvl="1"/>
            <a:r>
              <a:rPr lang="en-US" dirty="0"/>
              <a:t>Second JV </a:t>
            </a:r>
            <a:r>
              <a:rPr lang="en-US" dirty="0" smtClean="0"/>
              <a:t>Coach</a:t>
            </a:r>
          </a:p>
          <a:p>
            <a:pPr lvl="1"/>
            <a:r>
              <a:rPr lang="en-US" dirty="0" smtClean="0"/>
              <a:t>Field Improvements (JV fence, windscreen, etc.)</a:t>
            </a:r>
          </a:p>
        </p:txBody>
      </p:sp>
    </p:spTree>
    <p:extLst>
      <p:ext uri="{BB962C8B-B14F-4D97-AF65-F5344CB8AC3E}">
        <p14:creationId xmlns:p14="http://schemas.microsoft.com/office/powerpoint/2010/main" val="3544881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dirty="0"/>
          </a:p>
        </p:txBody>
      </p:sp>
      <p:sp>
        <p:nvSpPr>
          <p:cNvPr id="6" name="Rectangle 5"/>
          <p:cNvSpPr/>
          <p:nvPr/>
        </p:nvSpPr>
        <p:spPr>
          <a:xfrm>
            <a:off x="1286436" y="2967335"/>
            <a:ext cx="6571130" cy="1446550"/>
          </a:xfrm>
          <a:prstGeom prst="rect">
            <a:avLst/>
          </a:prstGeom>
          <a:noFill/>
        </p:spPr>
        <p:txBody>
          <a:bodyPr wrap="none" lIns="91440" tIns="45720" rIns="91440" bIns="45720">
            <a:spAutoFit/>
          </a:bodyPr>
          <a:lstStyle/>
          <a:p>
            <a:pPr algn="ctr"/>
            <a:r>
              <a:rPr lang="en-US" sz="8800" b="1" dirty="0" smtClean="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rPr>
              <a:t>Go Trojans!!</a:t>
            </a:r>
            <a:endParaRPr lang="en-US" sz="8800" b="1" dirty="0">
              <a:ln w="18000">
                <a:solidFill>
                  <a:schemeClr val="accent2">
                    <a:satMod val="140000"/>
                  </a:schemeClr>
                </a:solidFill>
                <a:prstDash val="solid"/>
                <a:miter lim="800000"/>
              </a:ln>
              <a:solidFill>
                <a:schemeClr val="accent2">
                  <a:lumMod val="75000"/>
                </a:schemeClr>
              </a:solid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067383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STAFF</a:t>
            </a:r>
            <a:endParaRPr lang="en-US" dirty="0"/>
          </a:p>
        </p:txBody>
      </p:sp>
      <p:sp>
        <p:nvSpPr>
          <p:cNvPr id="3" name="Content Placeholder 2"/>
          <p:cNvSpPr>
            <a:spLocks noGrp="1"/>
          </p:cNvSpPr>
          <p:nvPr>
            <p:ph idx="1"/>
          </p:nvPr>
        </p:nvSpPr>
        <p:spPr/>
        <p:txBody>
          <a:bodyPr/>
          <a:lstStyle/>
          <a:p>
            <a:pPr fontAlgn="auto">
              <a:lnSpc>
                <a:spcPct val="90000"/>
              </a:lnSpc>
              <a:spcAft>
                <a:spcPts val="0"/>
              </a:spcAft>
              <a:buFont typeface="Wingdings" charset="0"/>
              <a:buChar char="n"/>
              <a:defRPr/>
            </a:pPr>
            <a:r>
              <a:rPr lang="en-US" dirty="0">
                <a:effectLst>
                  <a:outerShdw blurRad="38100" dist="38100" dir="2700000" algn="tl">
                    <a:srgbClr val="000000"/>
                  </a:outerShdw>
                </a:effectLst>
                <a:latin typeface="Century Gothic"/>
                <a:cs typeface="Century Gothic"/>
              </a:rPr>
              <a:t>Varsity Head: 	 		Ashley Walker</a:t>
            </a:r>
          </a:p>
          <a:p>
            <a:pPr fontAlgn="auto">
              <a:lnSpc>
                <a:spcPct val="90000"/>
              </a:lnSpc>
              <a:spcAft>
                <a:spcPts val="0"/>
              </a:spcAft>
              <a:buFont typeface="Wingdings" charset="0"/>
              <a:buChar char="n"/>
              <a:defRPr/>
            </a:pPr>
            <a:r>
              <a:rPr lang="en-US" dirty="0">
                <a:effectLst>
                  <a:outerShdw blurRad="38100" dist="38100" dir="2700000" algn="tl">
                    <a:srgbClr val="000000"/>
                  </a:outerShdw>
                </a:effectLst>
                <a:latin typeface="Century Gothic"/>
                <a:cs typeface="Century Gothic"/>
              </a:rPr>
              <a:t>Varsity Assistant:		</a:t>
            </a:r>
            <a:r>
              <a:rPr lang="en-US" dirty="0" smtClean="0">
                <a:effectLst>
                  <a:outerShdw blurRad="38100" dist="38100" dir="2700000" algn="tl">
                    <a:srgbClr val="000000"/>
                  </a:outerShdw>
                </a:effectLst>
                <a:latin typeface="Century Gothic"/>
                <a:cs typeface="Century Gothic"/>
              </a:rPr>
              <a:t>	Anna </a:t>
            </a:r>
            <a:r>
              <a:rPr lang="en-US" dirty="0" err="1">
                <a:effectLst>
                  <a:outerShdw blurRad="38100" dist="38100" dir="2700000" algn="tl">
                    <a:srgbClr val="000000"/>
                  </a:outerShdw>
                </a:effectLst>
                <a:latin typeface="Century Gothic"/>
                <a:cs typeface="Century Gothic"/>
              </a:rPr>
              <a:t>Borwege</a:t>
            </a:r>
            <a:r>
              <a:rPr lang="en-US" dirty="0">
                <a:effectLst>
                  <a:outerShdw blurRad="38100" dist="38100" dir="2700000" algn="tl">
                    <a:srgbClr val="000000"/>
                  </a:outerShdw>
                </a:effectLst>
                <a:latin typeface="Century Gothic"/>
                <a:cs typeface="Century Gothic"/>
              </a:rPr>
              <a:t>	                   </a:t>
            </a:r>
          </a:p>
          <a:p>
            <a:pPr fontAlgn="auto">
              <a:lnSpc>
                <a:spcPct val="90000"/>
              </a:lnSpc>
              <a:spcAft>
                <a:spcPts val="0"/>
              </a:spcAft>
              <a:buFont typeface="Wingdings" charset="0"/>
              <a:buChar char="n"/>
              <a:defRPr/>
            </a:pPr>
            <a:r>
              <a:rPr lang="en-US" dirty="0">
                <a:effectLst>
                  <a:outerShdw blurRad="38100" dist="38100" dir="2700000" algn="tl">
                    <a:srgbClr val="000000"/>
                  </a:outerShdw>
                </a:effectLst>
                <a:latin typeface="Century Gothic"/>
                <a:cs typeface="Century Gothic"/>
              </a:rPr>
              <a:t>JV Head: 				Amy </a:t>
            </a:r>
            <a:r>
              <a:rPr lang="en-US" dirty="0" err="1">
                <a:effectLst>
                  <a:outerShdw blurRad="38100" dist="38100" dir="2700000" algn="tl">
                    <a:srgbClr val="000000"/>
                  </a:outerShdw>
                </a:effectLst>
                <a:latin typeface="Century Gothic"/>
                <a:cs typeface="Century Gothic"/>
              </a:rPr>
              <a:t>Sirek</a:t>
            </a:r>
            <a:endParaRPr lang="en-US" dirty="0">
              <a:effectLst>
                <a:outerShdw blurRad="38100" dist="38100" dir="2700000" algn="tl">
                  <a:srgbClr val="000000"/>
                </a:outerShdw>
              </a:effectLst>
              <a:latin typeface="Century Gothic"/>
              <a:cs typeface="Century Gothic"/>
            </a:endParaRPr>
          </a:p>
          <a:p>
            <a:pPr fontAlgn="auto">
              <a:lnSpc>
                <a:spcPct val="90000"/>
              </a:lnSpc>
              <a:spcAft>
                <a:spcPts val="0"/>
              </a:spcAft>
              <a:buFont typeface="Wingdings" charset="0"/>
              <a:buChar char="n"/>
              <a:defRPr/>
            </a:pPr>
            <a:r>
              <a:rPr lang="en-US" dirty="0">
                <a:effectLst>
                  <a:outerShdw blurRad="38100" dist="38100" dir="2700000" algn="tl">
                    <a:srgbClr val="000000"/>
                  </a:outerShdw>
                </a:effectLst>
                <a:latin typeface="Century Gothic"/>
                <a:cs typeface="Century Gothic"/>
              </a:rPr>
              <a:t>B Squad:  				Margaret </a:t>
            </a:r>
            <a:r>
              <a:rPr lang="en-US" dirty="0" err="1">
                <a:effectLst>
                  <a:outerShdw blurRad="38100" dist="38100" dir="2700000" algn="tl">
                    <a:srgbClr val="000000"/>
                  </a:outerShdw>
                </a:effectLst>
                <a:latin typeface="Century Gothic"/>
                <a:cs typeface="Century Gothic"/>
              </a:rPr>
              <a:t>Sollheid</a:t>
            </a:r>
            <a:endParaRPr lang="en-US" dirty="0">
              <a:effectLst>
                <a:outerShdw blurRad="38100" dist="38100" dir="2700000" algn="tl">
                  <a:srgbClr val="000000"/>
                </a:outerShdw>
              </a:effectLst>
              <a:latin typeface="Century Gothic"/>
              <a:cs typeface="Century Gothic"/>
            </a:endParaRPr>
          </a:p>
          <a:p>
            <a:pPr fontAlgn="auto">
              <a:lnSpc>
                <a:spcPct val="90000"/>
              </a:lnSpc>
              <a:spcAft>
                <a:spcPts val="0"/>
              </a:spcAft>
              <a:buFont typeface="Wingdings" charset="0"/>
              <a:buChar char="n"/>
              <a:defRPr/>
            </a:pPr>
            <a:r>
              <a:rPr lang="en-US" dirty="0">
                <a:effectLst>
                  <a:outerShdw blurRad="38100" dist="38100" dir="2700000" algn="tl">
                    <a:srgbClr val="000000"/>
                  </a:outerShdw>
                </a:effectLst>
                <a:latin typeface="Century Gothic"/>
                <a:cs typeface="Century Gothic"/>
              </a:rPr>
              <a:t>B Squad:				Becky </a:t>
            </a:r>
            <a:r>
              <a:rPr lang="en-US" dirty="0" err="1">
                <a:effectLst>
                  <a:outerShdw blurRad="38100" dist="38100" dir="2700000" algn="tl">
                    <a:srgbClr val="000000"/>
                  </a:outerShdw>
                </a:effectLst>
                <a:latin typeface="Century Gothic"/>
                <a:cs typeface="Century Gothic"/>
              </a:rPr>
              <a:t>Zwirner</a:t>
            </a:r>
            <a:endParaRPr lang="en-US" dirty="0">
              <a:effectLst>
                <a:outerShdw blurRad="38100" dist="38100" dir="2700000" algn="tl">
                  <a:srgbClr val="000000"/>
                </a:outerShdw>
              </a:effectLst>
              <a:latin typeface="Century Gothic"/>
              <a:cs typeface="Century Gothic"/>
            </a:endParaRPr>
          </a:p>
          <a:p>
            <a:endParaRPr lang="en-US" dirty="0"/>
          </a:p>
        </p:txBody>
      </p:sp>
    </p:spTree>
    <p:extLst>
      <p:ext uri="{BB962C8B-B14F-4D97-AF65-F5344CB8AC3E}">
        <p14:creationId xmlns:p14="http://schemas.microsoft.com/office/powerpoint/2010/main" val="86268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statement</a:t>
            </a:r>
            <a:endParaRPr lang="en-US" dirty="0"/>
          </a:p>
        </p:txBody>
      </p:sp>
      <p:sp>
        <p:nvSpPr>
          <p:cNvPr id="3" name="Content Placeholder 2"/>
          <p:cNvSpPr>
            <a:spLocks noGrp="1"/>
          </p:cNvSpPr>
          <p:nvPr>
            <p:ph idx="1"/>
          </p:nvPr>
        </p:nvSpPr>
        <p:spPr/>
        <p:txBody>
          <a:bodyPr/>
          <a:lstStyle/>
          <a:p>
            <a:pPr marL="114300" indent="0">
              <a:buNone/>
            </a:pPr>
            <a:r>
              <a:rPr lang="en-US" b="1" dirty="0"/>
              <a:t>I coach to help young ladies develop the physical and emotional skills necessary to be successful now and for a lifetime. My goal is to help my athletes become strong leaders, respect themselves and others, and be accountable for their actions so they are able to use these tools as they develop into adults.</a:t>
            </a:r>
            <a:endParaRPr lang="en-US" dirty="0"/>
          </a:p>
        </p:txBody>
      </p:sp>
    </p:spTree>
    <p:extLst>
      <p:ext uri="{BB962C8B-B14F-4D97-AF65-F5344CB8AC3E}">
        <p14:creationId xmlns:p14="http://schemas.microsoft.com/office/powerpoint/2010/main" val="1137805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EXPECTATIONS</a:t>
            </a:r>
            <a:endParaRPr lang="en-US" dirty="0"/>
          </a:p>
        </p:txBody>
      </p:sp>
      <p:sp>
        <p:nvSpPr>
          <p:cNvPr id="3" name="Content Placeholder 2"/>
          <p:cNvSpPr>
            <a:spLocks noGrp="1"/>
          </p:cNvSpPr>
          <p:nvPr>
            <p:ph idx="1"/>
          </p:nvPr>
        </p:nvSpPr>
        <p:spPr/>
        <p:txBody>
          <a:bodyPr/>
          <a:lstStyle/>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r>
              <a:rPr lang="en-US" dirty="0" smtClean="0"/>
              <a:t>	We are a community of </a:t>
            </a:r>
            <a:r>
              <a:rPr lang="en-US" b="1" dirty="0" smtClean="0"/>
              <a:t>STUDENT</a:t>
            </a:r>
            <a:r>
              <a:rPr lang="en-US" dirty="0" smtClean="0"/>
              <a:t>- athletes</a:t>
            </a:r>
            <a:endParaRPr lang="en-US" dirty="0"/>
          </a:p>
        </p:txBody>
      </p:sp>
    </p:spTree>
    <p:extLst>
      <p:ext uri="{BB962C8B-B14F-4D97-AF65-F5344CB8AC3E}">
        <p14:creationId xmlns:p14="http://schemas.microsoft.com/office/powerpoint/2010/main" val="274644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Code of conduct/ expectations</a:t>
            </a:r>
            <a:endParaRPr lang="en-US" dirty="0"/>
          </a:p>
        </p:txBody>
      </p:sp>
      <p:sp>
        <p:nvSpPr>
          <p:cNvPr id="3" name="Content Placeholder 2"/>
          <p:cNvSpPr>
            <a:spLocks noGrp="1"/>
          </p:cNvSpPr>
          <p:nvPr>
            <p:ph idx="1"/>
          </p:nvPr>
        </p:nvSpPr>
        <p:spPr/>
        <p:txBody>
          <a:bodyPr/>
          <a:lstStyle/>
          <a:p>
            <a:r>
              <a:rPr lang="en-US" dirty="0" smtClean="0"/>
              <a:t>Be a good person</a:t>
            </a:r>
          </a:p>
          <a:p>
            <a:r>
              <a:rPr lang="en-US" dirty="0" smtClean="0"/>
              <a:t>The team comes first</a:t>
            </a:r>
          </a:p>
          <a:p>
            <a:r>
              <a:rPr lang="en-US" dirty="0" smtClean="0"/>
              <a:t>Maximum Effort</a:t>
            </a:r>
          </a:p>
          <a:p>
            <a:r>
              <a:rPr lang="en-US" dirty="0" smtClean="0"/>
              <a:t>NPHS Softball Coaches Code of Conduct</a:t>
            </a:r>
          </a:p>
          <a:p>
            <a:r>
              <a:rPr lang="en-US" dirty="0" smtClean="0"/>
              <a:t>NPHS Athletic Handbook</a:t>
            </a:r>
            <a:endParaRPr lang="en-US" dirty="0"/>
          </a:p>
        </p:txBody>
      </p:sp>
    </p:spTree>
    <p:extLst>
      <p:ext uri="{BB962C8B-B14F-4D97-AF65-F5344CB8AC3E}">
        <p14:creationId xmlns:p14="http://schemas.microsoft.com/office/powerpoint/2010/main" val="38278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system</a:t>
            </a:r>
            <a:endParaRPr lang="en-US" dirty="0"/>
          </a:p>
        </p:txBody>
      </p:sp>
      <p:sp>
        <p:nvSpPr>
          <p:cNvPr id="3" name="Content Placeholder 2"/>
          <p:cNvSpPr>
            <a:spLocks noGrp="1"/>
          </p:cNvSpPr>
          <p:nvPr>
            <p:ph idx="1"/>
          </p:nvPr>
        </p:nvSpPr>
        <p:spPr/>
        <p:txBody>
          <a:bodyPr>
            <a:normAutofit/>
          </a:bodyPr>
          <a:lstStyle/>
          <a:p>
            <a:pPr>
              <a:buFontTx/>
              <a:buChar char="•"/>
            </a:pPr>
            <a:r>
              <a:rPr lang="en-US" dirty="0" smtClean="0"/>
              <a:t>Player must talks to the coach first </a:t>
            </a:r>
          </a:p>
          <a:p>
            <a:pPr>
              <a:buFontTx/>
              <a:buChar char="•"/>
            </a:pPr>
            <a:r>
              <a:rPr lang="en-US" dirty="0" smtClean="0"/>
              <a:t>If the issue remains unresolved, parent may contact coach for clarification</a:t>
            </a:r>
          </a:p>
          <a:p>
            <a:pPr>
              <a:buFontTx/>
              <a:buChar char="•"/>
            </a:pPr>
            <a:r>
              <a:rPr lang="en-US" dirty="0" smtClean="0"/>
              <a:t>If the issue is still unresolved, parent may contact AD</a:t>
            </a:r>
          </a:p>
          <a:p>
            <a:pPr marL="114300" indent="0" algn="ctr">
              <a:buNone/>
            </a:pPr>
            <a:endParaRPr lang="en-US" dirty="0" smtClean="0"/>
          </a:p>
          <a:p>
            <a:pPr marL="114300" indent="0" algn="ctr">
              <a:buNone/>
            </a:pPr>
            <a:r>
              <a:rPr lang="en-US" b="1" dirty="0" smtClean="0"/>
              <a:t>Player- Coach</a:t>
            </a:r>
          </a:p>
          <a:p>
            <a:pPr marL="114300" indent="0" algn="ctr">
              <a:buNone/>
            </a:pPr>
            <a:r>
              <a:rPr lang="en-US" b="1" dirty="0" smtClean="0"/>
              <a:t>Parent- Coach</a:t>
            </a:r>
          </a:p>
          <a:p>
            <a:pPr marL="114300" indent="0" algn="ctr">
              <a:buNone/>
            </a:pPr>
            <a:r>
              <a:rPr lang="en-US" b="1" dirty="0" smtClean="0"/>
              <a:t>Parent- AD</a:t>
            </a:r>
            <a:endParaRPr lang="en-US" b="1" dirty="0"/>
          </a:p>
        </p:txBody>
      </p:sp>
    </p:spTree>
    <p:extLst>
      <p:ext uri="{BB962C8B-B14F-4D97-AF65-F5344CB8AC3E}">
        <p14:creationId xmlns:p14="http://schemas.microsoft.com/office/powerpoint/2010/main" val="259554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Parent/coach communication</a:t>
            </a:r>
            <a:endParaRPr lang="en-US" dirty="0"/>
          </a:p>
        </p:txBody>
      </p:sp>
      <p:sp>
        <p:nvSpPr>
          <p:cNvPr id="3" name="Content Placeholder 2"/>
          <p:cNvSpPr>
            <a:spLocks noGrp="1"/>
          </p:cNvSpPr>
          <p:nvPr>
            <p:ph idx="1"/>
          </p:nvPr>
        </p:nvSpPr>
        <p:spPr/>
        <p:txBody>
          <a:bodyPr/>
          <a:lstStyle/>
          <a:p>
            <a:r>
              <a:rPr lang="en-US" dirty="0" smtClean="0"/>
              <a:t>24 hour rule</a:t>
            </a:r>
          </a:p>
          <a:p>
            <a:r>
              <a:rPr lang="en-US" dirty="0" smtClean="0"/>
              <a:t>Email: </a:t>
            </a:r>
            <a:r>
              <a:rPr lang="en-US" dirty="0" smtClean="0">
                <a:solidFill>
                  <a:schemeClr val="tx1"/>
                </a:solidFill>
              </a:rPr>
              <a:t>awalker9935@yahoo.com</a:t>
            </a:r>
          </a:p>
          <a:p>
            <a:r>
              <a:rPr lang="en-US" dirty="0" smtClean="0"/>
              <a:t>Set up face to face meeting</a:t>
            </a:r>
          </a:p>
          <a:p>
            <a:r>
              <a:rPr lang="en-US" dirty="0"/>
              <a:t>C</a:t>
            </a:r>
            <a:r>
              <a:rPr lang="en-US" dirty="0" smtClean="0"/>
              <a:t>all</a:t>
            </a:r>
            <a:endParaRPr lang="en-US" dirty="0"/>
          </a:p>
        </p:txBody>
      </p:sp>
    </p:spTree>
    <p:extLst>
      <p:ext uri="{BB962C8B-B14F-4D97-AF65-F5344CB8AC3E}">
        <p14:creationId xmlns:p14="http://schemas.microsoft.com/office/powerpoint/2010/main" val="281996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r>
              <a:rPr lang="en-US" dirty="0" smtClean="0"/>
              <a:t>“Remind” Application (phone)</a:t>
            </a:r>
          </a:p>
          <a:p>
            <a:r>
              <a:rPr lang="en-US" dirty="0" smtClean="0">
                <a:hlinkClick r:id="rId2"/>
              </a:rPr>
              <a:t>www.remind.com</a:t>
            </a:r>
            <a:endParaRPr lang="en-US" dirty="0" smtClean="0"/>
          </a:p>
          <a:p>
            <a:r>
              <a:rPr lang="en-US" dirty="0">
                <a:hlinkClick r:id="rId3"/>
              </a:rPr>
              <a:t>https://www.remind.com/classes/</a:t>
            </a:r>
            <a:r>
              <a:rPr lang="en-US" dirty="0" smtClean="0">
                <a:hlinkClick r:id="rId3"/>
              </a:rPr>
              <a:t>nphssof</a:t>
            </a:r>
            <a:endParaRPr lang="en-US" dirty="0" smtClean="0"/>
          </a:p>
          <a:p>
            <a:pPr lvl="1"/>
            <a:r>
              <a:rPr lang="en-US" dirty="0" smtClean="0"/>
              <a:t>Text: @</a:t>
            </a:r>
            <a:r>
              <a:rPr lang="en-US" dirty="0" err="1" smtClean="0"/>
              <a:t>nphssof</a:t>
            </a:r>
            <a:endParaRPr lang="en-US" dirty="0" smtClean="0"/>
          </a:p>
          <a:p>
            <a:pPr lvl="1"/>
            <a:r>
              <a:rPr lang="en-US" dirty="0" smtClean="0"/>
              <a:t>Send to: 81010</a:t>
            </a:r>
          </a:p>
          <a:p>
            <a:pPr lvl="1"/>
            <a:r>
              <a:rPr lang="en-US" dirty="0" smtClean="0">
                <a:solidFill>
                  <a:schemeClr val="bg2">
                    <a:lumMod val="10000"/>
                  </a:schemeClr>
                </a:solidFill>
              </a:rPr>
              <a:t>nphssof@mail.remind.com</a:t>
            </a:r>
          </a:p>
          <a:p>
            <a:pPr lvl="2"/>
            <a:r>
              <a:rPr lang="en-US" dirty="0" smtClean="0"/>
              <a:t>Do NOT need to type in subject line or content</a:t>
            </a:r>
          </a:p>
          <a:p>
            <a:pPr lvl="2"/>
            <a:endParaRPr lang="en-US" dirty="0" smtClean="0"/>
          </a:p>
          <a:p>
            <a:r>
              <a:rPr lang="en-US" dirty="0" smtClean="0"/>
              <a:t>Contact information</a:t>
            </a:r>
          </a:p>
          <a:p>
            <a:pPr lvl="2"/>
            <a:r>
              <a:rPr lang="en-US" dirty="0">
                <a:hlinkClick r:id="rId4"/>
              </a:rPr>
              <a:t>http://goo.gl/forms/</a:t>
            </a:r>
            <a:r>
              <a:rPr lang="en-US" dirty="0" smtClean="0">
                <a:hlinkClick r:id="rId4"/>
              </a:rPr>
              <a:t>QuYLJfu57K</a:t>
            </a:r>
            <a:r>
              <a:rPr lang="en-US" dirty="0" smtClean="0"/>
              <a:t> </a:t>
            </a:r>
            <a:endParaRPr lang="en-US" dirty="0"/>
          </a:p>
        </p:txBody>
      </p:sp>
      <p:pic>
        <p:nvPicPr>
          <p:cNvPr id="4" name="Picture 3" descr="icon175x175.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48511" y="1752600"/>
            <a:ext cx="1787525" cy="1787525"/>
          </a:xfrm>
          <a:prstGeom prst="rect">
            <a:avLst/>
          </a:prstGeom>
        </p:spPr>
      </p:pic>
    </p:spTree>
    <p:extLst>
      <p:ext uri="{BB962C8B-B14F-4D97-AF65-F5344CB8AC3E}">
        <p14:creationId xmlns:p14="http://schemas.microsoft.com/office/powerpoint/2010/main" val="2317204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Tryouts</a:t>
            </a:r>
            <a:endParaRPr lang="en-US" dirty="0"/>
          </a:p>
        </p:txBody>
      </p:sp>
      <p:sp>
        <p:nvSpPr>
          <p:cNvPr id="3" name="Content Placeholder 2"/>
          <p:cNvSpPr>
            <a:spLocks noGrp="1"/>
          </p:cNvSpPr>
          <p:nvPr>
            <p:ph idx="1"/>
          </p:nvPr>
        </p:nvSpPr>
        <p:spPr/>
        <p:txBody>
          <a:bodyPr/>
          <a:lstStyle/>
          <a:p>
            <a:r>
              <a:rPr lang="en-US" dirty="0" smtClean="0"/>
              <a:t>You will be evaluated on:</a:t>
            </a:r>
          </a:p>
          <a:p>
            <a:pPr lvl="1"/>
            <a:r>
              <a:rPr lang="en-US" dirty="0" smtClean="0"/>
              <a:t>Fielding/ glove work/ fundamentals</a:t>
            </a:r>
          </a:p>
          <a:p>
            <a:pPr lvl="1"/>
            <a:r>
              <a:rPr lang="en-US" dirty="0" smtClean="0"/>
              <a:t>Running speed</a:t>
            </a:r>
          </a:p>
          <a:p>
            <a:pPr lvl="1"/>
            <a:r>
              <a:rPr lang="en-US" dirty="0" smtClean="0"/>
              <a:t>Hitting mechanics/ power</a:t>
            </a:r>
          </a:p>
          <a:p>
            <a:pPr lvl="1"/>
            <a:r>
              <a:rPr lang="en-US" dirty="0" smtClean="0"/>
              <a:t>Pitching Speed, accuracy, movement pitches</a:t>
            </a:r>
          </a:p>
          <a:p>
            <a:pPr lvl="1"/>
            <a:r>
              <a:rPr lang="en-US" dirty="0" smtClean="0"/>
              <a:t>Catching technique, throw downs</a:t>
            </a:r>
          </a:p>
          <a:p>
            <a:pPr lvl="1"/>
            <a:r>
              <a:rPr lang="en-US" dirty="0" smtClean="0"/>
              <a:t>Overall athleticism </a:t>
            </a:r>
          </a:p>
          <a:p>
            <a:pPr lvl="1"/>
            <a:r>
              <a:rPr lang="en-US" b="1" dirty="0" smtClean="0"/>
              <a:t>ATTITUDE</a:t>
            </a:r>
          </a:p>
          <a:p>
            <a:pPr lvl="1"/>
            <a:endParaRPr lang="en-US" b="1" dirty="0"/>
          </a:p>
          <a:p>
            <a:r>
              <a:rPr lang="en-US" dirty="0" smtClean="0"/>
              <a:t>Prior performance and experience will be taken into account.</a:t>
            </a:r>
            <a:endParaRPr lang="en-US" dirty="0"/>
          </a:p>
        </p:txBody>
      </p:sp>
    </p:spTree>
    <p:extLst>
      <p:ext uri="{BB962C8B-B14F-4D97-AF65-F5344CB8AC3E}">
        <p14:creationId xmlns:p14="http://schemas.microsoft.com/office/powerpoint/2010/main" val="1576097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2782</TotalTime>
  <Words>572</Words>
  <Application>Microsoft Macintosh PowerPoint</Application>
  <PresentationFormat>On-screen Show (4:3)</PresentationFormat>
  <Paragraphs>116</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Apothecary</vt:lpstr>
      <vt:lpstr>2016 NPHS Softball</vt:lpstr>
      <vt:lpstr>COACHING STAFF</vt:lpstr>
      <vt:lpstr>Mission statement</vt:lpstr>
      <vt:lpstr>ACADEMIC EXPECTATIONS</vt:lpstr>
      <vt:lpstr>Code of conduct/ expectations</vt:lpstr>
      <vt:lpstr>Communication system</vt:lpstr>
      <vt:lpstr>Parent/coach communication</vt:lpstr>
      <vt:lpstr>Contact information</vt:lpstr>
      <vt:lpstr>Tryouts</vt:lpstr>
      <vt:lpstr>tryouts</vt:lpstr>
      <vt:lpstr>Tryout Times (week 1)</vt:lpstr>
      <vt:lpstr>Tryout Times (week 2)</vt:lpstr>
      <vt:lpstr>Teams Announced</vt:lpstr>
      <vt:lpstr>Practice schedule</vt:lpstr>
      <vt:lpstr>Apparel </vt:lpstr>
      <vt:lpstr>NPHS Website</vt:lpstr>
      <vt:lpstr>Parent/ Booster Volunteers</vt:lpstr>
      <vt:lpstr>Fundraiser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NPHS Softball</dc:title>
  <dc:creator>local admin</dc:creator>
  <cp:lastModifiedBy>local admin</cp:lastModifiedBy>
  <cp:revision>21</cp:revision>
  <dcterms:created xsi:type="dcterms:W3CDTF">2016-03-03T15:55:17Z</dcterms:created>
  <dcterms:modified xsi:type="dcterms:W3CDTF">2016-03-07T23:55:56Z</dcterms:modified>
</cp:coreProperties>
</file>