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>
      <p:cViewPr varScale="1">
        <p:scale>
          <a:sx n="43" d="100"/>
          <a:sy n="43" d="100"/>
        </p:scale>
        <p:origin x="-134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8383" cy="469745"/>
          </a:xfrm>
          <a:prstGeom prst="rect">
            <a:avLst/>
          </a:prstGeom>
        </p:spPr>
        <p:txBody>
          <a:bodyPr vert="horz" lIns="92452" tIns="46226" rIns="92452" bIns="462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486" y="1"/>
            <a:ext cx="3078383" cy="469745"/>
          </a:xfrm>
          <a:prstGeom prst="rect">
            <a:avLst/>
          </a:prstGeom>
        </p:spPr>
        <p:txBody>
          <a:bodyPr vert="horz" lIns="92452" tIns="46226" rIns="92452" bIns="46226" rtlCol="0"/>
          <a:lstStyle>
            <a:lvl1pPr algn="r">
              <a:defRPr sz="1200"/>
            </a:lvl1pPr>
          </a:lstStyle>
          <a:p>
            <a:fld id="{FCB5C451-0591-4A3C-B2FD-F9553F10AC46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52" tIns="46226" rIns="92452" bIns="462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1" y="4460167"/>
            <a:ext cx="5680693" cy="4224494"/>
          </a:xfrm>
          <a:prstGeom prst="rect">
            <a:avLst/>
          </a:prstGeom>
        </p:spPr>
        <p:txBody>
          <a:bodyPr vert="horz" lIns="92452" tIns="46226" rIns="92452" bIns="4622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127"/>
            <a:ext cx="3078383" cy="469745"/>
          </a:xfrm>
          <a:prstGeom prst="rect">
            <a:avLst/>
          </a:prstGeom>
        </p:spPr>
        <p:txBody>
          <a:bodyPr vert="horz" lIns="92452" tIns="46226" rIns="92452" bIns="4622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486" y="8917127"/>
            <a:ext cx="3078383" cy="469745"/>
          </a:xfrm>
          <a:prstGeom prst="rect">
            <a:avLst/>
          </a:prstGeom>
        </p:spPr>
        <p:txBody>
          <a:bodyPr vert="horz" lIns="92452" tIns="46226" rIns="92452" bIns="46226" rtlCol="0" anchor="b"/>
          <a:lstStyle>
            <a:lvl1pPr algn="r">
              <a:defRPr sz="1200"/>
            </a:lvl1pPr>
          </a:lstStyle>
          <a:p>
            <a:fld id="{9ED4EF67-A470-40D0-897F-0A97DDF138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0595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6345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484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987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355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96540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230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1126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58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6494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438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866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9B99C-1222-404B-BE84-E7C4C550CF44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ECC8A-68B5-401C-B6C8-68608573BD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8170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8576"/>
            <a:ext cx="1066800" cy="104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8155061"/>
              </p:ext>
            </p:extLst>
          </p:nvPr>
        </p:nvGraphicFramePr>
        <p:xfrm>
          <a:off x="76200" y="1143000"/>
          <a:ext cx="89916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4495800"/>
              </a:tblGrid>
              <a:tr h="2651760">
                <a:tc>
                  <a:txBody>
                    <a:bodyPr/>
                    <a:lstStyle/>
                    <a:p>
                      <a:endParaRPr lang="en-US" sz="10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Coaching</a:t>
                      </a:r>
                      <a:endParaRPr lang="en-US" sz="8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Personality: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 &amp; Enthusiastic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Development Trumps Winning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Focus on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Fundamentals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Consistency is the Goal, Do 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Fewer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Things Really Well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Always Seek Teachable Moments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Players</a:t>
                      </a:r>
                      <a:endParaRPr lang="en-US" sz="8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Personality: </a:t>
                      </a:r>
                      <a:r>
                        <a:rPr lang="en-US" sz="1000" b="0" i="0" u="sng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Aggressive</a:t>
                      </a:r>
                      <a:r>
                        <a:rPr lang="en-US" sz="1000" b="0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&amp; Tough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Toughness Article (Jay Bilas)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Get on the Floor</a:t>
                      </a: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Run the Floor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Set a Good Screen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Practices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Requirements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Plan for Every Practice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Fundamentals (30 mins 4</a:t>
                      </a:r>
                      <a:r>
                        <a:rPr lang="en-US" sz="10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-6</a:t>
                      </a:r>
                      <a:r>
                        <a:rPr lang="en-US" sz="10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; 15 mins 7</a:t>
                      </a:r>
                      <a:r>
                        <a:rPr lang="en-US" sz="10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-8</a:t>
                      </a:r>
                      <a:r>
                        <a:rPr lang="en-US" sz="10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Focus on Offensive/Defensive Development Matrix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Style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Up Tempo (don’t talk too much)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Hard Working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Positive/Enthusiastic/Energetic/Noisy/Fun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Char char="»"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Must be Fun – Incorporate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Competitive Games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Keep it Fresh</a:t>
                      </a: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Verdana" pitchFamily="34" charset="0"/>
                        <a:buNone/>
                      </a:pPr>
                      <a:endParaRPr lang="en-US" sz="1000" b="0" i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  <a:defRPr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Games</a:t>
                      </a:r>
                      <a:endParaRPr lang="en-US" sz="8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 Up Tempo!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Playing Time</a:t>
                      </a:r>
                      <a:endParaRPr lang="en-US" sz="1000" b="0" kern="1200" baseline="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Guidelines: 40% all Grades (50% target 4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-6</a:t>
                      </a:r>
                      <a:r>
                        <a:rPr lang="en-US" sz="1000" b="0" i="0" kern="1200" baseline="300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th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)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Want players to “earn” playing time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Last 2-3 mins Coaches Discretion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Upfront Communication w/Players &amp; Parents</a:t>
                      </a:r>
                      <a:endParaRPr lang="en-US" sz="1000" b="0" i="1" baseline="0" dirty="0" smtClean="0">
                        <a:solidFill>
                          <a:srgbClr val="00B05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Substitutions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More Individual for Immediate Teaching Moments</a:t>
                      </a:r>
                    </a:p>
                    <a:p>
                      <a:pPr marL="742950" lvl="1" indent="-285750">
                        <a:buFont typeface="Wingdings" pitchFamily="2" charset="2"/>
                        <a:buChar char="§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Less 5 In/Out (allows kids to slip into roles)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Half Court Defense – Man &gt; 80% (use zone to change pace)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Tournament Goals</a:t>
                      </a:r>
                    </a:p>
                    <a:p>
                      <a:endParaRPr lang="en-US" sz="1000" b="1" i="0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n-US" sz="1000" b="1" i="0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endParaRPr lang="en-US" sz="1000" b="1" i="0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  <a:defRPr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Player Speeches</a:t>
                      </a:r>
                      <a:endParaRPr lang="en-US" sz="8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Identify On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 Player for Each Tournament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Performs Pre-Game Speech (target first &amp; last game)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Articulates Goals that He &amp; Head Coach Established for Tournament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Head Coach Builds on Player Speech in Pre-Game Huddle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  <a:defRPr/>
                      </a:pPr>
                      <a:endParaRPr lang="en-US" sz="1000" b="1" baseline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  <a:defRPr/>
                      </a:pPr>
                      <a:endParaRPr lang="en-US" sz="1000" b="1" baseline="0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  <a:defRPr/>
                      </a:pPr>
                      <a:endParaRPr lang="en-US" sz="1000" b="1" baseline="0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  <a:defRPr/>
                      </a:pP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Impact of Complaining to Referees (&amp;  why we don’t do it)</a:t>
                      </a:r>
                      <a:endParaRPr lang="en-US" sz="800" b="1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Provides</a:t>
                      </a: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Players an Excuse, they Need to be Accountable</a:t>
                      </a:r>
                      <a:endParaRPr lang="en-US" sz="1000" b="0" kern="1200" dirty="0" smtClean="0"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Sets the Wrong Example for Players</a:t>
                      </a:r>
                    </a:p>
                    <a:p>
                      <a:pPr marL="285750" indent="-285750">
                        <a:buFont typeface="Verdana" pitchFamily="34" charset="0"/>
                        <a:buChar char="»"/>
                      </a:pPr>
                      <a:r>
                        <a:rPr 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Not Representative of the MBBA’s Mission</a:t>
                      </a:r>
                    </a:p>
                    <a:p>
                      <a:endParaRPr lang="en-US" sz="1000" b="1" i="0" dirty="0" smtClean="0">
                        <a:solidFill>
                          <a:schemeClr val="tx1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33800" y="101025"/>
            <a:ext cx="541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Minnetonka Boys Basketball Association</a:t>
            </a:r>
          </a:p>
          <a:p>
            <a:pPr algn="r"/>
            <a:r>
              <a:rPr lang="en-US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Program Philosophies</a:t>
            </a:r>
          </a:p>
        </p:txBody>
      </p:sp>
    </p:spTree>
    <p:extLst>
      <p:ext uri="{BB962C8B-B14F-4D97-AF65-F5344CB8AC3E}">
        <p14:creationId xmlns:p14="http://schemas.microsoft.com/office/powerpoint/2010/main" xmlns="" val="11669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1848</TotalTime>
  <Words>243</Words>
  <Application>Microsoft Office PowerPoint</Application>
  <PresentationFormat>On-screen Show (4:3)</PresentationFormat>
  <Paragraphs>64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Marketing Architects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choefener</dc:creator>
  <cp:lastModifiedBy>Joseph Scott</cp:lastModifiedBy>
  <cp:revision>276</cp:revision>
  <cp:lastPrinted>2012-08-20T01:18:25Z</cp:lastPrinted>
  <dcterms:created xsi:type="dcterms:W3CDTF">2011-11-23T17:27:27Z</dcterms:created>
  <dcterms:modified xsi:type="dcterms:W3CDTF">2015-05-19T20:06:43Z</dcterms:modified>
</cp:coreProperties>
</file>