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59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C7201D-E8AE-4912-AC78-502C3C8BDBAC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DA13AB-5E4F-49A7-81D9-19C723FD2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0999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800" dirty="0"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64C722-40A6-4E76-8A1D-A2C2C702C727}" type="slidenum">
              <a:rPr lang="en-US" smtClean="0">
                <a:latin typeface="Verdana" pitchFamily="34" charset="0"/>
                <a:ea typeface="ＭＳ Ｐゴシック" pitchFamily="34" charset="-128"/>
              </a:rPr>
              <a:pPr/>
              <a:t>1</a:t>
            </a:fld>
            <a:endParaRPr lang="en-US" dirty="0" smtClean="0">
              <a:latin typeface="Verdana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3000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ADAF5-83F1-41FA-9C18-62FFD4EDE6ED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C3B6F-7BBE-463C-86C2-A0149D4599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5589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ADAF5-83F1-41FA-9C18-62FFD4EDE6ED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C3B6F-7BBE-463C-86C2-A0149D4599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3466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ADAF5-83F1-41FA-9C18-62FFD4EDE6ED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C3B6F-7BBE-463C-86C2-A0149D4599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084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ADAF5-83F1-41FA-9C18-62FFD4EDE6ED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C3B6F-7BBE-463C-86C2-A0149D4599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679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ADAF5-83F1-41FA-9C18-62FFD4EDE6ED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C3B6F-7BBE-463C-86C2-A0149D4599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05877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ADAF5-83F1-41FA-9C18-62FFD4EDE6ED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C3B6F-7BBE-463C-86C2-A0149D4599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6994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ADAF5-83F1-41FA-9C18-62FFD4EDE6ED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C3B6F-7BBE-463C-86C2-A0149D4599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03964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ADAF5-83F1-41FA-9C18-62FFD4EDE6ED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C3B6F-7BBE-463C-86C2-A0149D4599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25122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ADAF5-83F1-41FA-9C18-62FFD4EDE6ED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C3B6F-7BBE-463C-86C2-A0149D4599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236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ADAF5-83F1-41FA-9C18-62FFD4EDE6ED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C3B6F-7BBE-463C-86C2-A0149D4599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7265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ADAF5-83F1-41FA-9C18-62FFD4EDE6ED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C3B6F-7BBE-463C-86C2-A0149D4599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5823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ADAF5-83F1-41FA-9C18-62FFD4EDE6ED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C3B6F-7BBE-463C-86C2-A0149D4599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2362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92" name="Title 3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039826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MBBA Coaches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sz="2200" dirty="0" smtClean="0"/>
              <a:t>Primary Responsibilities</a:t>
            </a:r>
            <a:endParaRPr lang="en-US" sz="22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37244970"/>
              </p:ext>
            </p:extLst>
          </p:nvPr>
        </p:nvGraphicFramePr>
        <p:xfrm>
          <a:off x="228600" y="1219200"/>
          <a:ext cx="8686800" cy="554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6336"/>
                <a:gridCol w="3490232"/>
                <a:gridCol w="3490232"/>
              </a:tblGrid>
              <a:tr h="3598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Head Coaches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Assistant Coaches</a:t>
                      </a:r>
                      <a:endParaRPr lang="en-US" sz="1800" dirty="0"/>
                    </a:p>
                  </a:txBody>
                  <a:tcPr anchor="ctr"/>
                </a:tc>
              </a:tr>
              <a:tr h="176936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Organization</a:t>
                      </a:r>
                      <a:r>
                        <a:rPr lang="en-US" baseline="0" dirty="0" smtClean="0"/>
                        <a:t> &amp; Communication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Player Evaluation at Try-Outs, Open  House, Practices &amp; Games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Planning, organizing &amp; coaching of team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Communicate Effectively  &amp; Actively Engage with Parents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Tournament Recap (well </a:t>
                      </a:r>
                      <a:r>
                        <a:rPr lang="en-US" sz="1400" b="0" baseline="0" smtClean="0">
                          <a:solidFill>
                            <a:schemeClr val="tx1"/>
                          </a:solidFill>
                        </a:rPr>
                        <a:t>&amp; improve)</a:t>
                      </a:r>
                      <a:endParaRPr lang="en-US" sz="14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Attend State Seeding Meetings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Handle Discipline Issues Promptly &amp; Firmly, Clear Communication to Parents  &amp; Player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Attendance of Practices &amp; Games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Central Liaison for Communication between Head Coach, Players &amp; Parents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Adherence to Playing </a:t>
                      </a:r>
                      <a:r>
                        <a:rPr lang="en-US" sz="1400" b="0" baseline="0" smtClean="0">
                          <a:solidFill>
                            <a:schemeClr val="tx1"/>
                          </a:solidFill>
                        </a:rPr>
                        <a:t>Time Guidelines</a:t>
                      </a:r>
                      <a:endParaRPr lang="en-US" sz="14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Find Someone to Keep Book for Games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Support &amp; Assist the Head Coach (clarify your role early in the season)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Assist Head Coach with Any Discipline Issues</a:t>
                      </a:r>
                    </a:p>
                  </a:txBody>
                  <a:tcPr/>
                </a:tc>
              </a:tr>
              <a:tr h="113958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Player Development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Implementation &amp; Reinforcement of MBBA Philosophies &amp; Frameworks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Create Player Development Plans (2x year)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Identify Opportunities for Individual Player Teaching Moments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Demonstrates Enthusiasm &amp; Positive Attitude when Working w/Players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Conduct Pre- &amp; Post-Game Meetings to Promote Preparation &amp; 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Ensure &amp; Re-enforce MBBA Philosophies &amp; Frameworks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Consistently Seek Teaching Moments for All Players (treat all players as if your son)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Provide Immediate Feedback (talk with players when come out of the game)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Demonstrates Enthusiasm &amp; Positive Attitude when Working w/Players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Provide Input to Improve Practices</a:t>
                      </a:r>
                    </a:p>
                  </a:txBody>
                  <a:tcPr/>
                </a:tc>
              </a:tr>
              <a:tr h="107798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Sportsmanship &amp; Teamwork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Demonstrate Superior  Sportsmanship in Practice &amp; Games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Teach Good Sportsmanship, Work Ethic &amp; Teamwork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Demonstrate Superior Sportsmanship in Practice &amp; Games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Teach Good Sportsmanship, Work Ethic &amp; Teamwork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Ensure Bench Remains Calm During Games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0"/>
            <a:ext cx="116886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45974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241</Words>
  <Application>Microsoft Office PowerPoint</Application>
  <PresentationFormat>On-screen Show (4:3)</PresentationFormat>
  <Paragraphs>34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MBBA Coaches Primary Responsibilities</vt:lpstr>
    </vt:vector>
  </TitlesOfParts>
  <Company>Marketing Architects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MBBA Coaches Primary Responsibilities</dc:title>
  <dc:creator>Brent Longval</dc:creator>
  <cp:lastModifiedBy>Joseph Scott</cp:lastModifiedBy>
  <cp:revision>6</cp:revision>
  <dcterms:created xsi:type="dcterms:W3CDTF">2012-07-17T11:29:08Z</dcterms:created>
  <dcterms:modified xsi:type="dcterms:W3CDTF">2015-05-19T19:56:48Z</dcterms:modified>
</cp:coreProperties>
</file>