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89D17-60E2-49CC-9638-8AB50C9EF22F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D577C-B87F-4648-979A-FD11B8C790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-360149"/>
            <a:ext cx="8934818" cy="561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300" b="1" dirty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 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300" b="1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300" b="1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            </a:t>
            </a: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Gothic" pitchFamily="34" charset="0"/>
                <a:ea typeface="Times New Roman" pitchFamily="18" charset="0"/>
                <a:cs typeface="Helvetica"/>
              </a:rPr>
              <a:t>Los Alamitos High School Ice Hockey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Gothic" pitchFamily="34" charset="0"/>
                <a:ea typeface="Times New Roman" pitchFamily="18" charset="0"/>
                <a:cs typeface="Helvetica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0070C0"/>
                </a:solidFill>
                <a:latin typeface="Century Gothic" pitchFamily="34" charset="0"/>
                <a:ea typeface="Times New Roman" pitchFamily="18" charset="0"/>
                <a:cs typeface="Helvetica"/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  <a:ea typeface="Times New Roman" pitchFamily="18" charset="0"/>
                <a:cs typeface="Helvetica"/>
              </a:rPr>
              <a:t>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Gothic" pitchFamily="34" charset="0"/>
                <a:ea typeface="Times New Roman" pitchFamily="18" charset="0"/>
                <a:cs typeface="Helvetica"/>
              </a:rPr>
              <a:t>Parent Meeting, </a:t>
            </a:r>
            <a:r>
              <a:rPr lang="en-US" sz="2400" b="1" dirty="0" smtClean="0">
                <a:solidFill>
                  <a:srgbClr val="0070C0"/>
                </a:solidFill>
                <a:latin typeface="Century Gothic" pitchFamily="34" charset="0"/>
                <a:ea typeface="Times New Roman" pitchFamily="18" charset="0"/>
                <a:cs typeface="Helvetica"/>
              </a:rPr>
              <a:t>Pre-tryout skates and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entury Gothic" pitchFamily="34" charset="0"/>
                <a:ea typeface="Times New Roman" pitchFamily="18" charset="0"/>
                <a:cs typeface="Helvetica"/>
              </a:rPr>
              <a:t>Tryouts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Helvetica"/>
              </a:rPr>
              <a:t> </a:t>
            </a:r>
            <a:r>
              <a:rPr kumimoji="0" 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Helvetica"/>
              </a:rPr>
              <a:t>            </a:t>
            </a:r>
            <a:r>
              <a:rPr kumimoji="0" lang="en-US" sz="1200" b="1" i="1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We are very excited to announce  that our program continues to grow and are fielding a Developmental,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b="1" i="1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lang="en-US" sz="1200" b="1" i="1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             </a:t>
            </a:r>
            <a:r>
              <a:rPr kumimoji="0" lang="en-US" sz="1200" b="1" i="1" u="none" strike="noStrike" cap="none" normalizeH="0" baseline="0" dirty="0" smtClean="0">
                <a:ln>
                  <a:noFill/>
                </a:ln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JV and Varsity team this year. The Developmental team is also open to eight graders!!!!!</a:t>
            </a:r>
            <a:endParaRPr kumimoji="0" lang="en-US" sz="1200" b="1" i="1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latin typeface="Verdana" pitchFamily="34" charset="0"/>
                <a:cs typeface="Helvetica"/>
              </a:rPr>
              <a:t>          </a:t>
            </a:r>
            <a:r>
              <a:rPr lang="en-US" sz="1400" b="1" dirty="0" smtClean="0">
                <a:solidFill>
                  <a:srgbClr val="FF0000"/>
                </a:solidFill>
                <a:latin typeface="Verdana" pitchFamily="34" charset="0"/>
                <a:cs typeface="Helvetica"/>
              </a:rPr>
              <a:t>Pre-tryout Clinics</a:t>
            </a:r>
            <a:r>
              <a:rPr lang="en-US" sz="1400" dirty="0" smtClean="0">
                <a:latin typeface="Verdana" pitchFamily="34" charset="0"/>
                <a:cs typeface="Helvetica"/>
              </a:rPr>
              <a:t>:            Each Monday until tryouts, Lakewood Ice, 6:20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Verdana" pitchFamily="34" charset="0"/>
                <a:cs typeface="Helvetica"/>
              </a:rPr>
              <a:t> </a:t>
            </a:r>
            <a:r>
              <a:rPr lang="en-US" sz="1400" dirty="0" smtClean="0">
                <a:latin typeface="Verdana" pitchFamily="34" charset="0"/>
                <a:cs typeface="Helvetica"/>
              </a:rPr>
              <a:t>                                                  Cost is $25.00 </a:t>
            </a:r>
            <a:endParaRPr lang="en-US" sz="1400" dirty="0">
              <a:latin typeface="Verdana" pitchFamily="34" charset="0"/>
              <a:cs typeface="Helvetica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     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Parent/Player 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Meeting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:   Monday May 19</a:t>
            </a:r>
            <a:r>
              <a:rPr kumimoji="0" lang="en-US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th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 at 7:40 Lakewood Ice – Upstairs Room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 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    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 smtClean="0">
              <a:solidFill>
                <a:srgbClr val="1F497D"/>
              </a:solidFill>
              <a:latin typeface="Verdana" pitchFamily="34" charset="0"/>
              <a:ea typeface="Times New Roman" pitchFamily="18" charset="0"/>
              <a:cs typeface="Helvetica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1F497D"/>
                </a:solidFill>
                <a:latin typeface="Verdana" pitchFamily="34" charset="0"/>
                <a:ea typeface="Times New Roman" pitchFamily="18" charset="0"/>
                <a:cs typeface="Helvetica"/>
              </a:rPr>
              <a:t>          </a:t>
            </a:r>
            <a:r>
              <a:rPr lang="en-US" sz="1400" b="1" dirty="0" smtClean="0">
                <a:solidFill>
                  <a:srgbClr val="FF0000"/>
                </a:solidFill>
                <a:latin typeface="Verdana" pitchFamily="34" charset="0"/>
                <a:ea typeface="Times New Roman" pitchFamily="18" charset="0"/>
                <a:cs typeface="Helvetica"/>
              </a:rPr>
              <a:t>Tryout:                             </a:t>
            </a:r>
            <a:r>
              <a:rPr lang="en-US" sz="1400" b="1" dirty="0" smtClean="0">
                <a:solidFill>
                  <a:srgbClr val="0070C0"/>
                </a:solidFill>
                <a:latin typeface="Verdana" pitchFamily="34" charset="0"/>
                <a:ea typeface="Times New Roman" pitchFamily="18" charset="0"/>
                <a:cs typeface="Helvetica"/>
              </a:rPr>
              <a:t>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Saturday, May 31</a:t>
            </a:r>
            <a:r>
              <a:rPr kumimoji="0" lang="en-US" sz="1400" b="1" i="0" u="none" strike="noStrike" cap="none" normalizeH="0" baseline="30000" dirty="0" smtClean="0">
                <a:ln>
                  <a:noFill/>
                </a:ln>
                <a:solidFill>
                  <a:srgbClr val="0070C0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st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 – 11:00 am–12:00 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 		                  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Ducks Rinks at Lakewood – Cost $25.00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         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Coaching Staff                  </a:t>
            </a:r>
            <a:r>
              <a:rPr kumimoji="0" lang="en-US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Sa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ndy Gasseau</a:t>
            </a:r>
            <a:r>
              <a:rPr lang="en-US" sz="1400" dirty="0" smtClean="0">
                <a:latin typeface="Verdana" pitchFamily="34" charset="0"/>
                <a:ea typeface="Times New Roman" pitchFamily="18" charset="0"/>
                <a:cs typeface="Helvetica"/>
              </a:rPr>
              <a:t>, Patrick Angeles, Ryan Skier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 </a:t>
            </a: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 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Times New Roman" pitchFamily="18" charset="0"/>
                <a:cs typeface="Helvetica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                          For more information please contact Rich</a:t>
            </a:r>
            <a:r>
              <a:rPr kumimoji="0" lang="en-US" sz="13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Castellanos at rcangels@ca.rr.com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657600" y="533400"/>
            <a:ext cx="1427855" cy="5943600"/>
            <a:chOff x="3657600" y="533400"/>
            <a:chExt cx="1427855" cy="5943600"/>
          </a:xfrm>
        </p:grpSpPr>
        <p:pic>
          <p:nvPicPr>
            <p:cNvPr id="5" name="Picture 4" descr="C:\Users\Owner\AppData\Local\Microsoft\Windows\Temporary Internet Files\Content.Outlook\K2DR6ZJX\griffin (2)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038600" y="533400"/>
              <a:ext cx="1046855" cy="838200"/>
            </a:xfrm>
            <a:prstGeom prst="rect">
              <a:avLst/>
            </a:prstGeom>
            <a:noFill/>
          </p:spPr>
        </p:pic>
        <p:pic>
          <p:nvPicPr>
            <p:cNvPr id="1026" name="Picture 2" descr="League Logo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57600" y="5334000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0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</cp:revision>
  <dcterms:created xsi:type="dcterms:W3CDTF">2014-05-12T16:11:46Z</dcterms:created>
  <dcterms:modified xsi:type="dcterms:W3CDTF">2014-05-12T18:46:24Z</dcterms:modified>
</cp:coreProperties>
</file>