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8B42F-1E75-D140-AF46-B7E587F95854}" type="datetimeFigureOut">
              <a:rPr lang="en-US" smtClean="0"/>
              <a:t>4/21/2014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EB38-B6DD-3F45-A807-59C15D04FD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8B42F-1E75-D140-AF46-B7E587F95854}" type="datetimeFigureOut">
              <a:rPr lang="en-US" smtClean="0"/>
              <a:t>4/21/2014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EB38-B6DD-3F45-A807-59C15D04FD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8B42F-1E75-D140-AF46-B7E587F95854}" type="datetimeFigureOut">
              <a:rPr lang="en-US" smtClean="0"/>
              <a:t>4/21/2014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EB38-B6DD-3F45-A807-59C15D04FD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8B42F-1E75-D140-AF46-B7E587F95854}" type="datetimeFigureOut">
              <a:rPr lang="en-US" smtClean="0"/>
              <a:t>4/21/2014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EB38-B6DD-3F45-A807-59C15D04FD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8B42F-1E75-D140-AF46-B7E587F95854}" type="datetimeFigureOut">
              <a:rPr lang="en-US" smtClean="0"/>
              <a:t>4/21/2014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EB38-B6DD-3F45-A807-59C15D04FD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8B42F-1E75-D140-AF46-B7E587F95854}" type="datetimeFigureOut">
              <a:rPr lang="en-US" smtClean="0"/>
              <a:t>4/21/2014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EB38-B6DD-3F45-A807-59C15D04FD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8B42F-1E75-D140-AF46-B7E587F95854}" type="datetimeFigureOut">
              <a:rPr lang="en-US" smtClean="0"/>
              <a:t>4/21/2014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EB38-B6DD-3F45-A807-59C15D04FD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8B42F-1E75-D140-AF46-B7E587F95854}" type="datetimeFigureOut">
              <a:rPr lang="en-US" smtClean="0"/>
              <a:t>4/21/2014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EB38-B6DD-3F45-A807-59C15D04FD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8B42F-1E75-D140-AF46-B7E587F95854}" type="datetimeFigureOut">
              <a:rPr lang="en-US" smtClean="0"/>
              <a:t>4/21/2014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EB38-B6DD-3F45-A807-59C15D04FD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8B42F-1E75-D140-AF46-B7E587F95854}" type="datetimeFigureOut">
              <a:rPr lang="en-US" smtClean="0"/>
              <a:t>4/21/2014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EB38-B6DD-3F45-A807-59C15D04FD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8B42F-1E75-D140-AF46-B7E587F95854}" type="datetimeFigureOut">
              <a:rPr lang="en-US" smtClean="0"/>
              <a:t>4/21/2014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EB38-B6DD-3F45-A807-59C15D04FD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5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28B42F-1E75-D140-AF46-B7E587F95854}" type="datetimeFigureOut">
              <a:rPr lang="en-US" smtClean="0"/>
              <a:t>4/21/2014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4FEB38-B6DD-3F45-A807-59C15D04FD4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Outfield and </a:t>
            </a:r>
            <a:r>
              <a:rPr lang="en-US" dirty="0" err="1" smtClean="0"/>
              <a:t>Baserunning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Pat Berger</a:t>
            </a:r>
          </a:p>
          <a:p>
            <a:r>
              <a:rPr lang="en-US" dirty="0" smtClean="0"/>
              <a:t>Hopkins Royals Baseball</a:t>
            </a:r>
          </a:p>
          <a:p>
            <a:r>
              <a:rPr lang="en-US" dirty="0" smtClean="0"/>
              <a:t>Head Coach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Baserunning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Drills</a:t>
            </a:r>
          </a:p>
          <a:p>
            <a:r>
              <a:rPr lang="en-US" dirty="0" smtClean="0"/>
              <a:t>Running to first (Coach with baseball)</a:t>
            </a:r>
          </a:p>
          <a:p>
            <a:r>
              <a:rPr lang="en-US" dirty="0" smtClean="0"/>
              <a:t>Lead off from first with pitcher pretending to go home or picking off at first.</a:t>
            </a:r>
          </a:p>
          <a:p>
            <a:r>
              <a:rPr lang="en-US" dirty="0" smtClean="0"/>
              <a:t>Pitcher throwing in the dirt.</a:t>
            </a:r>
          </a:p>
          <a:p>
            <a:r>
              <a:rPr lang="en-US" dirty="0" smtClean="0"/>
              <a:t>Same drill from second- teach how to read moves.</a:t>
            </a:r>
          </a:p>
          <a:p>
            <a:r>
              <a:rPr lang="en-US" dirty="0" smtClean="0"/>
              <a:t>Tag up drill at third with coach being outfielder.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Baserunning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Teach players how to slide.  </a:t>
            </a:r>
          </a:p>
          <a:p>
            <a:r>
              <a:rPr lang="en-US" dirty="0" smtClean="0"/>
              <a:t>Slide at every base except first.</a:t>
            </a:r>
          </a:p>
          <a:p>
            <a:r>
              <a:rPr lang="en-US" dirty="0" smtClean="0"/>
              <a:t>Teach feet first slide.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Outfielders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Teach them that the game is played in the infield.</a:t>
            </a:r>
          </a:p>
          <a:p>
            <a:r>
              <a:rPr lang="en-US" dirty="0" smtClean="0"/>
              <a:t>Nothing behind you but a fence!</a:t>
            </a:r>
          </a:p>
          <a:p>
            <a:r>
              <a:rPr lang="en-US" dirty="0" smtClean="0"/>
              <a:t>Priorities.</a:t>
            </a:r>
          </a:p>
          <a:p>
            <a:r>
              <a:rPr lang="en-US" dirty="0" smtClean="0"/>
              <a:t>First step back.</a:t>
            </a:r>
          </a:p>
          <a:p>
            <a:r>
              <a:rPr lang="en-US" dirty="0" smtClean="0"/>
              <a:t>Catch with your elbow down.</a:t>
            </a:r>
          </a:p>
          <a:p>
            <a:r>
              <a:rPr lang="en-US" dirty="0" smtClean="0"/>
              <a:t>Teach hitting the cutoff man.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Outfielders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Drills to practice</a:t>
            </a:r>
          </a:p>
          <a:p>
            <a:r>
              <a:rPr lang="en-US" dirty="0" smtClean="0"/>
              <a:t>“W” drill.</a:t>
            </a:r>
          </a:p>
          <a:p>
            <a:r>
              <a:rPr lang="en-US" dirty="0" smtClean="0"/>
              <a:t>Point and run drill.</a:t>
            </a:r>
          </a:p>
          <a:p>
            <a:r>
              <a:rPr lang="en-US" dirty="0" smtClean="0"/>
              <a:t>Laying on stomach.</a:t>
            </a:r>
          </a:p>
          <a:p>
            <a:r>
              <a:rPr lang="en-US" dirty="0" smtClean="0"/>
              <a:t>Teaching when to dive.</a:t>
            </a:r>
          </a:p>
          <a:p>
            <a:r>
              <a:rPr lang="en-US" dirty="0" smtClean="0"/>
              <a:t>Ground balls- knee down.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Baserunning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Practice </a:t>
            </a:r>
            <a:r>
              <a:rPr lang="en-US" dirty="0" err="1" smtClean="0"/>
              <a:t>baserunning</a:t>
            </a:r>
            <a:r>
              <a:rPr lang="en-US" dirty="0" smtClean="0"/>
              <a:t> at every practice!</a:t>
            </a:r>
          </a:p>
          <a:p>
            <a:r>
              <a:rPr lang="en-US" dirty="0" err="1" smtClean="0"/>
              <a:t>Baserunning</a:t>
            </a:r>
            <a:r>
              <a:rPr lang="en-US" dirty="0" smtClean="0"/>
              <a:t> can win and lose games.</a:t>
            </a:r>
          </a:p>
          <a:p>
            <a:r>
              <a:rPr lang="en-US" dirty="0" smtClean="0"/>
              <a:t>Practice game situations.</a:t>
            </a:r>
          </a:p>
          <a:p>
            <a:r>
              <a:rPr lang="en-US" dirty="0" smtClean="0"/>
              <a:t>Have a routine that you do at practice and at games.</a:t>
            </a:r>
          </a:p>
          <a:p>
            <a:r>
              <a:rPr lang="en-US" dirty="0" smtClean="0"/>
              <a:t>Fastest player isn’t always the best </a:t>
            </a:r>
            <a:r>
              <a:rPr lang="en-US" dirty="0" err="1" smtClean="0"/>
              <a:t>baserunner</a:t>
            </a:r>
            <a:r>
              <a:rPr lang="en-US" dirty="0" smtClean="0"/>
              <a:t>!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Baserunning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Running to first: Infield ground ball</a:t>
            </a:r>
          </a:p>
          <a:p>
            <a:r>
              <a:rPr lang="en-US" dirty="0" smtClean="0"/>
              <a:t>Three steps and find the ball.</a:t>
            </a:r>
          </a:p>
          <a:p>
            <a:r>
              <a:rPr lang="en-US" dirty="0" smtClean="0"/>
              <a:t>Straight line aiming for front of the base. </a:t>
            </a:r>
          </a:p>
          <a:p>
            <a:r>
              <a:rPr lang="en-US" dirty="0" smtClean="0"/>
              <a:t>Run through the base and break down.</a:t>
            </a:r>
          </a:p>
          <a:p>
            <a:r>
              <a:rPr lang="en-US" dirty="0" smtClean="0"/>
              <a:t>Look to screen.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Baserunning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Running to first: Hit to the outfield.</a:t>
            </a:r>
          </a:p>
          <a:p>
            <a:r>
              <a:rPr lang="en-US" dirty="0" smtClean="0"/>
              <a:t>Arc towards dugout and aim for the front corner of the base.</a:t>
            </a:r>
          </a:p>
          <a:p>
            <a:r>
              <a:rPr lang="en-US" dirty="0" smtClean="0"/>
              <a:t>Take three-five hard strides towards second (depending on where ball is hit).</a:t>
            </a:r>
          </a:p>
          <a:p>
            <a:r>
              <a:rPr lang="en-US" dirty="0" smtClean="0"/>
              <a:t>Create urgency!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Basrunning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From first base.</a:t>
            </a:r>
          </a:p>
          <a:p>
            <a:r>
              <a:rPr lang="en-US" dirty="0" smtClean="0"/>
              <a:t>Lead offs, secondary leads, and stealing.</a:t>
            </a:r>
          </a:p>
          <a:p>
            <a:r>
              <a:rPr lang="en-US" dirty="0" smtClean="0"/>
              <a:t>Teach kids to watch the pitcher!</a:t>
            </a:r>
          </a:p>
          <a:p>
            <a:r>
              <a:rPr lang="en-US" dirty="0" smtClean="0"/>
              <a:t>Correct lead off.  Always be in control.</a:t>
            </a:r>
          </a:p>
          <a:p>
            <a:r>
              <a:rPr lang="en-US" dirty="0" smtClean="0"/>
              <a:t>When not stealing, shuffle shuffle and react.</a:t>
            </a:r>
          </a:p>
          <a:p>
            <a:r>
              <a:rPr lang="en-US" dirty="0" smtClean="0"/>
              <a:t>When stealing, three hard steps and look in.</a:t>
            </a:r>
          </a:p>
          <a:p>
            <a:r>
              <a:rPr lang="en-US" dirty="0" smtClean="0"/>
              <a:t>Read Dirt!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Baserunning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From second base.</a:t>
            </a:r>
          </a:p>
          <a:p>
            <a:r>
              <a:rPr lang="en-US" dirty="0" smtClean="0"/>
              <a:t>Lead off, secondary lead and stealing.</a:t>
            </a:r>
          </a:p>
          <a:p>
            <a:r>
              <a:rPr lang="en-US" dirty="0" smtClean="0"/>
              <a:t>Same secondary as first.</a:t>
            </a:r>
          </a:p>
          <a:p>
            <a:r>
              <a:rPr lang="en-US" dirty="0" smtClean="0"/>
              <a:t>When stealing, need to be moving!</a:t>
            </a:r>
          </a:p>
          <a:p>
            <a:r>
              <a:rPr lang="en-US" dirty="0" smtClean="0"/>
              <a:t>Straight off of the base when less than two outs.</a:t>
            </a:r>
          </a:p>
          <a:p>
            <a:r>
              <a:rPr lang="en-US" dirty="0" smtClean="0"/>
              <a:t>Two outs, back up to get an angle.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Baserunning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From third base.</a:t>
            </a:r>
          </a:p>
          <a:p>
            <a:r>
              <a:rPr lang="en-US" dirty="0" smtClean="0"/>
              <a:t>Lead off in foul territory, go back to the base in fair.</a:t>
            </a:r>
          </a:p>
          <a:p>
            <a:r>
              <a:rPr lang="en-US" dirty="0" smtClean="0"/>
              <a:t>Reacting to passed ball.</a:t>
            </a:r>
          </a:p>
          <a:p>
            <a:r>
              <a:rPr lang="en-US" dirty="0" smtClean="0"/>
              <a:t>Tagging up is the player’s responsibility!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391</Words>
  <Application>Microsoft Office PowerPoint</Application>
  <PresentationFormat>On-screen Show (4:3)</PresentationFormat>
  <Paragraphs>66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Outfield and Baserunning</vt:lpstr>
      <vt:lpstr>Outfielders</vt:lpstr>
      <vt:lpstr>Outfielders Continued</vt:lpstr>
      <vt:lpstr>Baserunning</vt:lpstr>
      <vt:lpstr>Baserunning</vt:lpstr>
      <vt:lpstr>Baserunning</vt:lpstr>
      <vt:lpstr>Basrunning</vt:lpstr>
      <vt:lpstr>Baserunning</vt:lpstr>
      <vt:lpstr>Baserunning</vt:lpstr>
      <vt:lpstr>Baserunning</vt:lpstr>
      <vt:lpstr>Baserunning</vt:lpstr>
    </vt:vector>
  </TitlesOfParts>
  <Company>Hopkins Public Schools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Outfield and Baserunning</dc:title>
  <dc:creator>sysop</dc:creator>
  <cp:lastModifiedBy>Dan McGie</cp:lastModifiedBy>
  <cp:revision>1</cp:revision>
  <dcterms:created xsi:type="dcterms:W3CDTF">2014-03-03T17:29:01Z</dcterms:created>
  <dcterms:modified xsi:type="dcterms:W3CDTF">2014-04-21T21:10:40Z</dcterms:modified>
</cp:coreProperties>
</file>